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60" r:id="rId2"/>
    <p:sldId id="347" r:id="rId3"/>
    <p:sldId id="348" r:id="rId4"/>
    <p:sldId id="349" r:id="rId5"/>
    <p:sldId id="350" r:id="rId6"/>
    <p:sldId id="351" r:id="rId7"/>
    <p:sldId id="311" r:id="rId8"/>
    <p:sldId id="312" r:id="rId9"/>
    <p:sldId id="313" r:id="rId10"/>
    <p:sldId id="352" r:id="rId11"/>
    <p:sldId id="314" r:id="rId12"/>
    <p:sldId id="315" r:id="rId13"/>
    <p:sldId id="316" r:id="rId14"/>
    <p:sldId id="353" r:id="rId15"/>
    <p:sldId id="317" r:id="rId16"/>
    <p:sldId id="318" r:id="rId17"/>
    <p:sldId id="320" r:id="rId18"/>
    <p:sldId id="354" r:id="rId19"/>
    <p:sldId id="266" r:id="rId20"/>
    <p:sldId id="267" r:id="rId21"/>
    <p:sldId id="268" r:id="rId22"/>
    <p:sldId id="269" r:id="rId23"/>
    <p:sldId id="271" r:id="rId24"/>
    <p:sldId id="272" r:id="rId25"/>
    <p:sldId id="273" r:id="rId26"/>
    <p:sldId id="274" r:id="rId27"/>
    <p:sldId id="275" r:id="rId28"/>
    <p:sldId id="288" r:id="rId29"/>
    <p:sldId id="277" r:id="rId30"/>
    <p:sldId id="279" r:id="rId31"/>
    <p:sldId id="283" r:id="rId32"/>
    <p:sldId id="284" r:id="rId33"/>
    <p:sldId id="285" r:id="rId34"/>
    <p:sldId id="286" r:id="rId35"/>
    <p:sldId id="287" r:id="rId36"/>
    <p:sldId id="355" r:id="rId37"/>
    <p:sldId id="356" r:id="rId38"/>
    <p:sldId id="35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0"/>
    <p:restoredTop sz="94674"/>
  </p:normalViewPr>
  <p:slideViewPr>
    <p:cSldViewPr snapToGrid="0" snapToObjects="1">
      <p:cViewPr varScale="1">
        <p:scale>
          <a:sx n="96" d="100"/>
          <a:sy n="96" d="100"/>
        </p:scale>
        <p:origin x="57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DAAA6-4117-4992-859F-BAA0EB4FC72C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6EC46-0A82-4490-B060-7233CBE14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62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82B643-15F5-4B2C-8F3B-E6A62C0B233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1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B831F8-264D-4F48-B4F1-1A4980307F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30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D2CDF8-0E64-438B-9BE2-D0D5E199D1C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03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812387-1B6D-4A7B-A3A9-9735AA5E9EE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16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14A3D-3C3B-DE49-A718-2FFC0A4B9D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16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89411F-3C3F-4240-AF9E-CF98E2E7559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14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E82C6A-12DA-4252-BFBB-8C01634F873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70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6C5A50-E70C-4BDB-AA1B-EAD104CF568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53CCCA-4C21-4EFC-9550-6379CC86BA1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43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9EE251-8BF5-4D86-AE0B-002CF52CA8C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12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A208-0694-964E-93B1-EAF2C4DF2BAD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CF64A208-0694-964E-93B1-EAF2C4DF2BAD}" type="datetimeFigureOut">
              <a:rPr lang="en-US" smtClean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1A7D4241-18B8-5046-A9FC-AB90B7CAF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004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CF64A208-0694-964E-93B1-EAF2C4DF2BAD}" type="datetimeFigureOut">
              <a:rPr lang="en-US" smtClean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1A7D4241-18B8-5046-A9FC-AB90B7CAF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53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A208-0694-964E-93B1-EAF2C4DF2BAD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2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CF64A208-0694-964E-93B1-EAF2C4DF2BAD}" type="datetimeFigureOut">
              <a:rPr lang="en-US" smtClean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1A7D4241-18B8-5046-A9FC-AB90B7CAF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7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A208-0694-964E-93B1-EAF2C4DF2BAD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3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CF64A208-0694-964E-93B1-EAF2C4DF2BAD}" type="datetimeFigureOut">
              <a:rPr lang="en-US" smtClean="0"/>
              <a:pPr/>
              <a:t>9/19/2018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1A7D4241-18B8-5046-A9FC-AB90B7CAF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49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CF64A208-0694-964E-93B1-EAF2C4DF2BAD}" type="datetimeFigureOut">
              <a:rPr lang="en-US" smtClean="0"/>
              <a:pPr/>
              <a:t>9/19/2018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1A7D4241-18B8-5046-A9FC-AB90B7CAF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92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CF64A208-0694-964E-93B1-EAF2C4DF2BAD}" type="datetimeFigureOut">
              <a:rPr lang="en-US" smtClean="0"/>
              <a:pPr/>
              <a:t>9/19/2018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1A7D4241-18B8-5046-A9FC-AB90B7CAF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1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>
                <a:latin typeface="Lato" panose="020F0502020204030203" pitchFamily="34" charset="0"/>
              </a:defRPr>
            </a:lvl1pPr>
            <a:lvl2pPr>
              <a:defRPr sz="2800">
                <a:latin typeface="Lato" panose="020F0502020204030203" pitchFamily="34" charset="0"/>
              </a:defRPr>
            </a:lvl2pPr>
            <a:lvl3pPr>
              <a:defRPr sz="2400">
                <a:latin typeface="Lato" panose="020F0502020204030203" pitchFamily="34" charset="0"/>
              </a:defRPr>
            </a:lvl3pPr>
            <a:lvl4pPr>
              <a:defRPr sz="2000">
                <a:latin typeface="Lato" panose="020F0502020204030203" pitchFamily="34" charset="0"/>
              </a:defRPr>
            </a:lvl4pPr>
            <a:lvl5pPr>
              <a:defRPr sz="2000">
                <a:latin typeface="Lato" panose="020F050202020403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Lato" panose="020F050202020403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CF64A208-0694-964E-93B1-EAF2C4DF2BAD}" type="datetimeFigureOut">
              <a:rPr lang="en-US" smtClean="0"/>
              <a:pPr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1A7D4241-18B8-5046-A9FC-AB90B7CAF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19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Lato" panose="020F050202020403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Lato" panose="020F050202020403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CF64A208-0694-964E-93B1-EAF2C4DF2BAD}" type="datetimeFigureOut">
              <a:rPr lang="en-US" smtClean="0"/>
              <a:pPr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1A7D4241-18B8-5046-A9FC-AB90B7CAF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6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4A208-0694-964E-93B1-EAF2C4DF2BAD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1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wmf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25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yonale.com/modeles.php?lan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0" y="2479431"/>
            <a:ext cx="9144000" cy="8440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592"/>
                </a:solidFill>
                <a:latin typeface="Lato" charset="0"/>
                <a:ea typeface="Lato" charset="0"/>
                <a:cs typeface="Lato" charset="0"/>
              </a:rPr>
              <a:t>Overview of Real-Time Computer Graphics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24000" y="3323491"/>
            <a:ext cx="9144000" cy="492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ato Medium" charset="0"/>
                <a:ea typeface="Lato Medium" charset="0"/>
                <a:cs typeface="Lato Medium" charset="0"/>
              </a:rPr>
              <a:t>CS 498: Virtual Reality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0" y="3784275"/>
            <a:ext cx="9144000" cy="492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Lato Medium" charset="0"/>
                <a:ea typeface="Lato Medium" charset="0"/>
                <a:cs typeface="Lato Medium" charset="0"/>
              </a:rPr>
              <a:t>UNIVERSITY OF ILLINOIS AT URBANA-CHAMPAIGN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  <a:latin typeface="Lato Medium" charset="0"/>
              <a:ea typeface="Lato Medium" charset="0"/>
              <a:cs typeface="Lato Medium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8BAB2-8017-4A69-9401-14F88601F81E}"/>
              </a:ext>
            </a:extLst>
          </p:cNvPr>
          <p:cNvSpPr txBox="1"/>
          <p:nvPr/>
        </p:nvSpPr>
        <p:spPr>
          <a:xfrm>
            <a:off x="2107096" y="5797952"/>
            <a:ext cx="526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Eric Shaffer</a:t>
            </a:r>
          </a:p>
        </p:txBody>
      </p:sp>
    </p:spTree>
    <p:extLst>
      <p:ext uri="{BB962C8B-B14F-4D97-AF65-F5344CB8AC3E}">
        <p14:creationId xmlns:p14="http://schemas.microsoft.com/office/powerpoint/2010/main" val="93217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itle 1"/>
          <p:cNvSpPr>
            <a:spLocks noGrp="1"/>
          </p:cNvSpPr>
          <p:nvPr>
            <p:ph type="title"/>
          </p:nvPr>
        </p:nvSpPr>
        <p:spPr>
          <a:xfrm>
            <a:off x="1754188" y="507231"/>
            <a:ext cx="8913813" cy="914400"/>
          </a:xfrm>
        </p:spPr>
        <p:txBody>
          <a:bodyPr/>
          <a:lstStyle/>
          <a:p>
            <a:r>
              <a:rPr lang="en-US" dirty="0" err="1"/>
              <a:t>Rasterization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082018" y="1767840"/>
            <a:ext cx="6635409" cy="4150721"/>
            <a:chOff x="1371601" y="2655888"/>
            <a:chExt cx="5200649" cy="3981451"/>
          </a:xfrm>
        </p:grpSpPr>
        <p:grpSp>
          <p:nvGrpSpPr>
            <p:cNvPr id="10242" name="Group 59"/>
            <p:cNvGrpSpPr>
              <a:grpSpLocks/>
            </p:cNvGrpSpPr>
            <p:nvPr/>
          </p:nvGrpSpPr>
          <p:grpSpPr bwMode="auto">
            <a:xfrm>
              <a:off x="6057900" y="4600576"/>
              <a:ext cx="514350" cy="341312"/>
              <a:chOff x="2976" y="2897"/>
              <a:chExt cx="702" cy="359"/>
            </a:xfrm>
          </p:grpSpPr>
          <p:sp>
            <p:nvSpPr>
              <p:cNvPr id="10250" name="Freeform 60"/>
              <p:cNvSpPr>
                <a:spLocks/>
              </p:cNvSpPr>
              <p:nvPr/>
            </p:nvSpPr>
            <p:spPr bwMode="auto">
              <a:xfrm>
                <a:off x="2982" y="2922"/>
                <a:ext cx="623" cy="334"/>
              </a:xfrm>
              <a:custGeom>
                <a:avLst/>
                <a:gdLst>
                  <a:gd name="T0" fmla="*/ 264 w 1868"/>
                  <a:gd name="T1" fmla="*/ 773 h 1001"/>
                  <a:gd name="T2" fmla="*/ 0 w 1868"/>
                  <a:gd name="T3" fmla="*/ 661 h 1001"/>
                  <a:gd name="T4" fmla="*/ 0 w 1868"/>
                  <a:gd name="T5" fmla="*/ 658 h 1001"/>
                  <a:gd name="T6" fmla="*/ 3 w 1868"/>
                  <a:gd name="T7" fmla="*/ 651 h 1001"/>
                  <a:gd name="T8" fmla="*/ 8 w 1868"/>
                  <a:gd name="T9" fmla="*/ 641 h 1001"/>
                  <a:gd name="T10" fmla="*/ 13 w 1868"/>
                  <a:gd name="T11" fmla="*/ 629 h 1001"/>
                  <a:gd name="T12" fmla="*/ 16 w 1868"/>
                  <a:gd name="T13" fmla="*/ 620 h 1001"/>
                  <a:gd name="T14" fmla="*/ 18 w 1868"/>
                  <a:gd name="T15" fmla="*/ 612 h 1001"/>
                  <a:gd name="T16" fmla="*/ 21 w 1868"/>
                  <a:gd name="T17" fmla="*/ 604 h 1001"/>
                  <a:gd name="T18" fmla="*/ 23 w 1868"/>
                  <a:gd name="T19" fmla="*/ 596 h 1001"/>
                  <a:gd name="T20" fmla="*/ 25 w 1868"/>
                  <a:gd name="T21" fmla="*/ 589 h 1001"/>
                  <a:gd name="T22" fmla="*/ 27 w 1868"/>
                  <a:gd name="T23" fmla="*/ 580 h 1001"/>
                  <a:gd name="T24" fmla="*/ 27 w 1868"/>
                  <a:gd name="T25" fmla="*/ 572 h 1001"/>
                  <a:gd name="T26" fmla="*/ 28 w 1868"/>
                  <a:gd name="T27" fmla="*/ 563 h 1001"/>
                  <a:gd name="T28" fmla="*/ 30 w 1868"/>
                  <a:gd name="T29" fmla="*/ 553 h 1001"/>
                  <a:gd name="T30" fmla="*/ 38 w 1868"/>
                  <a:gd name="T31" fmla="*/ 542 h 1001"/>
                  <a:gd name="T32" fmla="*/ 51 w 1868"/>
                  <a:gd name="T33" fmla="*/ 527 h 1001"/>
                  <a:gd name="T34" fmla="*/ 59 w 1868"/>
                  <a:gd name="T35" fmla="*/ 519 h 1001"/>
                  <a:gd name="T36" fmla="*/ 69 w 1868"/>
                  <a:gd name="T37" fmla="*/ 512 h 1001"/>
                  <a:gd name="T38" fmla="*/ 77 w 1868"/>
                  <a:gd name="T39" fmla="*/ 502 h 1001"/>
                  <a:gd name="T40" fmla="*/ 89 w 1868"/>
                  <a:gd name="T41" fmla="*/ 493 h 1001"/>
                  <a:gd name="T42" fmla="*/ 99 w 1868"/>
                  <a:gd name="T43" fmla="*/ 484 h 1001"/>
                  <a:gd name="T44" fmla="*/ 111 w 1868"/>
                  <a:gd name="T45" fmla="*/ 475 h 1001"/>
                  <a:gd name="T46" fmla="*/ 123 w 1868"/>
                  <a:gd name="T47" fmla="*/ 467 h 1001"/>
                  <a:gd name="T48" fmla="*/ 135 w 1868"/>
                  <a:gd name="T49" fmla="*/ 458 h 1001"/>
                  <a:gd name="T50" fmla="*/ 148 w 1868"/>
                  <a:gd name="T51" fmla="*/ 448 h 1001"/>
                  <a:gd name="T52" fmla="*/ 161 w 1868"/>
                  <a:gd name="T53" fmla="*/ 440 h 1001"/>
                  <a:gd name="T54" fmla="*/ 173 w 1868"/>
                  <a:gd name="T55" fmla="*/ 430 h 1001"/>
                  <a:gd name="T56" fmla="*/ 185 w 1868"/>
                  <a:gd name="T57" fmla="*/ 420 h 1001"/>
                  <a:gd name="T58" fmla="*/ 198 w 1868"/>
                  <a:gd name="T59" fmla="*/ 413 h 1001"/>
                  <a:gd name="T60" fmla="*/ 210 w 1868"/>
                  <a:gd name="T61" fmla="*/ 404 h 1001"/>
                  <a:gd name="T62" fmla="*/ 222 w 1868"/>
                  <a:gd name="T63" fmla="*/ 396 h 1001"/>
                  <a:gd name="T64" fmla="*/ 233 w 1868"/>
                  <a:gd name="T65" fmla="*/ 389 h 1001"/>
                  <a:gd name="T66" fmla="*/ 243 w 1868"/>
                  <a:gd name="T67" fmla="*/ 381 h 1001"/>
                  <a:gd name="T68" fmla="*/ 254 w 1868"/>
                  <a:gd name="T69" fmla="*/ 375 h 1001"/>
                  <a:gd name="T70" fmla="*/ 263 w 1868"/>
                  <a:gd name="T71" fmla="*/ 369 h 1001"/>
                  <a:gd name="T72" fmla="*/ 271 w 1868"/>
                  <a:gd name="T73" fmla="*/ 364 h 1001"/>
                  <a:gd name="T74" fmla="*/ 284 w 1868"/>
                  <a:gd name="T75" fmla="*/ 355 h 1001"/>
                  <a:gd name="T76" fmla="*/ 293 w 1868"/>
                  <a:gd name="T77" fmla="*/ 348 h 1001"/>
                  <a:gd name="T78" fmla="*/ 297 w 1868"/>
                  <a:gd name="T79" fmla="*/ 347 h 1001"/>
                  <a:gd name="T80" fmla="*/ 1276 w 1868"/>
                  <a:gd name="T81" fmla="*/ 79 h 1001"/>
                  <a:gd name="T82" fmla="*/ 1658 w 1868"/>
                  <a:gd name="T83" fmla="*/ 654 h 1001"/>
                  <a:gd name="T84" fmla="*/ 1147 w 1868"/>
                  <a:gd name="T85" fmla="*/ 934 h 1001"/>
                  <a:gd name="T86" fmla="*/ 937 w 1868"/>
                  <a:gd name="T87" fmla="*/ 1001 h 1001"/>
                  <a:gd name="T88" fmla="*/ 485 w 1868"/>
                  <a:gd name="T89" fmla="*/ 864 h 100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68"/>
                  <a:gd name="T136" fmla="*/ 0 h 1001"/>
                  <a:gd name="T137" fmla="*/ 1868 w 1868"/>
                  <a:gd name="T138" fmla="*/ 1001 h 100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68" h="1001">
                    <a:moveTo>
                      <a:pt x="485" y="864"/>
                    </a:moveTo>
                    <a:lnTo>
                      <a:pt x="264" y="773"/>
                    </a:lnTo>
                    <a:lnTo>
                      <a:pt x="84" y="649"/>
                    </a:lnTo>
                    <a:lnTo>
                      <a:pt x="0" y="661"/>
                    </a:lnTo>
                    <a:lnTo>
                      <a:pt x="0" y="659"/>
                    </a:lnTo>
                    <a:lnTo>
                      <a:pt x="0" y="658"/>
                    </a:lnTo>
                    <a:lnTo>
                      <a:pt x="1" y="655"/>
                    </a:lnTo>
                    <a:lnTo>
                      <a:pt x="3" y="651"/>
                    </a:lnTo>
                    <a:lnTo>
                      <a:pt x="6" y="646"/>
                    </a:lnTo>
                    <a:lnTo>
                      <a:pt x="8" y="641"/>
                    </a:lnTo>
                    <a:lnTo>
                      <a:pt x="11" y="635"/>
                    </a:lnTo>
                    <a:lnTo>
                      <a:pt x="13" y="629"/>
                    </a:lnTo>
                    <a:lnTo>
                      <a:pt x="15" y="624"/>
                    </a:lnTo>
                    <a:lnTo>
                      <a:pt x="16" y="620"/>
                    </a:lnTo>
                    <a:lnTo>
                      <a:pt x="17" y="616"/>
                    </a:lnTo>
                    <a:lnTo>
                      <a:pt x="18" y="612"/>
                    </a:lnTo>
                    <a:lnTo>
                      <a:pt x="20" y="609"/>
                    </a:lnTo>
                    <a:lnTo>
                      <a:pt x="21" y="604"/>
                    </a:lnTo>
                    <a:lnTo>
                      <a:pt x="22" y="600"/>
                    </a:lnTo>
                    <a:lnTo>
                      <a:pt x="23" y="596"/>
                    </a:lnTo>
                    <a:lnTo>
                      <a:pt x="25" y="592"/>
                    </a:lnTo>
                    <a:lnTo>
                      <a:pt x="25" y="589"/>
                    </a:lnTo>
                    <a:lnTo>
                      <a:pt x="26" y="584"/>
                    </a:lnTo>
                    <a:lnTo>
                      <a:pt x="27" y="580"/>
                    </a:lnTo>
                    <a:lnTo>
                      <a:pt x="27" y="576"/>
                    </a:lnTo>
                    <a:lnTo>
                      <a:pt x="27" y="572"/>
                    </a:lnTo>
                    <a:lnTo>
                      <a:pt x="27" y="567"/>
                    </a:lnTo>
                    <a:lnTo>
                      <a:pt x="28" y="563"/>
                    </a:lnTo>
                    <a:lnTo>
                      <a:pt x="28" y="558"/>
                    </a:lnTo>
                    <a:lnTo>
                      <a:pt x="30" y="553"/>
                    </a:lnTo>
                    <a:lnTo>
                      <a:pt x="33" y="547"/>
                    </a:lnTo>
                    <a:lnTo>
                      <a:pt x="38" y="542"/>
                    </a:lnTo>
                    <a:lnTo>
                      <a:pt x="45" y="535"/>
                    </a:lnTo>
                    <a:lnTo>
                      <a:pt x="51" y="527"/>
                    </a:lnTo>
                    <a:lnTo>
                      <a:pt x="55" y="523"/>
                    </a:lnTo>
                    <a:lnTo>
                      <a:pt x="59" y="519"/>
                    </a:lnTo>
                    <a:lnTo>
                      <a:pt x="64" y="514"/>
                    </a:lnTo>
                    <a:lnTo>
                      <a:pt x="69" y="512"/>
                    </a:lnTo>
                    <a:lnTo>
                      <a:pt x="72" y="507"/>
                    </a:lnTo>
                    <a:lnTo>
                      <a:pt x="77" y="502"/>
                    </a:lnTo>
                    <a:lnTo>
                      <a:pt x="82" y="498"/>
                    </a:lnTo>
                    <a:lnTo>
                      <a:pt x="89" y="493"/>
                    </a:lnTo>
                    <a:lnTo>
                      <a:pt x="92" y="489"/>
                    </a:lnTo>
                    <a:lnTo>
                      <a:pt x="99" y="484"/>
                    </a:lnTo>
                    <a:lnTo>
                      <a:pt x="105" y="480"/>
                    </a:lnTo>
                    <a:lnTo>
                      <a:pt x="111" y="475"/>
                    </a:lnTo>
                    <a:lnTo>
                      <a:pt x="118" y="470"/>
                    </a:lnTo>
                    <a:lnTo>
                      <a:pt x="123" y="467"/>
                    </a:lnTo>
                    <a:lnTo>
                      <a:pt x="129" y="462"/>
                    </a:lnTo>
                    <a:lnTo>
                      <a:pt x="135" y="458"/>
                    </a:lnTo>
                    <a:lnTo>
                      <a:pt x="141" y="453"/>
                    </a:lnTo>
                    <a:lnTo>
                      <a:pt x="148" y="448"/>
                    </a:lnTo>
                    <a:lnTo>
                      <a:pt x="155" y="444"/>
                    </a:lnTo>
                    <a:lnTo>
                      <a:pt x="161" y="440"/>
                    </a:lnTo>
                    <a:lnTo>
                      <a:pt x="167" y="435"/>
                    </a:lnTo>
                    <a:lnTo>
                      <a:pt x="173" y="430"/>
                    </a:lnTo>
                    <a:lnTo>
                      <a:pt x="179" y="425"/>
                    </a:lnTo>
                    <a:lnTo>
                      <a:pt x="185" y="420"/>
                    </a:lnTo>
                    <a:lnTo>
                      <a:pt x="192" y="416"/>
                    </a:lnTo>
                    <a:lnTo>
                      <a:pt x="198" y="413"/>
                    </a:lnTo>
                    <a:lnTo>
                      <a:pt x="204" y="408"/>
                    </a:lnTo>
                    <a:lnTo>
                      <a:pt x="210" y="404"/>
                    </a:lnTo>
                    <a:lnTo>
                      <a:pt x="217" y="400"/>
                    </a:lnTo>
                    <a:lnTo>
                      <a:pt x="222" y="396"/>
                    </a:lnTo>
                    <a:lnTo>
                      <a:pt x="227" y="392"/>
                    </a:lnTo>
                    <a:lnTo>
                      <a:pt x="233" y="389"/>
                    </a:lnTo>
                    <a:lnTo>
                      <a:pt x="238" y="385"/>
                    </a:lnTo>
                    <a:lnTo>
                      <a:pt x="243" y="381"/>
                    </a:lnTo>
                    <a:lnTo>
                      <a:pt x="248" y="379"/>
                    </a:lnTo>
                    <a:lnTo>
                      <a:pt x="254" y="375"/>
                    </a:lnTo>
                    <a:lnTo>
                      <a:pt x="258" y="371"/>
                    </a:lnTo>
                    <a:lnTo>
                      <a:pt x="263" y="369"/>
                    </a:lnTo>
                    <a:lnTo>
                      <a:pt x="267" y="365"/>
                    </a:lnTo>
                    <a:lnTo>
                      <a:pt x="271" y="364"/>
                    </a:lnTo>
                    <a:lnTo>
                      <a:pt x="278" y="359"/>
                    </a:lnTo>
                    <a:lnTo>
                      <a:pt x="284" y="355"/>
                    </a:lnTo>
                    <a:lnTo>
                      <a:pt x="288" y="351"/>
                    </a:lnTo>
                    <a:lnTo>
                      <a:pt x="293" y="348"/>
                    </a:lnTo>
                    <a:lnTo>
                      <a:pt x="296" y="347"/>
                    </a:lnTo>
                    <a:lnTo>
                      <a:pt x="297" y="347"/>
                    </a:lnTo>
                    <a:lnTo>
                      <a:pt x="723" y="0"/>
                    </a:lnTo>
                    <a:lnTo>
                      <a:pt x="1276" y="79"/>
                    </a:lnTo>
                    <a:lnTo>
                      <a:pt x="1868" y="497"/>
                    </a:lnTo>
                    <a:lnTo>
                      <a:pt x="1658" y="654"/>
                    </a:lnTo>
                    <a:lnTo>
                      <a:pt x="1235" y="900"/>
                    </a:lnTo>
                    <a:lnTo>
                      <a:pt x="1147" y="934"/>
                    </a:lnTo>
                    <a:lnTo>
                      <a:pt x="1038" y="969"/>
                    </a:lnTo>
                    <a:lnTo>
                      <a:pt x="937" y="1001"/>
                    </a:lnTo>
                    <a:lnTo>
                      <a:pt x="485" y="8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51" name="Freeform 61"/>
              <p:cNvSpPr>
                <a:spLocks/>
              </p:cNvSpPr>
              <p:nvPr/>
            </p:nvSpPr>
            <p:spPr bwMode="auto">
              <a:xfrm>
                <a:off x="3107" y="2994"/>
                <a:ext cx="394" cy="165"/>
              </a:xfrm>
              <a:custGeom>
                <a:avLst/>
                <a:gdLst>
                  <a:gd name="T0" fmla="*/ 22 w 1182"/>
                  <a:gd name="T1" fmla="*/ 274 h 495"/>
                  <a:gd name="T2" fmla="*/ 65 w 1182"/>
                  <a:gd name="T3" fmla="*/ 245 h 495"/>
                  <a:gd name="T4" fmla="*/ 92 w 1182"/>
                  <a:gd name="T5" fmla="*/ 225 h 495"/>
                  <a:gd name="T6" fmla="*/ 121 w 1182"/>
                  <a:gd name="T7" fmla="*/ 202 h 495"/>
                  <a:gd name="T8" fmla="*/ 149 w 1182"/>
                  <a:gd name="T9" fmla="*/ 177 h 495"/>
                  <a:gd name="T10" fmla="*/ 179 w 1182"/>
                  <a:gd name="T11" fmla="*/ 142 h 495"/>
                  <a:gd name="T12" fmla="*/ 198 w 1182"/>
                  <a:gd name="T13" fmla="*/ 113 h 495"/>
                  <a:gd name="T14" fmla="*/ 229 w 1182"/>
                  <a:gd name="T15" fmla="*/ 70 h 495"/>
                  <a:gd name="T16" fmla="*/ 266 w 1182"/>
                  <a:gd name="T17" fmla="*/ 33 h 495"/>
                  <a:gd name="T18" fmla="*/ 301 w 1182"/>
                  <a:gd name="T19" fmla="*/ 8 h 495"/>
                  <a:gd name="T20" fmla="*/ 320 w 1182"/>
                  <a:gd name="T21" fmla="*/ 7 h 495"/>
                  <a:gd name="T22" fmla="*/ 313 w 1182"/>
                  <a:gd name="T23" fmla="*/ 43 h 495"/>
                  <a:gd name="T24" fmla="*/ 311 w 1182"/>
                  <a:gd name="T25" fmla="*/ 75 h 495"/>
                  <a:gd name="T26" fmla="*/ 308 w 1182"/>
                  <a:gd name="T27" fmla="*/ 109 h 495"/>
                  <a:gd name="T28" fmla="*/ 308 w 1182"/>
                  <a:gd name="T29" fmla="*/ 147 h 495"/>
                  <a:gd name="T30" fmla="*/ 312 w 1182"/>
                  <a:gd name="T31" fmla="*/ 184 h 495"/>
                  <a:gd name="T32" fmla="*/ 318 w 1182"/>
                  <a:gd name="T33" fmla="*/ 219 h 495"/>
                  <a:gd name="T34" fmla="*/ 330 w 1182"/>
                  <a:gd name="T35" fmla="*/ 251 h 495"/>
                  <a:gd name="T36" fmla="*/ 359 w 1182"/>
                  <a:gd name="T37" fmla="*/ 297 h 495"/>
                  <a:gd name="T38" fmla="*/ 397 w 1182"/>
                  <a:gd name="T39" fmla="*/ 333 h 495"/>
                  <a:gd name="T40" fmla="*/ 435 w 1182"/>
                  <a:gd name="T41" fmla="*/ 356 h 495"/>
                  <a:gd name="T42" fmla="*/ 465 w 1182"/>
                  <a:gd name="T43" fmla="*/ 369 h 495"/>
                  <a:gd name="T44" fmla="*/ 492 w 1182"/>
                  <a:gd name="T45" fmla="*/ 375 h 495"/>
                  <a:gd name="T46" fmla="*/ 524 w 1182"/>
                  <a:gd name="T47" fmla="*/ 379 h 495"/>
                  <a:gd name="T48" fmla="*/ 556 w 1182"/>
                  <a:gd name="T49" fmla="*/ 380 h 495"/>
                  <a:gd name="T50" fmla="*/ 591 w 1182"/>
                  <a:gd name="T51" fmla="*/ 377 h 495"/>
                  <a:gd name="T52" fmla="*/ 630 w 1182"/>
                  <a:gd name="T53" fmla="*/ 369 h 495"/>
                  <a:gd name="T54" fmla="*/ 669 w 1182"/>
                  <a:gd name="T55" fmla="*/ 356 h 495"/>
                  <a:gd name="T56" fmla="*/ 706 w 1182"/>
                  <a:gd name="T57" fmla="*/ 335 h 495"/>
                  <a:gd name="T58" fmla="*/ 743 w 1182"/>
                  <a:gd name="T59" fmla="*/ 305 h 495"/>
                  <a:gd name="T60" fmla="*/ 775 w 1182"/>
                  <a:gd name="T61" fmla="*/ 270 h 495"/>
                  <a:gd name="T62" fmla="*/ 802 w 1182"/>
                  <a:gd name="T63" fmla="*/ 235 h 495"/>
                  <a:gd name="T64" fmla="*/ 824 w 1182"/>
                  <a:gd name="T65" fmla="*/ 197 h 495"/>
                  <a:gd name="T66" fmla="*/ 842 w 1182"/>
                  <a:gd name="T67" fmla="*/ 162 h 495"/>
                  <a:gd name="T68" fmla="*/ 854 w 1182"/>
                  <a:gd name="T69" fmla="*/ 129 h 495"/>
                  <a:gd name="T70" fmla="*/ 866 w 1182"/>
                  <a:gd name="T71" fmla="*/ 98 h 495"/>
                  <a:gd name="T72" fmla="*/ 877 w 1182"/>
                  <a:gd name="T73" fmla="*/ 66 h 495"/>
                  <a:gd name="T74" fmla="*/ 906 w 1182"/>
                  <a:gd name="T75" fmla="*/ 31 h 495"/>
                  <a:gd name="T76" fmla="*/ 935 w 1182"/>
                  <a:gd name="T77" fmla="*/ 45 h 495"/>
                  <a:gd name="T78" fmla="*/ 969 w 1182"/>
                  <a:gd name="T79" fmla="*/ 62 h 495"/>
                  <a:gd name="T80" fmla="*/ 1010 w 1182"/>
                  <a:gd name="T81" fmla="*/ 85 h 495"/>
                  <a:gd name="T82" fmla="*/ 1053 w 1182"/>
                  <a:gd name="T83" fmla="*/ 109 h 495"/>
                  <a:gd name="T84" fmla="*/ 1097 w 1182"/>
                  <a:gd name="T85" fmla="*/ 135 h 495"/>
                  <a:gd name="T86" fmla="*/ 1137 w 1182"/>
                  <a:gd name="T87" fmla="*/ 162 h 495"/>
                  <a:gd name="T88" fmla="*/ 1173 w 1182"/>
                  <a:gd name="T89" fmla="*/ 189 h 495"/>
                  <a:gd name="T90" fmla="*/ 1166 w 1182"/>
                  <a:gd name="T91" fmla="*/ 209 h 495"/>
                  <a:gd name="T92" fmla="*/ 1136 w 1182"/>
                  <a:gd name="T93" fmla="*/ 237 h 495"/>
                  <a:gd name="T94" fmla="*/ 1089 w 1182"/>
                  <a:gd name="T95" fmla="*/ 272 h 495"/>
                  <a:gd name="T96" fmla="*/ 1029 w 1182"/>
                  <a:gd name="T97" fmla="*/ 315 h 495"/>
                  <a:gd name="T98" fmla="*/ 957 w 1182"/>
                  <a:gd name="T99" fmla="*/ 359 h 495"/>
                  <a:gd name="T100" fmla="*/ 876 w 1182"/>
                  <a:gd name="T101" fmla="*/ 403 h 495"/>
                  <a:gd name="T102" fmla="*/ 784 w 1182"/>
                  <a:gd name="T103" fmla="*/ 441 h 495"/>
                  <a:gd name="T104" fmla="*/ 687 w 1182"/>
                  <a:gd name="T105" fmla="*/ 472 h 495"/>
                  <a:gd name="T106" fmla="*/ 583 w 1182"/>
                  <a:gd name="T107" fmla="*/ 490 h 495"/>
                  <a:gd name="T108" fmla="*/ 482 w 1182"/>
                  <a:gd name="T109" fmla="*/ 495 h 495"/>
                  <a:gd name="T110" fmla="*/ 387 w 1182"/>
                  <a:gd name="T111" fmla="*/ 488 h 495"/>
                  <a:gd name="T112" fmla="*/ 301 w 1182"/>
                  <a:gd name="T113" fmla="*/ 473 h 495"/>
                  <a:gd name="T114" fmla="*/ 223 w 1182"/>
                  <a:gd name="T115" fmla="*/ 452 h 495"/>
                  <a:gd name="T116" fmla="*/ 158 w 1182"/>
                  <a:gd name="T117" fmla="*/ 429 h 495"/>
                  <a:gd name="T118" fmla="*/ 104 w 1182"/>
                  <a:gd name="T119" fmla="*/ 407 h 495"/>
                  <a:gd name="T120" fmla="*/ 64 w 1182"/>
                  <a:gd name="T121" fmla="*/ 387 h 495"/>
                  <a:gd name="T122" fmla="*/ 36 w 1182"/>
                  <a:gd name="T123" fmla="*/ 372 h 49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82"/>
                  <a:gd name="T187" fmla="*/ 0 h 495"/>
                  <a:gd name="T188" fmla="*/ 1182 w 1182"/>
                  <a:gd name="T189" fmla="*/ 495 h 49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82" h="495">
                    <a:moveTo>
                      <a:pt x="0" y="287"/>
                    </a:moveTo>
                    <a:lnTo>
                      <a:pt x="1" y="286"/>
                    </a:lnTo>
                    <a:lnTo>
                      <a:pt x="6" y="284"/>
                    </a:lnTo>
                    <a:lnTo>
                      <a:pt x="8" y="281"/>
                    </a:lnTo>
                    <a:lnTo>
                      <a:pt x="12" y="279"/>
                    </a:lnTo>
                    <a:lnTo>
                      <a:pt x="17" y="276"/>
                    </a:lnTo>
                    <a:lnTo>
                      <a:pt x="22" y="274"/>
                    </a:lnTo>
                    <a:lnTo>
                      <a:pt x="27" y="270"/>
                    </a:lnTo>
                    <a:lnTo>
                      <a:pt x="33" y="266"/>
                    </a:lnTo>
                    <a:lnTo>
                      <a:pt x="40" y="262"/>
                    </a:lnTo>
                    <a:lnTo>
                      <a:pt x="47" y="257"/>
                    </a:lnTo>
                    <a:lnTo>
                      <a:pt x="54" y="252"/>
                    </a:lnTo>
                    <a:lnTo>
                      <a:pt x="61" y="247"/>
                    </a:lnTo>
                    <a:lnTo>
                      <a:pt x="65" y="245"/>
                    </a:lnTo>
                    <a:lnTo>
                      <a:pt x="69" y="242"/>
                    </a:lnTo>
                    <a:lnTo>
                      <a:pt x="74" y="240"/>
                    </a:lnTo>
                    <a:lnTo>
                      <a:pt x="77" y="238"/>
                    </a:lnTo>
                    <a:lnTo>
                      <a:pt x="81" y="235"/>
                    </a:lnTo>
                    <a:lnTo>
                      <a:pt x="85" y="231"/>
                    </a:lnTo>
                    <a:lnTo>
                      <a:pt x="89" y="228"/>
                    </a:lnTo>
                    <a:lnTo>
                      <a:pt x="92" y="225"/>
                    </a:lnTo>
                    <a:lnTo>
                      <a:pt x="96" y="222"/>
                    </a:lnTo>
                    <a:lnTo>
                      <a:pt x="101" y="218"/>
                    </a:lnTo>
                    <a:lnTo>
                      <a:pt x="105" y="216"/>
                    </a:lnTo>
                    <a:lnTo>
                      <a:pt x="109" y="213"/>
                    </a:lnTo>
                    <a:lnTo>
                      <a:pt x="113" y="208"/>
                    </a:lnTo>
                    <a:lnTo>
                      <a:pt x="118" y="206"/>
                    </a:lnTo>
                    <a:lnTo>
                      <a:pt x="121" y="202"/>
                    </a:lnTo>
                    <a:lnTo>
                      <a:pt x="125" y="198"/>
                    </a:lnTo>
                    <a:lnTo>
                      <a:pt x="129" y="194"/>
                    </a:lnTo>
                    <a:lnTo>
                      <a:pt x="134" y="192"/>
                    </a:lnTo>
                    <a:lnTo>
                      <a:pt x="138" y="187"/>
                    </a:lnTo>
                    <a:lnTo>
                      <a:pt x="141" y="184"/>
                    </a:lnTo>
                    <a:lnTo>
                      <a:pt x="145" y="181"/>
                    </a:lnTo>
                    <a:lnTo>
                      <a:pt x="149" y="177"/>
                    </a:lnTo>
                    <a:lnTo>
                      <a:pt x="153" y="173"/>
                    </a:lnTo>
                    <a:lnTo>
                      <a:pt x="157" y="169"/>
                    </a:lnTo>
                    <a:lnTo>
                      <a:pt x="163" y="162"/>
                    </a:lnTo>
                    <a:lnTo>
                      <a:pt x="170" y="154"/>
                    </a:lnTo>
                    <a:lnTo>
                      <a:pt x="174" y="150"/>
                    </a:lnTo>
                    <a:lnTo>
                      <a:pt x="177" y="145"/>
                    </a:lnTo>
                    <a:lnTo>
                      <a:pt x="179" y="142"/>
                    </a:lnTo>
                    <a:lnTo>
                      <a:pt x="183" y="138"/>
                    </a:lnTo>
                    <a:lnTo>
                      <a:pt x="185" y="134"/>
                    </a:lnTo>
                    <a:lnTo>
                      <a:pt x="189" y="129"/>
                    </a:lnTo>
                    <a:lnTo>
                      <a:pt x="192" y="125"/>
                    </a:lnTo>
                    <a:lnTo>
                      <a:pt x="194" y="121"/>
                    </a:lnTo>
                    <a:lnTo>
                      <a:pt x="197" y="118"/>
                    </a:lnTo>
                    <a:lnTo>
                      <a:pt x="198" y="113"/>
                    </a:lnTo>
                    <a:lnTo>
                      <a:pt x="200" y="109"/>
                    </a:lnTo>
                    <a:lnTo>
                      <a:pt x="203" y="104"/>
                    </a:lnTo>
                    <a:lnTo>
                      <a:pt x="208" y="96"/>
                    </a:lnTo>
                    <a:lnTo>
                      <a:pt x="213" y="90"/>
                    </a:lnTo>
                    <a:lnTo>
                      <a:pt x="218" y="82"/>
                    </a:lnTo>
                    <a:lnTo>
                      <a:pt x="224" y="76"/>
                    </a:lnTo>
                    <a:lnTo>
                      <a:pt x="229" y="70"/>
                    </a:lnTo>
                    <a:lnTo>
                      <a:pt x="234" y="64"/>
                    </a:lnTo>
                    <a:lnTo>
                      <a:pt x="239" y="57"/>
                    </a:lnTo>
                    <a:lnTo>
                      <a:pt x="246" y="52"/>
                    </a:lnTo>
                    <a:lnTo>
                      <a:pt x="251" y="47"/>
                    </a:lnTo>
                    <a:lnTo>
                      <a:pt x="256" y="42"/>
                    </a:lnTo>
                    <a:lnTo>
                      <a:pt x="261" y="37"/>
                    </a:lnTo>
                    <a:lnTo>
                      <a:pt x="266" y="33"/>
                    </a:lnTo>
                    <a:lnTo>
                      <a:pt x="271" y="30"/>
                    </a:lnTo>
                    <a:lnTo>
                      <a:pt x="276" y="26"/>
                    </a:lnTo>
                    <a:lnTo>
                      <a:pt x="281" y="22"/>
                    </a:lnTo>
                    <a:lnTo>
                      <a:pt x="285" y="20"/>
                    </a:lnTo>
                    <a:lnTo>
                      <a:pt x="290" y="16"/>
                    </a:lnTo>
                    <a:lnTo>
                      <a:pt x="293" y="13"/>
                    </a:lnTo>
                    <a:lnTo>
                      <a:pt x="301" y="8"/>
                    </a:lnTo>
                    <a:lnTo>
                      <a:pt x="308" y="6"/>
                    </a:lnTo>
                    <a:lnTo>
                      <a:pt x="313" y="2"/>
                    </a:lnTo>
                    <a:lnTo>
                      <a:pt x="318" y="1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1"/>
                    </a:lnTo>
                    <a:lnTo>
                      <a:pt x="320" y="7"/>
                    </a:lnTo>
                    <a:lnTo>
                      <a:pt x="318" y="10"/>
                    </a:lnTo>
                    <a:lnTo>
                      <a:pt x="318" y="15"/>
                    </a:lnTo>
                    <a:lnTo>
                      <a:pt x="317" y="21"/>
                    </a:lnTo>
                    <a:lnTo>
                      <a:pt x="317" y="27"/>
                    </a:lnTo>
                    <a:lnTo>
                      <a:pt x="315" y="33"/>
                    </a:lnTo>
                    <a:lnTo>
                      <a:pt x="315" y="41"/>
                    </a:lnTo>
                    <a:lnTo>
                      <a:pt x="313" y="43"/>
                    </a:lnTo>
                    <a:lnTo>
                      <a:pt x="313" y="49"/>
                    </a:lnTo>
                    <a:lnTo>
                      <a:pt x="313" y="52"/>
                    </a:lnTo>
                    <a:lnTo>
                      <a:pt x="313" y="57"/>
                    </a:lnTo>
                    <a:lnTo>
                      <a:pt x="312" y="61"/>
                    </a:lnTo>
                    <a:lnTo>
                      <a:pt x="312" y="65"/>
                    </a:lnTo>
                    <a:lnTo>
                      <a:pt x="311" y="70"/>
                    </a:lnTo>
                    <a:lnTo>
                      <a:pt x="311" y="75"/>
                    </a:lnTo>
                    <a:lnTo>
                      <a:pt x="310" y="80"/>
                    </a:lnTo>
                    <a:lnTo>
                      <a:pt x="310" y="85"/>
                    </a:lnTo>
                    <a:lnTo>
                      <a:pt x="310" y="90"/>
                    </a:lnTo>
                    <a:lnTo>
                      <a:pt x="310" y="95"/>
                    </a:lnTo>
                    <a:lnTo>
                      <a:pt x="310" y="100"/>
                    </a:lnTo>
                    <a:lnTo>
                      <a:pt x="310" y="105"/>
                    </a:lnTo>
                    <a:lnTo>
                      <a:pt x="308" y="109"/>
                    </a:lnTo>
                    <a:lnTo>
                      <a:pt x="308" y="115"/>
                    </a:lnTo>
                    <a:lnTo>
                      <a:pt x="308" y="120"/>
                    </a:lnTo>
                    <a:lnTo>
                      <a:pt x="308" y="125"/>
                    </a:lnTo>
                    <a:lnTo>
                      <a:pt x="308" y="130"/>
                    </a:lnTo>
                    <a:lnTo>
                      <a:pt x="308" y="137"/>
                    </a:lnTo>
                    <a:lnTo>
                      <a:pt x="308" y="142"/>
                    </a:lnTo>
                    <a:lnTo>
                      <a:pt x="308" y="147"/>
                    </a:lnTo>
                    <a:lnTo>
                      <a:pt x="308" y="152"/>
                    </a:lnTo>
                    <a:lnTo>
                      <a:pt x="310" y="158"/>
                    </a:lnTo>
                    <a:lnTo>
                      <a:pt x="310" y="163"/>
                    </a:lnTo>
                    <a:lnTo>
                      <a:pt x="310" y="168"/>
                    </a:lnTo>
                    <a:lnTo>
                      <a:pt x="311" y="174"/>
                    </a:lnTo>
                    <a:lnTo>
                      <a:pt x="312" y="179"/>
                    </a:lnTo>
                    <a:lnTo>
                      <a:pt x="312" y="184"/>
                    </a:lnTo>
                    <a:lnTo>
                      <a:pt x="312" y="189"/>
                    </a:lnTo>
                    <a:lnTo>
                      <a:pt x="313" y="194"/>
                    </a:lnTo>
                    <a:lnTo>
                      <a:pt x="313" y="199"/>
                    </a:lnTo>
                    <a:lnTo>
                      <a:pt x="315" y="204"/>
                    </a:lnTo>
                    <a:lnTo>
                      <a:pt x="316" y="209"/>
                    </a:lnTo>
                    <a:lnTo>
                      <a:pt x="317" y="214"/>
                    </a:lnTo>
                    <a:lnTo>
                      <a:pt x="318" y="219"/>
                    </a:lnTo>
                    <a:lnTo>
                      <a:pt x="318" y="225"/>
                    </a:lnTo>
                    <a:lnTo>
                      <a:pt x="320" y="230"/>
                    </a:lnTo>
                    <a:lnTo>
                      <a:pt x="321" y="233"/>
                    </a:lnTo>
                    <a:lnTo>
                      <a:pt x="323" y="238"/>
                    </a:lnTo>
                    <a:lnTo>
                      <a:pt x="325" y="242"/>
                    </a:lnTo>
                    <a:lnTo>
                      <a:pt x="327" y="247"/>
                    </a:lnTo>
                    <a:lnTo>
                      <a:pt x="330" y="251"/>
                    </a:lnTo>
                    <a:lnTo>
                      <a:pt x="331" y="256"/>
                    </a:lnTo>
                    <a:lnTo>
                      <a:pt x="335" y="263"/>
                    </a:lnTo>
                    <a:lnTo>
                      <a:pt x="339" y="271"/>
                    </a:lnTo>
                    <a:lnTo>
                      <a:pt x="344" y="279"/>
                    </a:lnTo>
                    <a:lnTo>
                      <a:pt x="349" y="285"/>
                    </a:lnTo>
                    <a:lnTo>
                      <a:pt x="354" y="291"/>
                    </a:lnTo>
                    <a:lnTo>
                      <a:pt x="359" y="297"/>
                    </a:lnTo>
                    <a:lnTo>
                      <a:pt x="364" y="302"/>
                    </a:lnTo>
                    <a:lnTo>
                      <a:pt x="370" y="309"/>
                    </a:lnTo>
                    <a:lnTo>
                      <a:pt x="375" y="314"/>
                    </a:lnTo>
                    <a:lnTo>
                      <a:pt x="381" y="319"/>
                    </a:lnTo>
                    <a:lnTo>
                      <a:pt x="386" y="324"/>
                    </a:lnTo>
                    <a:lnTo>
                      <a:pt x="392" y="329"/>
                    </a:lnTo>
                    <a:lnTo>
                      <a:pt x="397" y="333"/>
                    </a:lnTo>
                    <a:lnTo>
                      <a:pt x="404" y="336"/>
                    </a:lnTo>
                    <a:lnTo>
                      <a:pt x="409" y="340"/>
                    </a:lnTo>
                    <a:lnTo>
                      <a:pt x="415" y="345"/>
                    </a:lnTo>
                    <a:lnTo>
                      <a:pt x="420" y="348"/>
                    </a:lnTo>
                    <a:lnTo>
                      <a:pt x="425" y="350"/>
                    </a:lnTo>
                    <a:lnTo>
                      <a:pt x="430" y="353"/>
                    </a:lnTo>
                    <a:lnTo>
                      <a:pt x="435" y="356"/>
                    </a:lnTo>
                    <a:lnTo>
                      <a:pt x="439" y="358"/>
                    </a:lnTo>
                    <a:lnTo>
                      <a:pt x="443" y="360"/>
                    </a:lnTo>
                    <a:lnTo>
                      <a:pt x="448" y="362"/>
                    </a:lnTo>
                    <a:lnTo>
                      <a:pt x="451" y="364"/>
                    </a:lnTo>
                    <a:lnTo>
                      <a:pt x="458" y="367"/>
                    </a:lnTo>
                    <a:lnTo>
                      <a:pt x="463" y="368"/>
                    </a:lnTo>
                    <a:lnTo>
                      <a:pt x="465" y="369"/>
                    </a:lnTo>
                    <a:lnTo>
                      <a:pt x="467" y="370"/>
                    </a:lnTo>
                    <a:lnTo>
                      <a:pt x="469" y="370"/>
                    </a:lnTo>
                    <a:lnTo>
                      <a:pt x="474" y="372"/>
                    </a:lnTo>
                    <a:lnTo>
                      <a:pt x="477" y="372"/>
                    </a:lnTo>
                    <a:lnTo>
                      <a:pt x="482" y="373"/>
                    </a:lnTo>
                    <a:lnTo>
                      <a:pt x="485" y="374"/>
                    </a:lnTo>
                    <a:lnTo>
                      <a:pt x="492" y="375"/>
                    </a:lnTo>
                    <a:lnTo>
                      <a:pt x="498" y="375"/>
                    </a:lnTo>
                    <a:lnTo>
                      <a:pt x="504" y="377"/>
                    </a:lnTo>
                    <a:lnTo>
                      <a:pt x="508" y="377"/>
                    </a:lnTo>
                    <a:lnTo>
                      <a:pt x="512" y="378"/>
                    </a:lnTo>
                    <a:lnTo>
                      <a:pt x="515" y="378"/>
                    </a:lnTo>
                    <a:lnTo>
                      <a:pt x="520" y="379"/>
                    </a:lnTo>
                    <a:lnTo>
                      <a:pt x="524" y="379"/>
                    </a:lnTo>
                    <a:lnTo>
                      <a:pt x="528" y="379"/>
                    </a:lnTo>
                    <a:lnTo>
                      <a:pt x="532" y="379"/>
                    </a:lnTo>
                    <a:lnTo>
                      <a:pt x="537" y="379"/>
                    </a:lnTo>
                    <a:lnTo>
                      <a:pt x="542" y="379"/>
                    </a:lnTo>
                    <a:lnTo>
                      <a:pt x="546" y="379"/>
                    </a:lnTo>
                    <a:lnTo>
                      <a:pt x="551" y="379"/>
                    </a:lnTo>
                    <a:lnTo>
                      <a:pt x="556" y="380"/>
                    </a:lnTo>
                    <a:lnTo>
                      <a:pt x="561" y="379"/>
                    </a:lnTo>
                    <a:lnTo>
                      <a:pt x="566" y="379"/>
                    </a:lnTo>
                    <a:lnTo>
                      <a:pt x="571" y="379"/>
                    </a:lnTo>
                    <a:lnTo>
                      <a:pt x="576" y="379"/>
                    </a:lnTo>
                    <a:lnTo>
                      <a:pt x="581" y="378"/>
                    </a:lnTo>
                    <a:lnTo>
                      <a:pt x="586" y="378"/>
                    </a:lnTo>
                    <a:lnTo>
                      <a:pt x="591" y="377"/>
                    </a:lnTo>
                    <a:lnTo>
                      <a:pt x="597" y="377"/>
                    </a:lnTo>
                    <a:lnTo>
                      <a:pt x="602" y="375"/>
                    </a:lnTo>
                    <a:lnTo>
                      <a:pt x="607" y="374"/>
                    </a:lnTo>
                    <a:lnTo>
                      <a:pt x="613" y="373"/>
                    </a:lnTo>
                    <a:lnTo>
                      <a:pt x="618" y="373"/>
                    </a:lnTo>
                    <a:lnTo>
                      <a:pt x="623" y="372"/>
                    </a:lnTo>
                    <a:lnTo>
                      <a:pt x="630" y="369"/>
                    </a:lnTo>
                    <a:lnTo>
                      <a:pt x="635" y="368"/>
                    </a:lnTo>
                    <a:lnTo>
                      <a:pt x="641" y="368"/>
                    </a:lnTo>
                    <a:lnTo>
                      <a:pt x="646" y="365"/>
                    </a:lnTo>
                    <a:lnTo>
                      <a:pt x="652" y="363"/>
                    </a:lnTo>
                    <a:lnTo>
                      <a:pt x="657" y="362"/>
                    </a:lnTo>
                    <a:lnTo>
                      <a:pt x="664" y="359"/>
                    </a:lnTo>
                    <a:lnTo>
                      <a:pt x="669" y="356"/>
                    </a:lnTo>
                    <a:lnTo>
                      <a:pt x="675" y="354"/>
                    </a:lnTo>
                    <a:lnTo>
                      <a:pt x="679" y="351"/>
                    </a:lnTo>
                    <a:lnTo>
                      <a:pt x="686" y="349"/>
                    </a:lnTo>
                    <a:lnTo>
                      <a:pt x="690" y="345"/>
                    </a:lnTo>
                    <a:lnTo>
                      <a:pt x="696" y="341"/>
                    </a:lnTo>
                    <a:lnTo>
                      <a:pt x="701" y="339"/>
                    </a:lnTo>
                    <a:lnTo>
                      <a:pt x="706" y="335"/>
                    </a:lnTo>
                    <a:lnTo>
                      <a:pt x="711" y="331"/>
                    </a:lnTo>
                    <a:lnTo>
                      <a:pt x="718" y="328"/>
                    </a:lnTo>
                    <a:lnTo>
                      <a:pt x="723" y="324"/>
                    </a:lnTo>
                    <a:lnTo>
                      <a:pt x="729" y="320"/>
                    </a:lnTo>
                    <a:lnTo>
                      <a:pt x="733" y="315"/>
                    </a:lnTo>
                    <a:lnTo>
                      <a:pt x="738" y="310"/>
                    </a:lnTo>
                    <a:lnTo>
                      <a:pt x="743" y="305"/>
                    </a:lnTo>
                    <a:lnTo>
                      <a:pt x="748" y="301"/>
                    </a:lnTo>
                    <a:lnTo>
                      <a:pt x="751" y="295"/>
                    </a:lnTo>
                    <a:lnTo>
                      <a:pt x="756" y="291"/>
                    </a:lnTo>
                    <a:lnTo>
                      <a:pt x="761" y="285"/>
                    </a:lnTo>
                    <a:lnTo>
                      <a:pt x="767" y="281"/>
                    </a:lnTo>
                    <a:lnTo>
                      <a:pt x="770" y="275"/>
                    </a:lnTo>
                    <a:lnTo>
                      <a:pt x="775" y="270"/>
                    </a:lnTo>
                    <a:lnTo>
                      <a:pt x="779" y="265"/>
                    </a:lnTo>
                    <a:lnTo>
                      <a:pt x="783" y="261"/>
                    </a:lnTo>
                    <a:lnTo>
                      <a:pt x="787" y="255"/>
                    </a:lnTo>
                    <a:lnTo>
                      <a:pt x="792" y="250"/>
                    </a:lnTo>
                    <a:lnTo>
                      <a:pt x="794" y="245"/>
                    </a:lnTo>
                    <a:lnTo>
                      <a:pt x="799" y="240"/>
                    </a:lnTo>
                    <a:lnTo>
                      <a:pt x="802" y="235"/>
                    </a:lnTo>
                    <a:lnTo>
                      <a:pt x="805" y="228"/>
                    </a:lnTo>
                    <a:lnTo>
                      <a:pt x="808" y="223"/>
                    </a:lnTo>
                    <a:lnTo>
                      <a:pt x="812" y="218"/>
                    </a:lnTo>
                    <a:lnTo>
                      <a:pt x="814" y="212"/>
                    </a:lnTo>
                    <a:lnTo>
                      <a:pt x="818" y="207"/>
                    </a:lnTo>
                    <a:lnTo>
                      <a:pt x="820" y="202"/>
                    </a:lnTo>
                    <a:lnTo>
                      <a:pt x="824" y="197"/>
                    </a:lnTo>
                    <a:lnTo>
                      <a:pt x="827" y="192"/>
                    </a:lnTo>
                    <a:lnTo>
                      <a:pt x="829" y="187"/>
                    </a:lnTo>
                    <a:lnTo>
                      <a:pt x="832" y="181"/>
                    </a:lnTo>
                    <a:lnTo>
                      <a:pt x="834" y="175"/>
                    </a:lnTo>
                    <a:lnTo>
                      <a:pt x="837" y="170"/>
                    </a:lnTo>
                    <a:lnTo>
                      <a:pt x="839" y="165"/>
                    </a:lnTo>
                    <a:lnTo>
                      <a:pt x="842" y="162"/>
                    </a:lnTo>
                    <a:lnTo>
                      <a:pt x="844" y="157"/>
                    </a:lnTo>
                    <a:lnTo>
                      <a:pt x="846" y="152"/>
                    </a:lnTo>
                    <a:lnTo>
                      <a:pt x="848" y="147"/>
                    </a:lnTo>
                    <a:lnTo>
                      <a:pt x="849" y="142"/>
                    </a:lnTo>
                    <a:lnTo>
                      <a:pt x="852" y="138"/>
                    </a:lnTo>
                    <a:lnTo>
                      <a:pt x="853" y="134"/>
                    </a:lnTo>
                    <a:lnTo>
                      <a:pt x="854" y="129"/>
                    </a:lnTo>
                    <a:lnTo>
                      <a:pt x="856" y="125"/>
                    </a:lnTo>
                    <a:lnTo>
                      <a:pt x="858" y="120"/>
                    </a:lnTo>
                    <a:lnTo>
                      <a:pt x="859" y="116"/>
                    </a:lnTo>
                    <a:lnTo>
                      <a:pt x="861" y="113"/>
                    </a:lnTo>
                    <a:lnTo>
                      <a:pt x="862" y="109"/>
                    </a:lnTo>
                    <a:lnTo>
                      <a:pt x="863" y="105"/>
                    </a:lnTo>
                    <a:lnTo>
                      <a:pt x="866" y="98"/>
                    </a:lnTo>
                    <a:lnTo>
                      <a:pt x="868" y="93"/>
                    </a:lnTo>
                    <a:lnTo>
                      <a:pt x="871" y="86"/>
                    </a:lnTo>
                    <a:lnTo>
                      <a:pt x="872" y="81"/>
                    </a:lnTo>
                    <a:lnTo>
                      <a:pt x="873" y="76"/>
                    </a:lnTo>
                    <a:lnTo>
                      <a:pt x="874" y="72"/>
                    </a:lnTo>
                    <a:lnTo>
                      <a:pt x="876" y="67"/>
                    </a:lnTo>
                    <a:lnTo>
                      <a:pt x="877" y="66"/>
                    </a:lnTo>
                    <a:lnTo>
                      <a:pt x="884" y="21"/>
                    </a:lnTo>
                    <a:lnTo>
                      <a:pt x="887" y="22"/>
                    </a:lnTo>
                    <a:lnTo>
                      <a:pt x="888" y="23"/>
                    </a:lnTo>
                    <a:lnTo>
                      <a:pt x="893" y="25"/>
                    </a:lnTo>
                    <a:lnTo>
                      <a:pt x="897" y="27"/>
                    </a:lnTo>
                    <a:lnTo>
                      <a:pt x="903" y="30"/>
                    </a:lnTo>
                    <a:lnTo>
                      <a:pt x="906" y="31"/>
                    </a:lnTo>
                    <a:lnTo>
                      <a:pt x="910" y="32"/>
                    </a:lnTo>
                    <a:lnTo>
                      <a:pt x="913" y="35"/>
                    </a:lnTo>
                    <a:lnTo>
                      <a:pt x="917" y="37"/>
                    </a:lnTo>
                    <a:lnTo>
                      <a:pt x="921" y="38"/>
                    </a:lnTo>
                    <a:lnTo>
                      <a:pt x="925" y="41"/>
                    </a:lnTo>
                    <a:lnTo>
                      <a:pt x="930" y="42"/>
                    </a:lnTo>
                    <a:lnTo>
                      <a:pt x="935" y="45"/>
                    </a:lnTo>
                    <a:lnTo>
                      <a:pt x="938" y="47"/>
                    </a:lnTo>
                    <a:lnTo>
                      <a:pt x="943" y="49"/>
                    </a:lnTo>
                    <a:lnTo>
                      <a:pt x="949" y="52"/>
                    </a:lnTo>
                    <a:lnTo>
                      <a:pt x="954" y="55"/>
                    </a:lnTo>
                    <a:lnTo>
                      <a:pt x="959" y="57"/>
                    </a:lnTo>
                    <a:lnTo>
                      <a:pt x="965" y="60"/>
                    </a:lnTo>
                    <a:lnTo>
                      <a:pt x="969" y="62"/>
                    </a:lnTo>
                    <a:lnTo>
                      <a:pt x="975" y="66"/>
                    </a:lnTo>
                    <a:lnTo>
                      <a:pt x="980" y="69"/>
                    </a:lnTo>
                    <a:lnTo>
                      <a:pt x="986" y="72"/>
                    </a:lnTo>
                    <a:lnTo>
                      <a:pt x="992" y="75"/>
                    </a:lnTo>
                    <a:lnTo>
                      <a:pt x="999" y="79"/>
                    </a:lnTo>
                    <a:lnTo>
                      <a:pt x="1005" y="81"/>
                    </a:lnTo>
                    <a:lnTo>
                      <a:pt x="1010" y="85"/>
                    </a:lnTo>
                    <a:lnTo>
                      <a:pt x="1016" y="87"/>
                    </a:lnTo>
                    <a:lnTo>
                      <a:pt x="1023" y="91"/>
                    </a:lnTo>
                    <a:lnTo>
                      <a:pt x="1028" y="95"/>
                    </a:lnTo>
                    <a:lnTo>
                      <a:pt x="1034" y="98"/>
                    </a:lnTo>
                    <a:lnTo>
                      <a:pt x="1040" y="101"/>
                    </a:lnTo>
                    <a:lnTo>
                      <a:pt x="1046" y="106"/>
                    </a:lnTo>
                    <a:lnTo>
                      <a:pt x="1053" y="109"/>
                    </a:lnTo>
                    <a:lnTo>
                      <a:pt x="1059" y="113"/>
                    </a:lnTo>
                    <a:lnTo>
                      <a:pt x="1065" y="116"/>
                    </a:lnTo>
                    <a:lnTo>
                      <a:pt x="1072" y="120"/>
                    </a:lnTo>
                    <a:lnTo>
                      <a:pt x="1078" y="124"/>
                    </a:lnTo>
                    <a:lnTo>
                      <a:pt x="1084" y="128"/>
                    </a:lnTo>
                    <a:lnTo>
                      <a:pt x="1090" y="131"/>
                    </a:lnTo>
                    <a:lnTo>
                      <a:pt x="1097" y="135"/>
                    </a:lnTo>
                    <a:lnTo>
                      <a:pt x="1102" y="139"/>
                    </a:lnTo>
                    <a:lnTo>
                      <a:pt x="1108" y="143"/>
                    </a:lnTo>
                    <a:lnTo>
                      <a:pt x="1113" y="147"/>
                    </a:lnTo>
                    <a:lnTo>
                      <a:pt x="1119" y="150"/>
                    </a:lnTo>
                    <a:lnTo>
                      <a:pt x="1125" y="154"/>
                    </a:lnTo>
                    <a:lnTo>
                      <a:pt x="1131" y="158"/>
                    </a:lnTo>
                    <a:lnTo>
                      <a:pt x="1137" y="162"/>
                    </a:lnTo>
                    <a:lnTo>
                      <a:pt x="1143" y="165"/>
                    </a:lnTo>
                    <a:lnTo>
                      <a:pt x="1147" y="169"/>
                    </a:lnTo>
                    <a:lnTo>
                      <a:pt x="1152" y="173"/>
                    </a:lnTo>
                    <a:lnTo>
                      <a:pt x="1157" y="177"/>
                    </a:lnTo>
                    <a:lnTo>
                      <a:pt x="1163" y="181"/>
                    </a:lnTo>
                    <a:lnTo>
                      <a:pt x="1168" y="184"/>
                    </a:lnTo>
                    <a:lnTo>
                      <a:pt x="1173" y="189"/>
                    </a:lnTo>
                    <a:lnTo>
                      <a:pt x="1177" y="193"/>
                    </a:lnTo>
                    <a:lnTo>
                      <a:pt x="1182" y="197"/>
                    </a:lnTo>
                    <a:lnTo>
                      <a:pt x="1181" y="197"/>
                    </a:lnTo>
                    <a:lnTo>
                      <a:pt x="1178" y="199"/>
                    </a:lnTo>
                    <a:lnTo>
                      <a:pt x="1174" y="203"/>
                    </a:lnTo>
                    <a:lnTo>
                      <a:pt x="1169" y="208"/>
                    </a:lnTo>
                    <a:lnTo>
                      <a:pt x="1166" y="209"/>
                    </a:lnTo>
                    <a:lnTo>
                      <a:pt x="1162" y="213"/>
                    </a:lnTo>
                    <a:lnTo>
                      <a:pt x="1158" y="217"/>
                    </a:lnTo>
                    <a:lnTo>
                      <a:pt x="1154" y="219"/>
                    </a:lnTo>
                    <a:lnTo>
                      <a:pt x="1149" y="223"/>
                    </a:lnTo>
                    <a:lnTo>
                      <a:pt x="1146" y="228"/>
                    </a:lnTo>
                    <a:lnTo>
                      <a:pt x="1141" y="232"/>
                    </a:lnTo>
                    <a:lnTo>
                      <a:pt x="1136" y="237"/>
                    </a:lnTo>
                    <a:lnTo>
                      <a:pt x="1129" y="241"/>
                    </a:lnTo>
                    <a:lnTo>
                      <a:pt x="1123" y="246"/>
                    </a:lnTo>
                    <a:lnTo>
                      <a:pt x="1117" y="251"/>
                    </a:lnTo>
                    <a:lnTo>
                      <a:pt x="1110" y="256"/>
                    </a:lnTo>
                    <a:lnTo>
                      <a:pt x="1103" y="261"/>
                    </a:lnTo>
                    <a:lnTo>
                      <a:pt x="1097" y="267"/>
                    </a:lnTo>
                    <a:lnTo>
                      <a:pt x="1089" y="272"/>
                    </a:lnTo>
                    <a:lnTo>
                      <a:pt x="1082" y="279"/>
                    </a:lnTo>
                    <a:lnTo>
                      <a:pt x="1073" y="284"/>
                    </a:lnTo>
                    <a:lnTo>
                      <a:pt x="1065" y="290"/>
                    </a:lnTo>
                    <a:lnTo>
                      <a:pt x="1056" y="296"/>
                    </a:lnTo>
                    <a:lnTo>
                      <a:pt x="1048" y="302"/>
                    </a:lnTo>
                    <a:lnTo>
                      <a:pt x="1039" y="309"/>
                    </a:lnTo>
                    <a:lnTo>
                      <a:pt x="1029" y="315"/>
                    </a:lnTo>
                    <a:lnTo>
                      <a:pt x="1020" y="321"/>
                    </a:lnTo>
                    <a:lnTo>
                      <a:pt x="1011" y="328"/>
                    </a:lnTo>
                    <a:lnTo>
                      <a:pt x="1000" y="334"/>
                    </a:lnTo>
                    <a:lnTo>
                      <a:pt x="990" y="340"/>
                    </a:lnTo>
                    <a:lnTo>
                      <a:pt x="979" y="346"/>
                    </a:lnTo>
                    <a:lnTo>
                      <a:pt x="969" y="353"/>
                    </a:lnTo>
                    <a:lnTo>
                      <a:pt x="957" y="359"/>
                    </a:lnTo>
                    <a:lnTo>
                      <a:pt x="946" y="365"/>
                    </a:lnTo>
                    <a:lnTo>
                      <a:pt x="935" y="372"/>
                    </a:lnTo>
                    <a:lnTo>
                      <a:pt x="923" y="378"/>
                    </a:lnTo>
                    <a:lnTo>
                      <a:pt x="912" y="384"/>
                    </a:lnTo>
                    <a:lnTo>
                      <a:pt x="900" y="390"/>
                    </a:lnTo>
                    <a:lnTo>
                      <a:pt x="888" y="397"/>
                    </a:lnTo>
                    <a:lnTo>
                      <a:pt x="876" y="403"/>
                    </a:lnTo>
                    <a:lnTo>
                      <a:pt x="863" y="408"/>
                    </a:lnTo>
                    <a:lnTo>
                      <a:pt x="851" y="414"/>
                    </a:lnTo>
                    <a:lnTo>
                      <a:pt x="838" y="419"/>
                    </a:lnTo>
                    <a:lnTo>
                      <a:pt x="826" y="427"/>
                    </a:lnTo>
                    <a:lnTo>
                      <a:pt x="812" y="431"/>
                    </a:lnTo>
                    <a:lnTo>
                      <a:pt x="798" y="436"/>
                    </a:lnTo>
                    <a:lnTo>
                      <a:pt x="784" y="441"/>
                    </a:lnTo>
                    <a:lnTo>
                      <a:pt x="772" y="446"/>
                    </a:lnTo>
                    <a:lnTo>
                      <a:pt x="756" y="451"/>
                    </a:lnTo>
                    <a:lnTo>
                      <a:pt x="744" y="456"/>
                    </a:lnTo>
                    <a:lnTo>
                      <a:pt x="730" y="460"/>
                    </a:lnTo>
                    <a:lnTo>
                      <a:pt x="716" y="465"/>
                    </a:lnTo>
                    <a:lnTo>
                      <a:pt x="701" y="468"/>
                    </a:lnTo>
                    <a:lnTo>
                      <a:pt x="687" y="472"/>
                    </a:lnTo>
                    <a:lnTo>
                      <a:pt x="672" y="475"/>
                    </a:lnTo>
                    <a:lnTo>
                      <a:pt x="659" y="478"/>
                    </a:lnTo>
                    <a:lnTo>
                      <a:pt x="644" y="481"/>
                    </a:lnTo>
                    <a:lnTo>
                      <a:pt x="628" y="483"/>
                    </a:lnTo>
                    <a:lnTo>
                      <a:pt x="613" y="486"/>
                    </a:lnTo>
                    <a:lnTo>
                      <a:pt x="600" y="488"/>
                    </a:lnTo>
                    <a:lnTo>
                      <a:pt x="583" y="490"/>
                    </a:lnTo>
                    <a:lnTo>
                      <a:pt x="569" y="491"/>
                    </a:lnTo>
                    <a:lnTo>
                      <a:pt x="554" y="492"/>
                    </a:lnTo>
                    <a:lnTo>
                      <a:pt x="539" y="493"/>
                    </a:lnTo>
                    <a:lnTo>
                      <a:pt x="524" y="493"/>
                    </a:lnTo>
                    <a:lnTo>
                      <a:pt x="509" y="495"/>
                    </a:lnTo>
                    <a:lnTo>
                      <a:pt x="495" y="495"/>
                    </a:lnTo>
                    <a:lnTo>
                      <a:pt x="482" y="495"/>
                    </a:lnTo>
                    <a:lnTo>
                      <a:pt x="467" y="495"/>
                    </a:lnTo>
                    <a:lnTo>
                      <a:pt x="454" y="493"/>
                    </a:lnTo>
                    <a:lnTo>
                      <a:pt x="440" y="493"/>
                    </a:lnTo>
                    <a:lnTo>
                      <a:pt x="426" y="492"/>
                    </a:lnTo>
                    <a:lnTo>
                      <a:pt x="413" y="491"/>
                    </a:lnTo>
                    <a:lnTo>
                      <a:pt x="400" y="490"/>
                    </a:lnTo>
                    <a:lnTo>
                      <a:pt x="387" y="488"/>
                    </a:lnTo>
                    <a:lnTo>
                      <a:pt x="375" y="486"/>
                    </a:lnTo>
                    <a:lnTo>
                      <a:pt x="361" y="485"/>
                    </a:lnTo>
                    <a:lnTo>
                      <a:pt x="349" y="482"/>
                    </a:lnTo>
                    <a:lnTo>
                      <a:pt x="336" y="480"/>
                    </a:lnTo>
                    <a:lnTo>
                      <a:pt x="323" y="478"/>
                    </a:lnTo>
                    <a:lnTo>
                      <a:pt x="312" y="475"/>
                    </a:lnTo>
                    <a:lnTo>
                      <a:pt x="301" y="473"/>
                    </a:lnTo>
                    <a:lnTo>
                      <a:pt x="288" y="471"/>
                    </a:lnTo>
                    <a:lnTo>
                      <a:pt x="277" y="468"/>
                    </a:lnTo>
                    <a:lnTo>
                      <a:pt x="266" y="465"/>
                    </a:lnTo>
                    <a:lnTo>
                      <a:pt x="256" y="462"/>
                    </a:lnTo>
                    <a:lnTo>
                      <a:pt x="244" y="458"/>
                    </a:lnTo>
                    <a:lnTo>
                      <a:pt x="234" y="456"/>
                    </a:lnTo>
                    <a:lnTo>
                      <a:pt x="223" y="452"/>
                    </a:lnTo>
                    <a:lnTo>
                      <a:pt x="213" y="450"/>
                    </a:lnTo>
                    <a:lnTo>
                      <a:pt x="203" y="446"/>
                    </a:lnTo>
                    <a:lnTo>
                      <a:pt x="194" y="443"/>
                    </a:lnTo>
                    <a:lnTo>
                      <a:pt x="184" y="439"/>
                    </a:lnTo>
                    <a:lnTo>
                      <a:pt x="175" y="436"/>
                    </a:lnTo>
                    <a:lnTo>
                      <a:pt x="165" y="432"/>
                    </a:lnTo>
                    <a:lnTo>
                      <a:pt x="158" y="429"/>
                    </a:lnTo>
                    <a:lnTo>
                      <a:pt x="149" y="426"/>
                    </a:lnTo>
                    <a:lnTo>
                      <a:pt x="140" y="423"/>
                    </a:lnTo>
                    <a:lnTo>
                      <a:pt x="133" y="419"/>
                    </a:lnTo>
                    <a:lnTo>
                      <a:pt x="125" y="417"/>
                    </a:lnTo>
                    <a:lnTo>
                      <a:pt x="118" y="413"/>
                    </a:lnTo>
                    <a:lnTo>
                      <a:pt x="110" y="411"/>
                    </a:lnTo>
                    <a:lnTo>
                      <a:pt x="104" y="407"/>
                    </a:lnTo>
                    <a:lnTo>
                      <a:pt x="98" y="403"/>
                    </a:lnTo>
                    <a:lnTo>
                      <a:pt x="91" y="400"/>
                    </a:lnTo>
                    <a:lnTo>
                      <a:pt x="85" y="397"/>
                    </a:lnTo>
                    <a:lnTo>
                      <a:pt x="79" y="394"/>
                    </a:lnTo>
                    <a:lnTo>
                      <a:pt x="74" y="392"/>
                    </a:lnTo>
                    <a:lnTo>
                      <a:pt x="69" y="389"/>
                    </a:lnTo>
                    <a:lnTo>
                      <a:pt x="64" y="387"/>
                    </a:lnTo>
                    <a:lnTo>
                      <a:pt x="59" y="384"/>
                    </a:lnTo>
                    <a:lnTo>
                      <a:pt x="55" y="383"/>
                    </a:lnTo>
                    <a:lnTo>
                      <a:pt x="51" y="379"/>
                    </a:lnTo>
                    <a:lnTo>
                      <a:pt x="47" y="378"/>
                    </a:lnTo>
                    <a:lnTo>
                      <a:pt x="44" y="375"/>
                    </a:lnTo>
                    <a:lnTo>
                      <a:pt x="41" y="374"/>
                    </a:lnTo>
                    <a:lnTo>
                      <a:pt x="36" y="372"/>
                    </a:lnTo>
                    <a:lnTo>
                      <a:pt x="33" y="369"/>
                    </a:lnTo>
                    <a:lnTo>
                      <a:pt x="31" y="368"/>
                    </a:ln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6FF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52" name="Freeform 62"/>
              <p:cNvSpPr>
                <a:spLocks/>
              </p:cNvSpPr>
              <p:nvPr/>
            </p:nvSpPr>
            <p:spPr bwMode="auto">
              <a:xfrm>
                <a:off x="3188" y="3000"/>
                <a:ext cx="188" cy="119"/>
              </a:xfrm>
              <a:custGeom>
                <a:avLst/>
                <a:gdLst>
                  <a:gd name="T0" fmla="*/ 20 w 565"/>
                  <a:gd name="T1" fmla="*/ 48 h 355"/>
                  <a:gd name="T2" fmla="*/ 43 w 565"/>
                  <a:gd name="T3" fmla="*/ 36 h 355"/>
                  <a:gd name="T4" fmla="*/ 71 w 565"/>
                  <a:gd name="T5" fmla="*/ 23 h 355"/>
                  <a:gd name="T6" fmla="*/ 100 w 565"/>
                  <a:gd name="T7" fmla="*/ 12 h 355"/>
                  <a:gd name="T8" fmla="*/ 127 w 565"/>
                  <a:gd name="T9" fmla="*/ 3 h 355"/>
                  <a:gd name="T10" fmla="*/ 142 w 565"/>
                  <a:gd name="T11" fmla="*/ 2 h 355"/>
                  <a:gd name="T12" fmla="*/ 137 w 565"/>
                  <a:gd name="T13" fmla="*/ 22 h 355"/>
                  <a:gd name="T14" fmla="*/ 133 w 565"/>
                  <a:gd name="T15" fmla="*/ 49 h 355"/>
                  <a:gd name="T16" fmla="*/ 136 w 565"/>
                  <a:gd name="T17" fmla="*/ 83 h 355"/>
                  <a:gd name="T18" fmla="*/ 147 w 565"/>
                  <a:gd name="T19" fmla="*/ 119 h 355"/>
                  <a:gd name="T20" fmla="*/ 175 w 565"/>
                  <a:gd name="T21" fmla="*/ 150 h 355"/>
                  <a:gd name="T22" fmla="*/ 195 w 565"/>
                  <a:gd name="T23" fmla="*/ 163 h 355"/>
                  <a:gd name="T24" fmla="*/ 221 w 565"/>
                  <a:gd name="T25" fmla="*/ 171 h 355"/>
                  <a:gd name="T26" fmla="*/ 246 w 565"/>
                  <a:gd name="T27" fmla="*/ 174 h 355"/>
                  <a:gd name="T28" fmla="*/ 270 w 565"/>
                  <a:gd name="T29" fmla="*/ 171 h 355"/>
                  <a:gd name="T30" fmla="*/ 292 w 565"/>
                  <a:gd name="T31" fmla="*/ 163 h 355"/>
                  <a:gd name="T32" fmla="*/ 312 w 565"/>
                  <a:gd name="T33" fmla="*/ 150 h 355"/>
                  <a:gd name="T34" fmla="*/ 342 w 565"/>
                  <a:gd name="T35" fmla="*/ 126 h 355"/>
                  <a:gd name="T36" fmla="*/ 371 w 565"/>
                  <a:gd name="T37" fmla="*/ 92 h 355"/>
                  <a:gd name="T38" fmla="*/ 391 w 565"/>
                  <a:gd name="T39" fmla="*/ 62 h 355"/>
                  <a:gd name="T40" fmla="*/ 402 w 565"/>
                  <a:gd name="T41" fmla="*/ 43 h 355"/>
                  <a:gd name="T42" fmla="*/ 431 w 565"/>
                  <a:gd name="T43" fmla="*/ 12 h 355"/>
                  <a:gd name="T44" fmla="*/ 455 w 565"/>
                  <a:gd name="T45" fmla="*/ 19 h 355"/>
                  <a:gd name="T46" fmla="*/ 487 w 565"/>
                  <a:gd name="T47" fmla="*/ 32 h 355"/>
                  <a:gd name="T48" fmla="*/ 517 w 565"/>
                  <a:gd name="T49" fmla="*/ 43 h 355"/>
                  <a:gd name="T50" fmla="*/ 546 w 565"/>
                  <a:gd name="T51" fmla="*/ 56 h 355"/>
                  <a:gd name="T52" fmla="*/ 565 w 565"/>
                  <a:gd name="T53" fmla="*/ 67 h 355"/>
                  <a:gd name="T54" fmla="*/ 558 w 565"/>
                  <a:gd name="T55" fmla="*/ 85 h 355"/>
                  <a:gd name="T56" fmla="*/ 551 w 565"/>
                  <a:gd name="T57" fmla="*/ 106 h 355"/>
                  <a:gd name="T58" fmla="*/ 540 w 565"/>
                  <a:gd name="T59" fmla="*/ 132 h 355"/>
                  <a:gd name="T60" fmla="*/ 526 w 565"/>
                  <a:gd name="T61" fmla="*/ 163 h 355"/>
                  <a:gd name="T62" fmla="*/ 509 w 565"/>
                  <a:gd name="T63" fmla="*/ 195 h 355"/>
                  <a:gd name="T64" fmla="*/ 487 w 565"/>
                  <a:gd name="T65" fmla="*/ 228 h 355"/>
                  <a:gd name="T66" fmla="*/ 462 w 565"/>
                  <a:gd name="T67" fmla="*/ 261 h 355"/>
                  <a:gd name="T68" fmla="*/ 433 w 565"/>
                  <a:gd name="T69" fmla="*/ 289 h 355"/>
                  <a:gd name="T70" fmla="*/ 400 w 565"/>
                  <a:gd name="T71" fmla="*/ 316 h 355"/>
                  <a:gd name="T72" fmla="*/ 362 w 565"/>
                  <a:gd name="T73" fmla="*/ 337 h 355"/>
                  <a:gd name="T74" fmla="*/ 320 w 565"/>
                  <a:gd name="T75" fmla="*/ 350 h 355"/>
                  <a:gd name="T76" fmla="*/ 274 w 565"/>
                  <a:gd name="T77" fmla="*/ 355 h 355"/>
                  <a:gd name="T78" fmla="*/ 230 w 565"/>
                  <a:gd name="T79" fmla="*/ 354 h 355"/>
                  <a:gd name="T80" fmla="*/ 191 w 565"/>
                  <a:gd name="T81" fmla="*/ 350 h 355"/>
                  <a:gd name="T82" fmla="*/ 160 w 565"/>
                  <a:gd name="T83" fmla="*/ 345 h 355"/>
                  <a:gd name="T84" fmla="*/ 132 w 565"/>
                  <a:gd name="T85" fmla="*/ 335 h 355"/>
                  <a:gd name="T86" fmla="*/ 110 w 565"/>
                  <a:gd name="T87" fmla="*/ 326 h 355"/>
                  <a:gd name="T88" fmla="*/ 83 w 565"/>
                  <a:gd name="T89" fmla="*/ 311 h 355"/>
                  <a:gd name="T90" fmla="*/ 62 w 565"/>
                  <a:gd name="T91" fmla="*/ 289 h 355"/>
                  <a:gd name="T92" fmla="*/ 49 w 565"/>
                  <a:gd name="T93" fmla="*/ 271 h 355"/>
                  <a:gd name="T94" fmla="*/ 41 w 565"/>
                  <a:gd name="T95" fmla="*/ 257 h 355"/>
                  <a:gd name="T96" fmla="*/ 29 w 565"/>
                  <a:gd name="T97" fmla="*/ 235 h 355"/>
                  <a:gd name="T98" fmla="*/ 18 w 565"/>
                  <a:gd name="T99" fmla="*/ 208 h 355"/>
                  <a:gd name="T100" fmla="*/ 8 w 565"/>
                  <a:gd name="T101" fmla="*/ 174 h 355"/>
                  <a:gd name="T102" fmla="*/ 4 w 565"/>
                  <a:gd name="T103" fmla="*/ 152 h 355"/>
                  <a:gd name="T104" fmla="*/ 2 w 565"/>
                  <a:gd name="T105" fmla="*/ 130 h 355"/>
                  <a:gd name="T106" fmla="*/ 0 w 565"/>
                  <a:gd name="T107" fmla="*/ 105 h 355"/>
                  <a:gd name="T108" fmla="*/ 4 w 565"/>
                  <a:gd name="T109" fmla="*/ 57 h 35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65"/>
                  <a:gd name="T166" fmla="*/ 0 h 355"/>
                  <a:gd name="T167" fmla="*/ 565 w 565"/>
                  <a:gd name="T168" fmla="*/ 355 h 35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65" h="355">
                    <a:moveTo>
                      <a:pt x="4" y="57"/>
                    </a:moveTo>
                    <a:lnTo>
                      <a:pt x="5" y="56"/>
                    </a:lnTo>
                    <a:lnTo>
                      <a:pt x="9" y="54"/>
                    </a:lnTo>
                    <a:lnTo>
                      <a:pt x="14" y="52"/>
                    </a:lnTo>
                    <a:lnTo>
                      <a:pt x="20" y="48"/>
                    </a:lnTo>
                    <a:lnTo>
                      <a:pt x="24" y="46"/>
                    </a:lnTo>
                    <a:lnTo>
                      <a:pt x="29" y="43"/>
                    </a:lnTo>
                    <a:lnTo>
                      <a:pt x="33" y="41"/>
                    </a:lnTo>
                    <a:lnTo>
                      <a:pt x="38" y="39"/>
                    </a:lnTo>
                    <a:lnTo>
                      <a:pt x="43" y="36"/>
                    </a:lnTo>
                    <a:lnTo>
                      <a:pt x="48" y="34"/>
                    </a:lnTo>
                    <a:lnTo>
                      <a:pt x="54" y="31"/>
                    </a:lnTo>
                    <a:lnTo>
                      <a:pt x="61" y="29"/>
                    </a:lnTo>
                    <a:lnTo>
                      <a:pt x="66" y="25"/>
                    </a:lnTo>
                    <a:lnTo>
                      <a:pt x="71" y="23"/>
                    </a:lnTo>
                    <a:lnTo>
                      <a:pt x="77" y="20"/>
                    </a:lnTo>
                    <a:lnTo>
                      <a:pt x="83" y="18"/>
                    </a:lnTo>
                    <a:lnTo>
                      <a:pt x="88" y="15"/>
                    </a:lnTo>
                    <a:lnTo>
                      <a:pt x="95" y="13"/>
                    </a:lnTo>
                    <a:lnTo>
                      <a:pt x="100" y="12"/>
                    </a:lnTo>
                    <a:lnTo>
                      <a:pt x="107" y="9"/>
                    </a:lnTo>
                    <a:lnTo>
                      <a:pt x="111" y="7"/>
                    </a:lnTo>
                    <a:lnTo>
                      <a:pt x="116" y="5"/>
                    </a:lnTo>
                    <a:lnTo>
                      <a:pt x="121" y="3"/>
                    </a:lnTo>
                    <a:lnTo>
                      <a:pt x="127" y="3"/>
                    </a:lnTo>
                    <a:lnTo>
                      <a:pt x="131" y="2"/>
                    </a:lnTo>
                    <a:lnTo>
                      <a:pt x="136" y="0"/>
                    </a:lnTo>
                    <a:lnTo>
                      <a:pt x="140" y="0"/>
                    </a:lnTo>
                    <a:lnTo>
                      <a:pt x="143" y="0"/>
                    </a:lnTo>
                    <a:lnTo>
                      <a:pt x="142" y="2"/>
                    </a:lnTo>
                    <a:lnTo>
                      <a:pt x="142" y="5"/>
                    </a:lnTo>
                    <a:lnTo>
                      <a:pt x="141" y="8"/>
                    </a:lnTo>
                    <a:lnTo>
                      <a:pt x="140" y="12"/>
                    </a:lnTo>
                    <a:lnTo>
                      <a:pt x="138" y="17"/>
                    </a:lnTo>
                    <a:lnTo>
                      <a:pt x="137" y="22"/>
                    </a:lnTo>
                    <a:lnTo>
                      <a:pt x="136" y="25"/>
                    </a:lnTo>
                    <a:lnTo>
                      <a:pt x="136" y="31"/>
                    </a:lnTo>
                    <a:lnTo>
                      <a:pt x="135" y="37"/>
                    </a:lnTo>
                    <a:lnTo>
                      <a:pt x="135" y="43"/>
                    </a:lnTo>
                    <a:lnTo>
                      <a:pt x="133" y="49"/>
                    </a:lnTo>
                    <a:lnTo>
                      <a:pt x="133" y="56"/>
                    </a:lnTo>
                    <a:lnTo>
                      <a:pt x="133" y="63"/>
                    </a:lnTo>
                    <a:lnTo>
                      <a:pt x="135" y="69"/>
                    </a:lnTo>
                    <a:lnTo>
                      <a:pt x="135" y="77"/>
                    </a:lnTo>
                    <a:lnTo>
                      <a:pt x="136" y="83"/>
                    </a:lnTo>
                    <a:lnTo>
                      <a:pt x="137" y="91"/>
                    </a:lnTo>
                    <a:lnTo>
                      <a:pt x="138" y="98"/>
                    </a:lnTo>
                    <a:lnTo>
                      <a:pt x="141" y="105"/>
                    </a:lnTo>
                    <a:lnTo>
                      <a:pt x="143" y="112"/>
                    </a:lnTo>
                    <a:lnTo>
                      <a:pt x="147" y="119"/>
                    </a:lnTo>
                    <a:lnTo>
                      <a:pt x="152" y="126"/>
                    </a:lnTo>
                    <a:lnTo>
                      <a:pt x="156" y="132"/>
                    </a:lnTo>
                    <a:lnTo>
                      <a:pt x="161" y="139"/>
                    </a:lnTo>
                    <a:lnTo>
                      <a:pt x="167" y="144"/>
                    </a:lnTo>
                    <a:lnTo>
                      <a:pt x="175" y="150"/>
                    </a:lnTo>
                    <a:lnTo>
                      <a:pt x="177" y="152"/>
                    </a:lnTo>
                    <a:lnTo>
                      <a:pt x="182" y="155"/>
                    </a:lnTo>
                    <a:lnTo>
                      <a:pt x="186" y="157"/>
                    </a:lnTo>
                    <a:lnTo>
                      <a:pt x="191" y="161"/>
                    </a:lnTo>
                    <a:lnTo>
                      <a:pt x="195" y="163"/>
                    </a:lnTo>
                    <a:lnTo>
                      <a:pt x="200" y="165"/>
                    </a:lnTo>
                    <a:lnTo>
                      <a:pt x="205" y="168"/>
                    </a:lnTo>
                    <a:lnTo>
                      <a:pt x="211" y="169"/>
                    </a:lnTo>
                    <a:lnTo>
                      <a:pt x="216" y="170"/>
                    </a:lnTo>
                    <a:lnTo>
                      <a:pt x="221" y="171"/>
                    </a:lnTo>
                    <a:lnTo>
                      <a:pt x="226" y="173"/>
                    </a:lnTo>
                    <a:lnTo>
                      <a:pt x="231" y="174"/>
                    </a:lnTo>
                    <a:lnTo>
                      <a:pt x="236" y="174"/>
                    </a:lnTo>
                    <a:lnTo>
                      <a:pt x="241" y="174"/>
                    </a:lnTo>
                    <a:lnTo>
                      <a:pt x="246" y="174"/>
                    </a:lnTo>
                    <a:lnTo>
                      <a:pt x="251" y="174"/>
                    </a:lnTo>
                    <a:lnTo>
                      <a:pt x="255" y="173"/>
                    </a:lnTo>
                    <a:lnTo>
                      <a:pt x="260" y="173"/>
                    </a:lnTo>
                    <a:lnTo>
                      <a:pt x="265" y="171"/>
                    </a:lnTo>
                    <a:lnTo>
                      <a:pt x="270" y="171"/>
                    </a:lnTo>
                    <a:lnTo>
                      <a:pt x="274" y="169"/>
                    </a:lnTo>
                    <a:lnTo>
                      <a:pt x="279" y="168"/>
                    </a:lnTo>
                    <a:lnTo>
                      <a:pt x="283" y="166"/>
                    </a:lnTo>
                    <a:lnTo>
                      <a:pt x="288" y="165"/>
                    </a:lnTo>
                    <a:lnTo>
                      <a:pt x="292" y="163"/>
                    </a:lnTo>
                    <a:lnTo>
                      <a:pt x="297" y="160"/>
                    </a:lnTo>
                    <a:lnTo>
                      <a:pt x="300" y="157"/>
                    </a:lnTo>
                    <a:lnTo>
                      <a:pt x="304" y="156"/>
                    </a:lnTo>
                    <a:lnTo>
                      <a:pt x="308" y="152"/>
                    </a:lnTo>
                    <a:lnTo>
                      <a:pt x="312" y="150"/>
                    </a:lnTo>
                    <a:lnTo>
                      <a:pt x="317" y="147"/>
                    </a:lnTo>
                    <a:lnTo>
                      <a:pt x="320" y="145"/>
                    </a:lnTo>
                    <a:lnTo>
                      <a:pt x="328" y="139"/>
                    </a:lnTo>
                    <a:lnTo>
                      <a:pt x="334" y="132"/>
                    </a:lnTo>
                    <a:lnTo>
                      <a:pt x="342" y="126"/>
                    </a:lnTo>
                    <a:lnTo>
                      <a:pt x="349" y="120"/>
                    </a:lnTo>
                    <a:lnTo>
                      <a:pt x="354" y="112"/>
                    </a:lnTo>
                    <a:lnTo>
                      <a:pt x="361" y="106"/>
                    </a:lnTo>
                    <a:lnTo>
                      <a:pt x="366" y="98"/>
                    </a:lnTo>
                    <a:lnTo>
                      <a:pt x="371" y="92"/>
                    </a:lnTo>
                    <a:lnTo>
                      <a:pt x="376" y="85"/>
                    </a:lnTo>
                    <a:lnTo>
                      <a:pt x="379" y="78"/>
                    </a:lnTo>
                    <a:lnTo>
                      <a:pt x="383" y="72"/>
                    </a:lnTo>
                    <a:lnTo>
                      <a:pt x="388" y="67"/>
                    </a:lnTo>
                    <a:lnTo>
                      <a:pt x="391" y="62"/>
                    </a:lnTo>
                    <a:lnTo>
                      <a:pt x="393" y="57"/>
                    </a:lnTo>
                    <a:lnTo>
                      <a:pt x="396" y="52"/>
                    </a:lnTo>
                    <a:lnTo>
                      <a:pt x="398" y="49"/>
                    </a:lnTo>
                    <a:lnTo>
                      <a:pt x="401" y="44"/>
                    </a:lnTo>
                    <a:lnTo>
                      <a:pt x="402" y="43"/>
                    </a:lnTo>
                    <a:lnTo>
                      <a:pt x="420" y="8"/>
                    </a:lnTo>
                    <a:lnTo>
                      <a:pt x="425" y="9"/>
                    </a:lnTo>
                    <a:lnTo>
                      <a:pt x="426" y="9"/>
                    </a:lnTo>
                    <a:lnTo>
                      <a:pt x="431" y="12"/>
                    </a:lnTo>
                    <a:lnTo>
                      <a:pt x="435" y="13"/>
                    </a:lnTo>
                    <a:lnTo>
                      <a:pt x="440" y="14"/>
                    </a:lnTo>
                    <a:lnTo>
                      <a:pt x="443" y="17"/>
                    </a:lnTo>
                    <a:lnTo>
                      <a:pt x="450" y="18"/>
                    </a:lnTo>
                    <a:lnTo>
                      <a:pt x="455" y="19"/>
                    </a:lnTo>
                    <a:lnTo>
                      <a:pt x="461" y="22"/>
                    </a:lnTo>
                    <a:lnTo>
                      <a:pt x="467" y="24"/>
                    </a:lnTo>
                    <a:lnTo>
                      <a:pt x="474" y="27"/>
                    </a:lnTo>
                    <a:lnTo>
                      <a:pt x="480" y="29"/>
                    </a:lnTo>
                    <a:lnTo>
                      <a:pt x="487" y="32"/>
                    </a:lnTo>
                    <a:lnTo>
                      <a:pt x="494" y="34"/>
                    </a:lnTo>
                    <a:lnTo>
                      <a:pt x="500" y="36"/>
                    </a:lnTo>
                    <a:lnTo>
                      <a:pt x="506" y="38"/>
                    </a:lnTo>
                    <a:lnTo>
                      <a:pt x="512" y="41"/>
                    </a:lnTo>
                    <a:lnTo>
                      <a:pt x="517" y="43"/>
                    </a:lnTo>
                    <a:lnTo>
                      <a:pt x="524" y="46"/>
                    </a:lnTo>
                    <a:lnTo>
                      <a:pt x="530" y="48"/>
                    </a:lnTo>
                    <a:lnTo>
                      <a:pt x="536" y="51"/>
                    </a:lnTo>
                    <a:lnTo>
                      <a:pt x="541" y="53"/>
                    </a:lnTo>
                    <a:lnTo>
                      <a:pt x="546" y="56"/>
                    </a:lnTo>
                    <a:lnTo>
                      <a:pt x="550" y="57"/>
                    </a:lnTo>
                    <a:lnTo>
                      <a:pt x="555" y="59"/>
                    </a:lnTo>
                    <a:lnTo>
                      <a:pt x="561" y="63"/>
                    </a:lnTo>
                    <a:lnTo>
                      <a:pt x="565" y="67"/>
                    </a:lnTo>
                    <a:lnTo>
                      <a:pt x="564" y="69"/>
                    </a:lnTo>
                    <a:lnTo>
                      <a:pt x="563" y="73"/>
                    </a:lnTo>
                    <a:lnTo>
                      <a:pt x="561" y="78"/>
                    </a:lnTo>
                    <a:lnTo>
                      <a:pt x="560" y="81"/>
                    </a:lnTo>
                    <a:lnTo>
                      <a:pt x="558" y="85"/>
                    </a:lnTo>
                    <a:lnTo>
                      <a:pt x="556" y="88"/>
                    </a:lnTo>
                    <a:lnTo>
                      <a:pt x="556" y="93"/>
                    </a:lnTo>
                    <a:lnTo>
                      <a:pt x="554" y="96"/>
                    </a:lnTo>
                    <a:lnTo>
                      <a:pt x="553" y="101"/>
                    </a:lnTo>
                    <a:lnTo>
                      <a:pt x="551" y="106"/>
                    </a:lnTo>
                    <a:lnTo>
                      <a:pt x="550" y="111"/>
                    </a:lnTo>
                    <a:lnTo>
                      <a:pt x="548" y="116"/>
                    </a:lnTo>
                    <a:lnTo>
                      <a:pt x="545" y="121"/>
                    </a:lnTo>
                    <a:lnTo>
                      <a:pt x="543" y="126"/>
                    </a:lnTo>
                    <a:lnTo>
                      <a:pt x="540" y="132"/>
                    </a:lnTo>
                    <a:lnTo>
                      <a:pt x="538" y="137"/>
                    </a:lnTo>
                    <a:lnTo>
                      <a:pt x="535" y="144"/>
                    </a:lnTo>
                    <a:lnTo>
                      <a:pt x="533" y="150"/>
                    </a:lnTo>
                    <a:lnTo>
                      <a:pt x="530" y="156"/>
                    </a:lnTo>
                    <a:lnTo>
                      <a:pt x="526" y="163"/>
                    </a:lnTo>
                    <a:lnTo>
                      <a:pt x="523" y="169"/>
                    </a:lnTo>
                    <a:lnTo>
                      <a:pt x="520" y="175"/>
                    </a:lnTo>
                    <a:lnTo>
                      <a:pt x="516" y="181"/>
                    </a:lnTo>
                    <a:lnTo>
                      <a:pt x="512" y="188"/>
                    </a:lnTo>
                    <a:lnTo>
                      <a:pt x="509" y="195"/>
                    </a:lnTo>
                    <a:lnTo>
                      <a:pt x="505" y="201"/>
                    </a:lnTo>
                    <a:lnTo>
                      <a:pt x="501" y="208"/>
                    </a:lnTo>
                    <a:lnTo>
                      <a:pt x="496" y="215"/>
                    </a:lnTo>
                    <a:lnTo>
                      <a:pt x="492" y="222"/>
                    </a:lnTo>
                    <a:lnTo>
                      <a:pt x="487" y="228"/>
                    </a:lnTo>
                    <a:lnTo>
                      <a:pt x="484" y="234"/>
                    </a:lnTo>
                    <a:lnTo>
                      <a:pt x="477" y="240"/>
                    </a:lnTo>
                    <a:lnTo>
                      <a:pt x="472" y="247"/>
                    </a:lnTo>
                    <a:lnTo>
                      <a:pt x="467" y="254"/>
                    </a:lnTo>
                    <a:lnTo>
                      <a:pt x="462" y="261"/>
                    </a:lnTo>
                    <a:lnTo>
                      <a:pt x="457" y="266"/>
                    </a:lnTo>
                    <a:lnTo>
                      <a:pt x="451" y="272"/>
                    </a:lnTo>
                    <a:lnTo>
                      <a:pt x="445" y="278"/>
                    </a:lnTo>
                    <a:lnTo>
                      <a:pt x="440" y="284"/>
                    </a:lnTo>
                    <a:lnTo>
                      <a:pt x="433" y="289"/>
                    </a:lnTo>
                    <a:lnTo>
                      <a:pt x="427" y="296"/>
                    </a:lnTo>
                    <a:lnTo>
                      <a:pt x="421" y="301"/>
                    </a:lnTo>
                    <a:lnTo>
                      <a:pt x="415" y="307"/>
                    </a:lnTo>
                    <a:lnTo>
                      <a:pt x="407" y="311"/>
                    </a:lnTo>
                    <a:lnTo>
                      <a:pt x="400" y="316"/>
                    </a:lnTo>
                    <a:lnTo>
                      <a:pt x="393" y="321"/>
                    </a:lnTo>
                    <a:lnTo>
                      <a:pt x="386" y="326"/>
                    </a:lnTo>
                    <a:lnTo>
                      <a:pt x="378" y="328"/>
                    </a:lnTo>
                    <a:lnTo>
                      <a:pt x="371" y="333"/>
                    </a:lnTo>
                    <a:lnTo>
                      <a:pt x="362" y="337"/>
                    </a:lnTo>
                    <a:lnTo>
                      <a:pt x="354" y="340"/>
                    </a:lnTo>
                    <a:lnTo>
                      <a:pt x="347" y="342"/>
                    </a:lnTo>
                    <a:lnTo>
                      <a:pt x="338" y="345"/>
                    </a:lnTo>
                    <a:lnTo>
                      <a:pt x="329" y="347"/>
                    </a:lnTo>
                    <a:lnTo>
                      <a:pt x="320" y="350"/>
                    </a:lnTo>
                    <a:lnTo>
                      <a:pt x="312" y="351"/>
                    </a:lnTo>
                    <a:lnTo>
                      <a:pt x="303" y="354"/>
                    </a:lnTo>
                    <a:lnTo>
                      <a:pt x="294" y="354"/>
                    </a:lnTo>
                    <a:lnTo>
                      <a:pt x="284" y="355"/>
                    </a:lnTo>
                    <a:lnTo>
                      <a:pt x="274" y="355"/>
                    </a:lnTo>
                    <a:lnTo>
                      <a:pt x="265" y="355"/>
                    </a:lnTo>
                    <a:lnTo>
                      <a:pt x="255" y="355"/>
                    </a:lnTo>
                    <a:lnTo>
                      <a:pt x="248" y="355"/>
                    </a:lnTo>
                    <a:lnTo>
                      <a:pt x="239" y="355"/>
                    </a:lnTo>
                    <a:lnTo>
                      <a:pt x="230" y="354"/>
                    </a:lnTo>
                    <a:lnTo>
                      <a:pt x="221" y="354"/>
                    </a:lnTo>
                    <a:lnTo>
                      <a:pt x="215" y="354"/>
                    </a:lnTo>
                    <a:lnTo>
                      <a:pt x="206" y="351"/>
                    </a:lnTo>
                    <a:lnTo>
                      <a:pt x="199" y="351"/>
                    </a:lnTo>
                    <a:lnTo>
                      <a:pt x="191" y="350"/>
                    </a:lnTo>
                    <a:lnTo>
                      <a:pt x="185" y="349"/>
                    </a:lnTo>
                    <a:lnTo>
                      <a:pt x="179" y="347"/>
                    </a:lnTo>
                    <a:lnTo>
                      <a:pt x="172" y="346"/>
                    </a:lnTo>
                    <a:lnTo>
                      <a:pt x="166" y="345"/>
                    </a:lnTo>
                    <a:lnTo>
                      <a:pt x="160" y="345"/>
                    </a:lnTo>
                    <a:lnTo>
                      <a:pt x="153" y="342"/>
                    </a:lnTo>
                    <a:lnTo>
                      <a:pt x="148" y="341"/>
                    </a:lnTo>
                    <a:lnTo>
                      <a:pt x="142" y="338"/>
                    </a:lnTo>
                    <a:lnTo>
                      <a:pt x="137" y="337"/>
                    </a:lnTo>
                    <a:lnTo>
                      <a:pt x="132" y="335"/>
                    </a:lnTo>
                    <a:lnTo>
                      <a:pt x="127" y="333"/>
                    </a:lnTo>
                    <a:lnTo>
                      <a:pt x="123" y="332"/>
                    </a:lnTo>
                    <a:lnTo>
                      <a:pt x="118" y="330"/>
                    </a:lnTo>
                    <a:lnTo>
                      <a:pt x="115" y="328"/>
                    </a:lnTo>
                    <a:lnTo>
                      <a:pt x="110" y="326"/>
                    </a:lnTo>
                    <a:lnTo>
                      <a:pt x="106" y="323"/>
                    </a:lnTo>
                    <a:lnTo>
                      <a:pt x="102" y="322"/>
                    </a:lnTo>
                    <a:lnTo>
                      <a:pt x="95" y="318"/>
                    </a:lnTo>
                    <a:lnTo>
                      <a:pt x="89" y="315"/>
                    </a:lnTo>
                    <a:lnTo>
                      <a:pt x="83" y="311"/>
                    </a:lnTo>
                    <a:lnTo>
                      <a:pt x="77" y="306"/>
                    </a:lnTo>
                    <a:lnTo>
                      <a:pt x="73" y="302"/>
                    </a:lnTo>
                    <a:lnTo>
                      <a:pt x="69" y="298"/>
                    </a:lnTo>
                    <a:lnTo>
                      <a:pt x="64" y="293"/>
                    </a:lnTo>
                    <a:lnTo>
                      <a:pt x="62" y="289"/>
                    </a:lnTo>
                    <a:lnTo>
                      <a:pt x="59" y="286"/>
                    </a:lnTo>
                    <a:lnTo>
                      <a:pt x="57" y="283"/>
                    </a:lnTo>
                    <a:lnTo>
                      <a:pt x="53" y="277"/>
                    </a:lnTo>
                    <a:lnTo>
                      <a:pt x="52" y="273"/>
                    </a:lnTo>
                    <a:lnTo>
                      <a:pt x="49" y="271"/>
                    </a:lnTo>
                    <a:lnTo>
                      <a:pt x="49" y="269"/>
                    </a:lnTo>
                    <a:lnTo>
                      <a:pt x="48" y="268"/>
                    </a:lnTo>
                    <a:lnTo>
                      <a:pt x="47" y="266"/>
                    </a:lnTo>
                    <a:lnTo>
                      <a:pt x="44" y="262"/>
                    </a:lnTo>
                    <a:lnTo>
                      <a:pt x="41" y="257"/>
                    </a:lnTo>
                    <a:lnTo>
                      <a:pt x="38" y="252"/>
                    </a:lnTo>
                    <a:lnTo>
                      <a:pt x="37" y="249"/>
                    </a:lnTo>
                    <a:lnTo>
                      <a:pt x="34" y="244"/>
                    </a:lnTo>
                    <a:lnTo>
                      <a:pt x="32" y="240"/>
                    </a:lnTo>
                    <a:lnTo>
                      <a:pt x="29" y="235"/>
                    </a:lnTo>
                    <a:lnTo>
                      <a:pt x="27" y="232"/>
                    </a:lnTo>
                    <a:lnTo>
                      <a:pt x="25" y="225"/>
                    </a:lnTo>
                    <a:lnTo>
                      <a:pt x="23" y="220"/>
                    </a:lnTo>
                    <a:lnTo>
                      <a:pt x="20" y="214"/>
                    </a:lnTo>
                    <a:lnTo>
                      <a:pt x="18" y="208"/>
                    </a:lnTo>
                    <a:lnTo>
                      <a:pt x="15" y="200"/>
                    </a:lnTo>
                    <a:lnTo>
                      <a:pt x="13" y="194"/>
                    </a:lnTo>
                    <a:lnTo>
                      <a:pt x="12" y="185"/>
                    </a:lnTo>
                    <a:lnTo>
                      <a:pt x="9" y="179"/>
                    </a:lnTo>
                    <a:lnTo>
                      <a:pt x="8" y="174"/>
                    </a:lnTo>
                    <a:lnTo>
                      <a:pt x="8" y="170"/>
                    </a:lnTo>
                    <a:lnTo>
                      <a:pt x="7" y="166"/>
                    </a:lnTo>
                    <a:lnTo>
                      <a:pt x="7" y="163"/>
                    </a:lnTo>
                    <a:lnTo>
                      <a:pt x="4" y="157"/>
                    </a:lnTo>
                    <a:lnTo>
                      <a:pt x="4" y="152"/>
                    </a:lnTo>
                    <a:lnTo>
                      <a:pt x="3" y="147"/>
                    </a:lnTo>
                    <a:lnTo>
                      <a:pt x="3" y="144"/>
                    </a:lnTo>
                    <a:lnTo>
                      <a:pt x="2" y="139"/>
                    </a:lnTo>
                    <a:lnTo>
                      <a:pt x="2" y="135"/>
                    </a:lnTo>
                    <a:lnTo>
                      <a:pt x="2" y="130"/>
                    </a:lnTo>
                    <a:lnTo>
                      <a:pt x="2" y="125"/>
                    </a:lnTo>
                    <a:lnTo>
                      <a:pt x="0" y="120"/>
                    </a:lnTo>
                    <a:lnTo>
                      <a:pt x="0" y="115"/>
                    </a:lnTo>
                    <a:lnTo>
                      <a:pt x="0" y="110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0" y="95"/>
                    </a:lnTo>
                    <a:lnTo>
                      <a:pt x="2" y="90"/>
                    </a:lnTo>
                    <a:lnTo>
                      <a:pt x="2" y="85"/>
                    </a:lnTo>
                    <a:lnTo>
                      <a:pt x="4" y="57"/>
                    </a:lnTo>
                    <a:close/>
                  </a:path>
                </a:pathLst>
              </a:custGeom>
              <a:solidFill>
                <a:srgbClr val="BFE6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53" name="Freeform 63"/>
              <p:cNvSpPr>
                <a:spLocks/>
              </p:cNvSpPr>
              <p:nvPr/>
            </p:nvSpPr>
            <p:spPr bwMode="auto">
              <a:xfrm>
                <a:off x="3194" y="2979"/>
                <a:ext cx="188" cy="63"/>
              </a:xfrm>
              <a:custGeom>
                <a:avLst/>
                <a:gdLst>
                  <a:gd name="T0" fmla="*/ 4 w 564"/>
                  <a:gd name="T1" fmla="*/ 67 h 190"/>
                  <a:gd name="T2" fmla="*/ 13 w 564"/>
                  <a:gd name="T3" fmla="*/ 59 h 190"/>
                  <a:gd name="T4" fmla="*/ 28 w 564"/>
                  <a:gd name="T5" fmla="*/ 50 h 190"/>
                  <a:gd name="T6" fmla="*/ 47 w 564"/>
                  <a:gd name="T7" fmla="*/ 39 h 190"/>
                  <a:gd name="T8" fmla="*/ 63 w 564"/>
                  <a:gd name="T9" fmla="*/ 33 h 190"/>
                  <a:gd name="T10" fmla="*/ 76 w 564"/>
                  <a:gd name="T11" fmla="*/ 26 h 190"/>
                  <a:gd name="T12" fmla="*/ 89 w 564"/>
                  <a:gd name="T13" fmla="*/ 21 h 190"/>
                  <a:gd name="T14" fmla="*/ 104 w 564"/>
                  <a:gd name="T15" fmla="*/ 16 h 190"/>
                  <a:gd name="T16" fmla="*/ 119 w 564"/>
                  <a:gd name="T17" fmla="*/ 11 h 190"/>
                  <a:gd name="T18" fmla="*/ 136 w 564"/>
                  <a:gd name="T19" fmla="*/ 8 h 190"/>
                  <a:gd name="T20" fmla="*/ 155 w 564"/>
                  <a:gd name="T21" fmla="*/ 5 h 190"/>
                  <a:gd name="T22" fmla="*/ 172 w 564"/>
                  <a:gd name="T23" fmla="*/ 1 h 190"/>
                  <a:gd name="T24" fmla="*/ 191 w 564"/>
                  <a:gd name="T25" fmla="*/ 0 h 190"/>
                  <a:gd name="T26" fmla="*/ 212 w 564"/>
                  <a:gd name="T27" fmla="*/ 0 h 190"/>
                  <a:gd name="T28" fmla="*/ 234 w 564"/>
                  <a:gd name="T29" fmla="*/ 1 h 190"/>
                  <a:gd name="T30" fmla="*/ 255 w 564"/>
                  <a:gd name="T31" fmla="*/ 4 h 190"/>
                  <a:gd name="T32" fmla="*/ 278 w 564"/>
                  <a:gd name="T33" fmla="*/ 6 h 190"/>
                  <a:gd name="T34" fmla="*/ 299 w 564"/>
                  <a:gd name="T35" fmla="*/ 9 h 190"/>
                  <a:gd name="T36" fmla="*/ 320 w 564"/>
                  <a:gd name="T37" fmla="*/ 14 h 190"/>
                  <a:gd name="T38" fmla="*/ 342 w 564"/>
                  <a:gd name="T39" fmla="*/ 18 h 190"/>
                  <a:gd name="T40" fmla="*/ 362 w 564"/>
                  <a:gd name="T41" fmla="*/ 23 h 190"/>
                  <a:gd name="T42" fmla="*/ 382 w 564"/>
                  <a:gd name="T43" fmla="*/ 28 h 190"/>
                  <a:gd name="T44" fmla="*/ 402 w 564"/>
                  <a:gd name="T45" fmla="*/ 33 h 190"/>
                  <a:gd name="T46" fmla="*/ 421 w 564"/>
                  <a:gd name="T47" fmla="*/ 38 h 190"/>
                  <a:gd name="T48" fmla="*/ 438 w 564"/>
                  <a:gd name="T49" fmla="*/ 43 h 190"/>
                  <a:gd name="T50" fmla="*/ 455 w 564"/>
                  <a:gd name="T51" fmla="*/ 48 h 190"/>
                  <a:gd name="T52" fmla="*/ 472 w 564"/>
                  <a:gd name="T53" fmla="*/ 54 h 190"/>
                  <a:gd name="T54" fmla="*/ 486 w 564"/>
                  <a:gd name="T55" fmla="*/ 59 h 190"/>
                  <a:gd name="T56" fmla="*/ 500 w 564"/>
                  <a:gd name="T57" fmla="*/ 64 h 190"/>
                  <a:gd name="T58" fmla="*/ 512 w 564"/>
                  <a:gd name="T59" fmla="*/ 68 h 190"/>
                  <a:gd name="T60" fmla="*/ 525 w 564"/>
                  <a:gd name="T61" fmla="*/ 73 h 190"/>
                  <a:gd name="T62" fmla="*/ 542 w 564"/>
                  <a:gd name="T63" fmla="*/ 80 h 190"/>
                  <a:gd name="T64" fmla="*/ 556 w 564"/>
                  <a:gd name="T65" fmla="*/ 87 h 190"/>
                  <a:gd name="T66" fmla="*/ 551 w 564"/>
                  <a:gd name="T67" fmla="*/ 190 h 190"/>
                  <a:gd name="T68" fmla="*/ 542 w 564"/>
                  <a:gd name="T69" fmla="*/ 184 h 190"/>
                  <a:gd name="T70" fmla="*/ 529 w 564"/>
                  <a:gd name="T71" fmla="*/ 176 h 190"/>
                  <a:gd name="T72" fmla="*/ 515 w 564"/>
                  <a:gd name="T73" fmla="*/ 168 h 190"/>
                  <a:gd name="T74" fmla="*/ 498 w 564"/>
                  <a:gd name="T75" fmla="*/ 160 h 190"/>
                  <a:gd name="T76" fmla="*/ 477 w 564"/>
                  <a:gd name="T77" fmla="*/ 150 h 190"/>
                  <a:gd name="T78" fmla="*/ 455 w 564"/>
                  <a:gd name="T79" fmla="*/ 140 h 190"/>
                  <a:gd name="T80" fmla="*/ 429 w 564"/>
                  <a:gd name="T81" fmla="*/ 129 h 190"/>
                  <a:gd name="T82" fmla="*/ 403 w 564"/>
                  <a:gd name="T83" fmla="*/ 121 h 190"/>
                  <a:gd name="T84" fmla="*/ 374 w 564"/>
                  <a:gd name="T85" fmla="*/ 111 h 190"/>
                  <a:gd name="T86" fmla="*/ 344 w 564"/>
                  <a:gd name="T87" fmla="*/ 103 h 190"/>
                  <a:gd name="T88" fmla="*/ 311 w 564"/>
                  <a:gd name="T89" fmla="*/ 96 h 190"/>
                  <a:gd name="T90" fmla="*/ 279 w 564"/>
                  <a:gd name="T91" fmla="*/ 90 h 190"/>
                  <a:gd name="T92" fmla="*/ 245 w 564"/>
                  <a:gd name="T93" fmla="*/ 87 h 190"/>
                  <a:gd name="T94" fmla="*/ 210 w 564"/>
                  <a:gd name="T95" fmla="*/ 85 h 190"/>
                  <a:gd name="T96" fmla="*/ 175 w 564"/>
                  <a:gd name="T97" fmla="*/ 87 h 190"/>
                  <a:gd name="T98" fmla="*/ 140 w 564"/>
                  <a:gd name="T99" fmla="*/ 92 h 190"/>
                  <a:gd name="T100" fmla="*/ 104 w 564"/>
                  <a:gd name="T101" fmla="*/ 99 h 190"/>
                  <a:gd name="T102" fmla="*/ 69 w 564"/>
                  <a:gd name="T103" fmla="*/ 112 h 190"/>
                  <a:gd name="T104" fmla="*/ 34 w 564"/>
                  <a:gd name="T105" fmla="*/ 128 h 190"/>
                  <a:gd name="T106" fmla="*/ 1 w 564"/>
                  <a:gd name="T107" fmla="*/ 150 h 19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64"/>
                  <a:gd name="T163" fmla="*/ 0 h 190"/>
                  <a:gd name="T164" fmla="*/ 564 w 564"/>
                  <a:gd name="T165" fmla="*/ 190 h 19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64" h="190">
                    <a:moveTo>
                      <a:pt x="0" y="70"/>
                    </a:moveTo>
                    <a:lnTo>
                      <a:pt x="0" y="69"/>
                    </a:lnTo>
                    <a:lnTo>
                      <a:pt x="4" y="67"/>
                    </a:lnTo>
                    <a:lnTo>
                      <a:pt x="6" y="64"/>
                    </a:lnTo>
                    <a:lnTo>
                      <a:pt x="10" y="62"/>
                    </a:lnTo>
                    <a:lnTo>
                      <a:pt x="13" y="59"/>
                    </a:lnTo>
                    <a:lnTo>
                      <a:pt x="18" y="57"/>
                    </a:lnTo>
                    <a:lnTo>
                      <a:pt x="23" y="54"/>
                    </a:lnTo>
                    <a:lnTo>
                      <a:pt x="28" y="50"/>
                    </a:lnTo>
                    <a:lnTo>
                      <a:pt x="34" y="47"/>
                    </a:lnTo>
                    <a:lnTo>
                      <a:pt x="40" y="43"/>
                    </a:lnTo>
                    <a:lnTo>
                      <a:pt x="47" y="39"/>
                    </a:lnTo>
                    <a:lnTo>
                      <a:pt x="55" y="36"/>
                    </a:lnTo>
                    <a:lnTo>
                      <a:pt x="58" y="34"/>
                    </a:lnTo>
                    <a:lnTo>
                      <a:pt x="63" y="33"/>
                    </a:lnTo>
                    <a:lnTo>
                      <a:pt x="67" y="30"/>
                    </a:lnTo>
                    <a:lnTo>
                      <a:pt x="72" y="29"/>
                    </a:lnTo>
                    <a:lnTo>
                      <a:pt x="76" y="26"/>
                    </a:lnTo>
                    <a:lnTo>
                      <a:pt x="81" y="25"/>
                    </a:lnTo>
                    <a:lnTo>
                      <a:pt x="84" y="23"/>
                    </a:lnTo>
                    <a:lnTo>
                      <a:pt x="89" y="21"/>
                    </a:lnTo>
                    <a:lnTo>
                      <a:pt x="94" y="19"/>
                    </a:lnTo>
                    <a:lnTo>
                      <a:pt x="99" y="18"/>
                    </a:lnTo>
                    <a:lnTo>
                      <a:pt x="104" y="16"/>
                    </a:lnTo>
                    <a:lnTo>
                      <a:pt x="109" y="15"/>
                    </a:lnTo>
                    <a:lnTo>
                      <a:pt x="114" y="13"/>
                    </a:lnTo>
                    <a:lnTo>
                      <a:pt x="119" y="11"/>
                    </a:lnTo>
                    <a:lnTo>
                      <a:pt x="124" y="10"/>
                    </a:lnTo>
                    <a:lnTo>
                      <a:pt x="131" y="9"/>
                    </a:lnTo>
                    <a:lnTo>
                      <a:pt x="136" y="8"/>
                    </a:lnTo>
                    <a:lnTo>
                      <a:pt x="142" y="6"/>
                    </a:lnTo>
                    <a:lnTo>
                      <a:pt x="148" y="5"/>
                    </a:lnTo>
                    <a:lnTo>
                      <a:pt x="155" y="5"/>
                    </a:lnTo>
                    <a:lnTo>
                      <a:pt x="161" y="4"/>
                    </a:lnTo>
                    <a:lnTo>
                      <a:pt x="166" y="3"/>
                    </a:lnTo>
                    <a:lnTo>
                      <a:pt x="172" y="1"/>
                    </a:lnTo>
                    <a:lnTo>
                      <a:pt x="178" y="1"/>
                    </a:lnTo>
                    <a:lnTo>
                      <a:pt x="185" y="0"/>
                    </a:lnTo>
                    <a:lnTo>
                      <a:pt x="191" y="0"/>
                    </a:lnTo>
                    <a:lnTo>
                      <a:pt x="199" y="0"/>
                    </a:lnTo>
                    <a:lnTo>
                      <a:pt x="206" y="0"/>
                    </a:lnTo>
                    <a:lnTo>
                      <a:pt x="212" y="0"/>
                    </a:lnTo>
                    <a:lnTo>
                      <a:pt x="219" y="0"/>
                    </a:lnTo>
                    <a:lnTo>
                      <a:pt x="226" y="0"/>
                    </a:lnTo>
                    <a:lnTo>
                      <a:pt x="234" y="1"/>
                    </a:lnTo>
                    <a:lnTo>
                      <a:pt x="240" y="1"/>
                    </a:lnTo>
                    <a:lnTo>
                      <a:pt x="247" y="3"/>
                    </a:lnTo>
                    <a:lnTo>
                      <a:pt x="255" y="4"/>
                    </a:lnTo>
                    <a:lnTo>
                      <a:pt x="263" y="5"/>
                    </a:lnTo>
                    <a:lnTo>
                      <a:pt x="270" y="5"/>
                    </a:lnTo>
                    <a:lnTo>
                      <a:pt x="278" y="6"/>
                    </a:lnTo>
                    <a:lnTo>
                      <a:pt x="284" y="6"/>
                    </a:lnTo>
                    <a:lnTo>
                      <a:pt x="291" y="9"/>
                    </a:lnTo>
                    <a:lnTo>
                      <a:pt x="299" y="9"/>
                    </a:lnTo>
                    <a:lnTo>
                      <a:pt x="306" y="11"/>
                    </a:lnTo>
                    <a:lnTo>
                      <a:pt x="313" y="11"/>
                    </a:lnTo>
                    <a:lnTo>
                      <a:pt x="320" y="14"/>
                    </a:lnTo>
                    <a:lnTo>
                      <a:pt x="328" y="15"/>
                    </a:lnTo>
                    <a:lnTo>
                      <a:pt x="334" y="16"/>
                    </a:lnTo>
                    <a:lnTo>
                      <a:pt x="342" y="18"/>
                    </a:lnTo>
                    <a:lnTo>
                      <a:pt x="348" y="20"/>
                    </a:lnTo>
                    <a:lnTo>
                      <a:pt x="354" y="21"/>
                    </a:lnTo>
                    <a:lnTo>
                      <a:pt x="362" y="23"/>
                    </a:lnTo>
                    <a:lnTo>
                      <a:pt x="369" y="24"/>
                    </a:lnTo>
                    <a:lnTo>
                      <a:pt x="375" y="26"/>
                    </a:lnTo>
                    <a:lnTo>
                      <a:pt x="382" y="28"/>
                    </a:lnTo>
                    <a:lnTo>
                      <a:pt x="389" y="29"/>
                    </a:lnTo>
                    <a:lnTo>
                      <a:pt x="396" y="30"/>
                    </a:lnTo>
                    <a:lnTo>
                      <a:pt x="402" y="33"/>
                    </a:lnTo>
                    <a:lnTo>
                      <a:pt x="408" y="34"/>
                    </a:lnTo>
                    <a:lnTo>
                      <a:pt x="414" y="36"/>
                    </a:lnTo>
                    <a:lnTo>
                      <a:pt x="421" y="38"/>
                    </a:lnTo>
                    <a:lnTo>
                      <a:pt x="427" y="40"/>
                    </a:lnTo>
                    <a:lnTo>
                      <a:pt x="432" y="41"/>
                    </a:lnTo>
                    <a:lnTo>
                      <a:pt x="438" y="43"/>
                    </a:lnTo>
                    <a:lnTo>
                      <a:pt x="443" y="44"/>
                    </a:lnTo>
                    <a:lnTo>
                      <a:pt x="451" y="47"/>
                    </a:lnTo>
                    <a:lnTo>
                      <a:pt x="455" y="48"/>
                    </a:lnTo>
                    <a:lnTo>
                      <a:pt x="461" y="50"/>
                    </a:lnTo>
                    <a:lnTo>
                      <a:pt x="467" y="53"/>
                    </a:lnTo>
                    <a:lnTo>
                      <a:pt x="472" y="54"/>
                    </a:lnTo>
                    <a:lnTo>
                      <a:pt x="476" y="55"/>
                    </a:lnTo>
                    <a:lnTo>
                      <a:pt x="481" y="57"/>
                    </a:lnTo>
                    <a:lnTo>
                      <a:pt x="486" y="59"/>
                    </a:lnTo>
                    <a:lnTo>
                      <a:pt x="491" y="60"/>
                    </a:lnTo>
                    <a:lnTo>
                      <a:pt x="496" y="62"/>
                    </a:lnTo>
                    <a:lnTo>
                      <a:pt x="500" y="64"/>
                    </a:lnTo>
                    <a:lnTo>
                      <a:pt x="504" y="65"/>
                    </a:lnTo>
                    <a:lnTo>
                      <a:pt x="509" y="68"/>
                    </a:lnTo>
                    <a:lnTo>
                      <a:pt x="512" y="68"/>
                    </a:lnTo>
                    <a:lnTo>
                      <a:pt x="517" y="70"/>
                    </a:lnTo>
                    <a:lnTo>
                      <a:pt x="520" y="72"/>
                    </a:lnTo>
                    <a:lnTo>
                      <a:pt x="525" y="73"/>
                    </a:lnTo>
                    <a:lnTo>
                      <a:pt x="531" y="77"/>
                    </a:lnTo>
                    <a:lnTo>
                      <a:pt x="537" y="79"/>
                    </a:lnTo>
                    <a:lnTo>
                      <a:pt x="542" y="80"/>
                    </a:lnTo>
                    <a:lnTo>
                      <a:pt x="547" y="83"/>
                    </a:lnTo>
                    <a:lnTo>
                      <a:pt x="552" y="84"/>
                    </a:lnTo>
                    <a:lnTo>
                      <a:pt x="556" y="87"/>
                    </a:lnTo>
                    <a:lnTo>
                      <a:pt x="561" y="88"/>
                    </a:lnTo>
                    <a:lnTo>
                      <a:pt x="564" y="89"/>
                    </a:lnTo>
                    <a:lnTo>
                      <a:pt x="551" y="190"/>
                    </a:lnTo>
                    <a:lnTo>
                      <a:pt x="550" y="189"/>
                    </a:lnTo>
                    <a:lnTo>
                      <a:pt x="547" y="187"/>
                    </a:lnTo>
                    <a:lnTo>
                      <a:pt x="542" y="184"/>
                    </a:lnTo>
                    <a:lnTo>
                      <a:pt x="537" y="181"/>
                    </a:lnTo>
                    <a:lnTo>
                      <a:pt x="532" y="178"/>
                    </a:lnTo>
                    <a:lnTo>
                      <a:pt x="529" y="176"/>
                    </a:lnTo>
                    <a:lnTo>
                      <a:pt x="525" y="173"/>
                    </a:lnTo>
                    <a:lnTo>
                      <a:pt x="520" y="171"/>
                    </a:lnTo>
                    <a:lnTo>
                      <a:pt x="515" y="168"/>
                    </a:lnTo>
                    <a:lnTo>
                      <a:pt x="510" y="166"/>
                    </a:lnTo>
                    <a:lnTo>
                      <a:pt x="504" y="163"/>
                    </a:lnTo>
                    <a:lnTo>
                      <a:pt x="498" y="160"/>
                    </a:lnTo>
                    <a:lnTo>
                      <a:pt x="491" y="156"/>
                    </a:lnTo>
                    <a:lnTo>
                      <a:pt x="485" y="153"/>
                    </a:lnTo>
                    <a:lnTo>
                      <a:pt x="477" y="150"/>
                    </a:lnTo>
                    <a:lnTo>
                      <a:pt x="471" y="147"/>
                    </a:lnTo>
                    <a:lnTo>
                      <a:pt x="463" y="143"/>
                    </a:lnTo>
                    <a:lnTo>
                      <a:pt x="455" y="140"/>
                    </a:lnTo>
                    <a:lnTo>
                      <a:pt x="447" y="137"/>
                    </a:lnTo>
                    <a:lnTo>
                      <a:pt x="438" y="133"/>
                    </a:lnTo>
                    <a:lnTo>
                      <a:pt x="429" y="129"/>
                    </a:lnTo>
                    <a:lnTo>
                      <a:pt x="421" y="127"/>
                    </a:lnTo>
                    <a:lnTo>
                      <a:pt x="412" y="123"/>
                    </a:lnTo>
                    <a:lnTo>
                      <a:pt x="403" y="121"/>
                    </a:lnTo>
                    <a:lnTo>
                      <a:pt x="393" y="117"/>
                    </a:lnTo>
                    <a:lnTo>
                      <a:pt x="384" y="114"/>
                    </a:lnTo>
                    <a:lnTo>
                      <a:pt x="374" y="111"/>
                    </a:lnTo>
                    <a:lnTo>
                      <a:pt x="365" y="109"/>
                    </a:lnTo>
                    <a:lnTo>
                      <a:pt x="354" y="106"/>
                    </a:lnTo>
                    <a:lnTo>
                      <a:pt x="344" y="103"/>
                    </a:lnTo>
                    <a:lnTo>
                      <a:pt x="334" y="101"/>
                    </a:lnTo>
                    <a:lnTo>
                      <a:pt x="323" y="98"/>
                    </a:lnTo>
                    <a:lnTo>
                      <a:pt x="311" y="96"/>
                    </a:lnTo>
                    <a:lnTo>
                      <a:pt x="301" y="93"/>
                    </a:lnTo>
                    <a:lnTo>
                      <a:pt x="290" y="92"/>
                    </a:lnTo>
                    <a:lnTo>
                      <a:pt x="279" y="90"/>
                    </a:lnTo>
                    <a:lnTo>
                      <a:pt x="268" y="88"/>
                    </a:lnTo>
                    <a:lnTo>
                      <a:pt x="256" y="88"/>
                    </a:lnTo>
                    <a:lnTo>
                      <a:pt x="245" y="87"/>
                    </a:lnTo>
                    <a:lnTo>
                      <a:pt x="234" y="87"/>
                    </a:lnTo>
                    <a:lnTo>
                      <a:pt x="221" y="85"/>
                    </a:lnTo>
                    <a:lnTo>
                      <a:pt x="210" y="85"/>
                    </a:lnTo>
                    <a:lnTo>
                      <a:pt x="199" y="85"/>
                    </a:lnTo>
                    <a:lnTo>
                      <a:pt x="187" y="87"/>
                    </a:lnTo>
                    <a:lnTo>
                      <a:pt x="175" y="87"/>
                    </a:lnTo>
                    <a:lnTo>
                      <a:pt x="163" y="88"/>
                    </a:lnTo>
                    <a:lnTo>
                      <a:pt x="151" y="89"/>
                    </a:lnTo>
                    <a:lnTo>
                      <a:pt x="140" y="92"/>
                    </a:lnTo>
                    <a:lnTo>
                      <a:pt x="127" y="94"/>
                    </a:lnTo>
                    <a:lnTo>
                      <a:pt x="116" y="97"/>
                    </a:lnTo>
                    <a:lnTo>
                      <a:pt x="104" y="99"/>
                    </a:lnTo>
                    <a:lnTo>
                      <a:pt x="92" y="104"/>
                    </a:lnTo>
                    <a:lnTo>
                      <a:pt x="81" y="107"/>
                    </a:lnTo>
                    <a:lnTo>
                      <a:pt x="69" y="112"/>
                    </a:lnTo>
                    <a:lnTo>
                      <a:pt x="57" y="117"/>
                    </a:lnTo>
                    <a:lnTo>
                      <a:pt x="45" y="122"/>
                    </a:lnTo>
                    <a:lnTo>
                      <a:pt x="34" y="128"/>
                    </a:lnTo>
                    <a:lnTo>
                      <a:pt x="23" y="134"/>
                    </a:lnTo>
                    <a:lnTo>
                      <a:pt x="13" y="141"/>
                    </a:lnTo>
                    <a:lnTo>
                      <a:pt x="1" y="15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82A6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54" name="Freeform 64"/>
              <p:cNvSpPr>
                <a:spLocks/>
              </p:cNvSpPr>
              <p:nvPr/>
            </p:nvSpPr>
            <p:spPr bwMode="auto">
              <a:xfrm>
                <a:off x="2986" y="2905"/>
                <a:ext cx="692" cy="214"/>
              </a:xfrm>
              <a:custGeom>
                <a:avLst/>
                <a:gdLst>
                  <a:gd name="T0" fmla="*/ 3 w 2075"/>
                  <a:gd name="T1" fmla="*/ 603 h 644"/>
                  <a:gd name="T2" fmla="*/ 0 w 2075"/>
                  <a:gd name="T3" fmla="*/ 553 h 644"/>
                  <a:gd name="T4" fmla="*/ 0 w 2075"/>
                  <a:gd name="T5" fmla="*/ 492 h 644"/>
                  <a:gd name="T6" fmla="*/ 10 w 2075"/>
                  <a:gd name="T7" fmla="*/ 433 h 644"/>
                  <a:gd name="T8" fmla="*/ 35 w 2075"/>
                  <a:gd name="T9" fmla="*/ 384 h 644"/>
                  <a:gd name="T10" fmla="*/ 99 w 2075"/>
                  <a:gd name="T11" fmla="*/ 349 h 644"/>
                  <a:gd name="T12" fmla="*/ 141 w 2075"/>
                  <a:gd name="T13" fmla="*/ 345 h 644"/>
                  <a:gd name="T14" fmla="*/ 201 w 2075"/>
                  <a:gd name="T15" fmla="*/ 354 h 644"/>
                  <a:gd name="T16" fmla="*/ 242 w 2075"/>
                  <a:gd name="T17" fmla="*/ 360 h 644"/>
                  <a:gd name="T18" fmla="*/ 289 w 2075"/>
                  <a:gd name="T19" fmla="*/ 348 h 644"/>
                  <a:gd name="T20" fmla="*/ 343 w 2075"/>
                  <a:gd name="T21" fmla="*/ 323 h 644"/>
                  <a:gd name="T22" fmla="*/ 404 w 2075"/>
                  <a:gd name="T23" fmla="*/ 285 h 644"/>
                  <a:gd name="T24" fmla="*/ 467 w 2075"/>
                  <a:gd name="T25" fmla="*/ 228 h 644"/>
                  <a:gd name="T26" fmla="*/ 527 w 2075"/>
                  <a:gd name="T27" fmla="*/ 154 h 644"/>
                  <a:gd name="T28" fmla="*/ 603 w 2075"/>
                  <a:gd name="T29" fmla="*/ 90 h 644"/>
                  <a:gd name="T30" fmla="*/ 692 w 2075"/>
                  <a:gd name="T31" fmla="*/ 44 h 644"/>
                  <a:gd name="T32" fmla="*/ 787 w 2075"/>
                  <a:gd name="T33" fmla="*/ 15 h 644"/>
                  <a:gd name="T34" fmla="*/ 881 w 2075"/>
                  <a:gd name="T35" fmla="*/ 2 h 644"/>
                  <a:gd name="T36" fmla="*/ 962 w 2075"/>
                  <a:gd name="T37" fmla="*/ 1 h 644"/>
                  <a:gd name="T38" fmla="*/ 1031 w 2075"/>
                  <a:gd name="T39" fmla="*/ 15 h 644"/>
                  <a:gd name="T40" fmla="*/ 1110 w 2075"/>
                  <a:gd name="T41" fmla="*/ 38 h 644"/>
                  <a:gd name="T42" fmla="*/ 1193 w 2075"/>
                  <a:gd name="T43" fmla="*/ 69 h 644"/>
                  <a:gd name="T44" fmla="*/ 1268 w 2075"/>
                  <a:gd name="T45" fmla="*/ 98 h 644"/>
                  <a:gd name="T46" fmla="*/ 1327 w 2075"/>
                  <a:gd name="T47" fmla="*/ 121 h 644"/>
                  <a:gd name="T48" fmla="*/ 1366 w 2075"/>
                  <a:gd name="T49" fmla="*/ 139 h 644"/>
                  <a:gd name="T50" fmla="*/ 1422 w 2075"/>
                  <a:gd name="T51" fmla="*/ 169 h 644"/>
                  <a:gd name="T52" fmla="*/ 1506 w 2075"/>
                  <a:gd name="T53" fmla="*/ 212 h 644"/>
                  <a:gd name="T54" fmla="*/ 1607 w 2075"/>
                  <a:gd name="T55" fmla="*/ 256 h 644"/>
                  <a:gd name="T56" fmla="*/ 1706 w 2075"/>
                  <a:gd name="T57" fmla="*/ 292 h 644"/>
                  <a:gd name="T58" fmla="*/ 1791 w 2075"/>
                  <a:gd name="T59" fmla="*/ 311 h 644"/>
                  <a:gd name="T60" fmla="*/ 1926 w 2075"/>
                  <a:gd name="T61" fmla="*/ 291 h 644"/>
                  <a:gd name="T62" fmla="*/ 1969 w 2075"/>
                  <a:gd name="T63" fmla="*/ 318 h 644"/>
                  <a:gd name="T64" fmla="*/ 2017 w 2075"/>
                  <a:gd name="T65" fmla="*/ 354 h 644"/>
                  <a:gd name="T66" fmla="*/ 2065 w 2075"/>
                  <a:gd name="T67" fmla="*/ 409 h 644"/>
                  <a:gd name="T68" fmla="*/ 2070 w 2075"/>
                  <a:gd name="T69" fmla="*/ 460 h 644"/>
                  <a:gd name="T70" fmla="*/ 2025 w 2075"/>
                  <a:gd name="T71" fmla="*/ 505 h 644"/>
                  <a:gd name="T72" fmla="*/ 1947 w 2075"/>
                  <a:gd name="T73" fmla="*/ 550 h 644"/>
                  <a:gd name="T74" fmla="*/ 1859 w 2075"/>
                  <a:gd name="T75" fmla="*/ 592 h 644"/>
                  <a:gd name="T76" fmla="*/ 1782 w 2075"/>
                  <a:gd name="T77" fmla="*/ 624 h 644"/>
                  <a:gd name="T78" fmla="*/ 1730 w 2075"/>
                  <a:gd name="T79" fmla="*/ 643 h 644"/>
                  <a:gd name="T80" fmla="*/ 1693 w 2075"/>
                  <a:gd name="T81" fmla="*/ 598 h 644"/>
                  <a:gd name="T82" fmla="*/ 1621 w 2075"/>
                  <a:gd name="T83" fmla="*/ 514 h 644"/>
                  <a:gd name="T84" fmla="*/ 1511 w 2075"/>
                  <a:gd name="T85" fmla="*/ 408 h 644"/>
                  <a:gd name="T86" fmla="*/ 1364 w 2075"/>
                  <a:gd name="T87" fmla="*/ 297 h 644"/>
                  <a:gd name="T88" fmla="*/ 1189 w 2075"/>
                  <a:gd name="T89" fmla="*/ 202 h 644"/>
                  <a:gd name="T90" fmla="*/ 993 w 2075"/>
                  <a:gd name="T91" fmla="*/ 139 h 644"/>
                  <a:gd name="T92" fmla="*/ 841 w 2075"/>
                  <a:gd name="T93" fmla="*/ 118 h 644"/>
                  <a:gd name="T94" fmla="*/ 736 w 2075"/>
                  <a:gd name="T95" fmla="*/ 126 h 644"/>
                  <a:gd name="T96" fmla="*/ 670 w 2075"/>
                  <a:gd name="T97" fmla="*/ 154 h 644"/>
                  <a:gd name="T98" fmla="*/ 625 w 2075"/>
                  <a:gd name="T99" fmla="*/ 204 h 644"/>
                  <a:gd name="T100" fmla="*/ 596 w 2075"/>
                  <a:gd name="T101" fmla="*/ 247 h 644"/>
                  <a:gd name="T102" fmla="*/ 549 w 2075"/>
                  <a:gd name="T103" fmla="*/ 320 h 644"/>
                  <a:gd name="T104" fmla="*/ 515 w 2075"/>
                  <a:gd name="T105" fmla="*/ 388 h 644"/>
                  <a:gd name="T106" fmla="*/ 457 w 2075"/>
                  <a:gd name="T107" fmla="*/ 456 h 644"/>
                  <a:gd name="T108" fmla="*/ 413 w 2075"/>
                  <a:gd name="T109" fmla="*/ 494 h 644"/>
                  <a:gd name="T110" fmla="*/ 368 w 2075"/>
                  <a:gd name="T111" fmla="*/ 525 h 644"/>
                  <a:gd name="T112" fmla="*/ 324 w 2075"/>
                  <a:gd name="T113" fmla="*/ 553 h 644"/>
                  <a:gd name="T114" fmla="*/ 275 w 2075"/>
                  <a:gd name="T115" fmla="*/ 553 h 644"/>
                  <a:gd name="T116" fmla="*/ 227 w 2075"/>
                  <a:gd name="T117" fmla="*/ 576 h 64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075"/>
                  <a:gd name="T178" fmla="*/ 0 h 644"/>
                  <a:gd name="T179" fmla="*/ 2075 w 2075"/>
                  <a:gd name="T180" fmla="*/ 644 h 64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075" h="644">
                    <a:moveTo>
                      <a:pt x="193" y="602"/>
                    </a:moveTo>
                    <a:lnTo>
                      <a:pt x="8" y="639"/>
                    </a:lnTo>
                    <a:lnTo>
                      <a:pt x="8" y="638"/>
                    </a:lnTo>
                    <a:lnTo>
                      <a:pt x="8" y="637"/>
                    </a:lnTo>
                    <a:lnTo>
                      <a:pt x="6" y="633"/>
                    </a:lnTo>
                    <a:lnTo>
                      <a:pt x="6" y="631"/>
                    </a:lnTo>
                    <a:lnTo>
                      <a:pt x="5" y="625"/>
                    </a:lnTo>
                    <a:lnTo>
                      <a:pt x="5" y="619"/>
                    </a:lnTo>
                    <a:lnTo>
                      <a:pt x="4" y="613"/>
                    </a:lnTo>
                    <a:lnTo>
                      <a:pt x="4" y="607"/>
                    </a:lnTo>
                    <a:lnTo>
                      <a:pt x="3" y="603"/>
                    </a:lnTo>
                    <a:lnTo>
                      <a:pt x="3" y="598"/>
                    </a:lnTo>
                    <a:lnTo>
                      <a:pt x="1" y="594"/>
                    </a:lnTo>
                    <a:lnTo>
                      <a:pt x="1" y="590"/>
                    </a:lnTo>
                    <a:lnTo>
                      <a:pt x="1" y="585"/>
                    </a:lnTo>
                    <a:lnTo>
                      <a:pt x="1" y="581"/>
                    </a:lnTo>
                    <a:lnTo>
                      <a:pt x="0" y="576"/>
                    </a:lnTo>
                    <a:lnTo>
                      <a:pt x="0" y="571"/>
                    </a:lnTo>
                    <a:lnTo>
                      <a:pt x="0" y="566"/>
                    </a:lnTo>
                    <a:lnTo>
                      <a:pt x="0" y="561"/>
                    </a:lnTo>
                    <a:lnTo>
                      <a:pt x="0" y="556"/>
                    </a:lnTo>
                    <a:lnTo>
                      <a:pt x="0" y="553"/>
                    </a:lnTo>
                    <a:lnTo>
                      <a:pt x="0" y="546"/>
                    </a:lnTo>
                    <a:lnTo>
                      <a:pt x="0" y="541"/>
                    </a:lnTo>
                    <a:lnTo>
                      <a:pt x="0" y="536"/>
                    </a:lnTo>
                    <a:lnTo>
                      <a:pt x="0" y="531"/>
                    </a:lnTo>
                    <a:lnTo>
                      <a:pt x="0" y="525"/>
                    </a:lnTo>
                    <a:lnTo>
                      <a:pt x="0" y="520"/>
                    </a:lnTo>
                    <a:lnTo>
                      <a:pt x="0" y="514"/>
                    </a:lnTo>
                    <a:lnTo>
                      <a:pt x="0" y="509"/>
                    </a:lnTo>
                    <a:lnTo>
                      <a:pt x="0" y="504"/>
                    </a:lnTo>
                    <a:lnTo>
                      <a:pt x="0" y="497"/>
                    </a:lnTo>
                    <a:lnTo>
                      <a:pt x="0" y="492"/>
                    </a:lnTo>
                    <a:lnTo>
                      <a:pt x="1" y="487"/>
                    </a:lnTo>
                    <a:lnTo>
                      <a:pt x="1" y="481"/>
                    </a:lnTo>
                    <a:lnTo>
                      <a:pt x="1" y="476"/>
                    </a:lnTo>
                    <a:lnTo>
                      <a:pt x="3" y="470"/>
                    </a:lnTo>
                    <a:lnTo>
                      <a:pt x="3" y="465"/>
                    </a:lnTo>
                    <a:lnTo>
                      <a:pt x="4" y="460"/>
                    </a:lnTo>
                    <a:lnTo>
                      <a:pt x="5" y="455"/>
                    </a:lnTo>
                    <a:lnTo>
                      <a:pt x="6" y="448"/>
                    </a:lnTo>
                    <a:lnTo>
                      <a:pt x="8" y="444"/>
                    </a:lnTo>
                    <a:lnTo>
                      <a:pt x="9" y="438"/>
                    </a:lnTo>
                    <a:lnTo>
                      <a:pt x="10" y="433"/>
                    </a:lnTo>
                    <a:lnTo>
                      <a:pt x="11" y="428"/>
                    </a:lnTo>
                    <a:lnTo>
                      <a:pt x="13" y="424"/>
                    </a:lnTo>
                    <a:lnTo>
                      <a:pt x="15" y="419"/>
                    </a:lnTo>
                    <a:lnTo>
                      <a:pt x="16" y="416"/>
                    </a:lnTo>
                    <a:lnTo>
                      <a:pt x="19" y="411"/>
                    </a:lnTo>
                    <a:lnTo>
                      <a:pt x="21" y="407"/>
                    </a:lnTo>
                    <a:lnTo>
                      <a:pt x="23" y="403"/>
                    </a:lnTo>
                    <a:lnTo>
                      <a:pt x="25" y="398"/>
                    </a:lnTo>
                    <a:lnTo>
                      <a:pt x="28" y="394"/>
                    </a:lnTo>
                    <a:lnTo>
                      <a:pt x="30" y="390"/>
                    </a:lnTo>
                    <a:lnTo>
                      <a:pt x="35" y="384"/>
                    </a:lnTo>
                    <a:lnTo>
                      <a:pt x="42" y="378"/>
                    </a:lnTo>
                    <a:lnTo>
                      <a:pt x="48" y="372"/>
                    </a:lnTo>
                    <a:lnTo>
                      <a:pt x="54" y="367"/>
                    </a:lnTo>
                    <a:lnTo>
                      <a:pt x="62" y="362"/>
                    </a:lnTo>
                    <a:lnTo>
                      <a:pt x="68" y="359"/>
                    </a:lnTo>
                    <a:lnTo>
                      <a:pt x="75" y="355"/>
                    </a:lnTo>
                    <a:lnTo>
                      <a:pt x="83" y="353"/>
                    </a:lnTo>
                    <a:lnTo>
                      <a:pt x="87" y="350"/>
                    </a:lnTo>
                    <a:lnTo>
                      <a:pt x="90" y="350"/>
                    </a:lnTo>
                    <a:lnTo>
                      <a:pt x="94" y="349"/>
                    </a:lnTo>
                    <a:lnTo>
                      <a:pt x="99" y="349"/>
                    </a:lnTo>
                    <a:lnTo>
                      <a:pt x="102" y="348"/>
                    </a:lnTo>
                    <a:lnTo>
                      <a:pt x="107" y="346"/>
                    </a:lnTo>
                    <a:lnTo>
                      <a:pt x="111" y="345"/>
                    </a:lnTo>
                    <a:lnTo>
                      <a:pt x="114" y="345"/>
                    </a:lnTo>
                    <a:lnTo>
                      <a:pt x="118" y="345"/>
                    </a:lnTo>
                    <a:lnTo>
                      <a:pt x="122" y="345"/>
                    </a:lnTo>
                    <a:lnTo>
                      <a:pt x="126" y="345"/>
                    </a:lnTo>
                    <a:lnTo>
                      <a:pt x="129" y="345"/>
                    </a:lnTo>
                    <a:lnTo>
                      <a:pt x="133" y="345"/>
                    </a:lnTo>
                    <a:lnTo>
                      <a:pt x="138" y="345"/>
                    </a:lnTo>
                    <a:lnTo>
                      <a:pt x="141" y="345"/>
                    </a:lnTo>
                    <a:lnTo>
                      <a:pt x="146" y="345"/>
                    </a:lnTo>
                    <a:lnTo>
                      <a:pt x="149" y="345"/>
                    </a:lnTo>
                    <a:lnTo>
                      <a:pt x="153" y="345"/>
                    </a:lnTo>
                    <a:lnTo>
                      <a:pt x="157" y="346"/>
                    </a:lnTo>
                    <a:lnTo>
                      <a:pt x="161" y="348"/>
                    </a:lnTo>
                    <a:lnTo>
                      <a:pt x="168" y="348"/>
                    </a:lnTo>
                    <a:lnTo>
                      <a:pt x="175" y="349"/>
                    </a:lnTo>
                    <a:lnTo>
                      <a:pt x="181" y="349"/>
                    </a:lnTo>
                    <a:lnTo>
                      <a:pt x="188" y="350"/>
                    </a:lnTo>
                    <a:lnTo>
                      <a:pt x="195" y="351"/>
                    </a:lnTo>
                    <a:lnTo>
                      <a:pt x="201" y="354"/>
                    </a:lnTo>
                    <a:lnTo>
                      <a:pt x="206" y="354"/>
                    </a:lnTo>
                    <a:lnTo>
                      <a:pt x="211" y="356"/>
                    </a:lnTo>
                    <a:lnTo>
                      <a:pt x="215" y="356"/>
                    </a:lnTo>
                    <a:lnTo>
                      <a:pt x="220" y="359"/>
                    </a:lnTo>
                    <a:lnTo>
                      <a:pt x="222" y="359"/>
                    </a:lnTo>
                    <a:lnTo>
                      <a:pt x="226" y="360"/>
                    </a:lnTo>
                    <a:lnTo>
                      <a:pt x="230" y="362"/>
                    </a:lnTo>
                    <a:lnTo>
                      <a:pt x="231" y="364"/>
                    </a:lnTo>
                    <a:lnTo>
                      <a:pt x="234" y="363"/>
                    </a:lnTo>
                    <a:lnTo>
                      <a:pt x="239" y="362"/>
                    </a:lnTo>
                    <a:lnTo>
                      <a:pt x="242" y="360"/>
                    </a:lnTo>
                    <a:lnTo>
                      <a:pt x="246" y="359"/>
                    </a:lnTo>
                    <a:lnTo>
                      <a:pt x="252" y="358"/>
                    </a:lnTo>
                    <a:lnTo>
                      <a:pt x="259" y="356"/>
                    </a:lnTo>
                    <a:lnTo>
                      <a:pt x="261" y="355"/>
                    </a:lnTo>
                    <a:lnTo>
                      <a:pt x="265" y="354"/>
                    </a:lnTo>
                    <a:lnTo>
                      <a:pt x="269" y="353"/>
                    </a:lnTo>
                    <a:lnTo>
                      <a:pt x="272" y="353"/>
                    </a:lnTo>
                    <a:lnTo>
                      <a:pt x="276" y="350"/>
                    </a:lnTo>
                    <a:lnTo>
                      <a:pt x="280" y="349"/>
                    </a:lnTo>
                    <a:lnTo>
                      <a:pt x="285" y="348"/>
                    </a:lnTo>
                    <a:lnTo>
                      <a:pt x="289" y="348"/>
                    </a:lnTo>
                    <a:lnTo>
                      <a:pt x="293" y="345"/>
                    </a:lnTo>
                    <a:lnTo>
                      <a:pt x="298" y="344"/>
                    </a:lnTo>
                    <a:lnTo>
                      <a:pt x="303" y="341"/>
                    </a:lnTo>
                    <a:lnTo>
                      <a:pt x="308" y="340"/>
                    </a:lnTo>
                    <a:lnTo>
                      <a:pt x="311" y="338"/>
                    </a:lnTo>
                    <a:lnTo>
                      <a:pt x="318" y="336"/>
                    </a:lnTo>
                    <a:lnTo>
                      <a:pt x="323" y="334"/>
                    </a:lnTo>
                    <a:lnTo>
                      <a:pt x="328" y="331"/>
                    </a:lnTo>
                    <a:lnTo>
                      <a:pt x="331" y="329"/>
                    </a:lnTo>
                    <a:lnTo>
                      <a:pt x="338" y="326"/>
                    </a:lnTo>
                    <a:lnTo>
                      <a:pt x="343" y="323"/>
                    </a:lnTo>
                    <a:lnTo>
                      <a:pt x="348" y="321"/>
                    </a:lnTo>
                    <a:lnTo>
                      <a:pt x="353" y="318"/>
                    </a:lnTo>
                    <a:lnTo>
                      <a:pt x="359" y="315"/>
                    </a:lnTo>
                    <a:lnTo>
                      <a:pt x="364" y="311"/>
                    </a:lnTo>
                    <a:lnTo>
                      <a:pt x="370" y="309"/>
                    </a:lnTo>
                    <a:lnTo>
                      <a:pt x="375" y="304"/>
                    </a:lnTo>
                    <a:lnTo>
                      <a:pt x="382" y="300"/>
                    </a:lnTo>
                    <a:lnTo>
                      <a:pt x="387" y="296"/>
                    </a:lnTo>
                    <a:lnTo>
                      <a:pt x="393" y="294"/>
                    </a:lnTo>
                    <a:lnTo>
                      <a:pt x="399" y="289"/>
                    </a:lnTo>
                    <a:lnTo>
                      <a:pt x="404" y="285"/>
                    </a:lnTo>
                    <a:lnTo>
                      <a:pt x="411" y="281"/>
                    </a:lnTo>
                    <a:lnTo>
                      <a:pt x="417" y="276"/>
                    </a:lnTo>
                    <a:lnTo>
                      <a:pt x="422" y="271"/>
                    </a:lnTo>
                    <a:lnTo>
                      <a:pt x="428" y="266"/>
                    </a:lnTo>
                    <a:lnTo>
                      <a:pt x="433" y="261"/>
                    </a:lnTo>
                    <a:lnTo>
                      <a:pt x="439" y="256"/>
                    </a:lnTo>
                    <a:lnTo>
                      <a:pt x="444" y="251"/>
                    </a:lnTo>
                    <a:lnTo>
                      <a:pt x="451" y="245"/>
                    </a:lnTo>
                    <a:lnTo>
                      <a:pt x="456" y="240"/>
                    </a:lnTo>
                    <a:lnTo>
                      <a:pt x="462" y="235"/>
                    </a:lnTo>
                    <a:lnTo>
                      <a:pt x="467" y="228"/>
                    </a:lnTo>
                    <a:lnTo>
                      <a:pt x="473" y="222"/>
                    </a:lnTo>
                    <a:lnTo>
                      <a:pt x="478" y="216"/>
                    </a:lnTo>
                    <a:lnTo>
                      <a:pt x="485" y="209"/>
                    </a:lnTo>
                    <a:lnTo>
                      <a:pt x="490" y="202"/>
                    </a:lnTo>
                    <a:lnTo>
                      <a:pt x="495" y="196"/>
                    </a:lnTo>
                    <a:lnTo>
                      <a:pt x="501" y="189"/>
                    </a:lnTo>
                    <a:lnTo>
                      <a:pt x="506" y="183"/>
                    </a:lnTo>
                    <a:lnTo>
                      <a:pt x="510" y="174"/>
                    </a:lnTo>
                    <a:lnTo>
                      <a:pt x="516" y="168"/>
                    </a:lnTo>
                    <a:lnTo>
                      <a:pt x="521" y="160"/>
                    </a:lnTo>
                    <a:lnTo>
                      <a:pt x="527" y="154"/>
                    </a:lnTo>
                    <a:lnTo>
                      <a:pt x="532" y="148"/>
                    </a:lnTo>
                    <a:lnTo>
                      <a:pt x="540" y="140"/>
                    </a:lnTo>
                    <a:lnTo>
                      <a:pt x="546" y="134"/>
                    </a:lnTo>
                    <a:lnTo>
                      <a:pt x="552" y="129"/>
                    </a:lnTo>
                    <a:lnTo>
                      <a:pt x="559" y="123"/>
                    </a:lnTo>
                    <a:lnTo>
                      <a:pt x="565" y="116"/>
                    </a:lnTo>
                    <a:lnTo>
                      <a:pt x="572" y="110"/>
                    </a:lnTo>
                    <a:lnTo>
                      <a:pt x="580" y="105"/>
                    </a:lnTo>
                    <a:lnTo>
                      <a:pt x="588" y="100"/>
                    </a:lnTo>
                    <a:lnTo>
                      <a:pt x="595" y="95"/>
                    </a:lnTo>
                    <a:lnTo>
                      <a:pt x="603" y="90"/>
                    </a:lnTo>
                    <a:lnTo>
                      <a:pt x="610" y="85"/>
                    </a:lnTo>
                    <a:lnTo>
                      <a:pt x="618" y="80"/>
                    </a:lnTo>
                    <a:lnTo>
                      <a:pt x="625" y="76"/>
                    </a:lnTo>
                    <a:lnTo>
                      <a:pt x="633" y="71"/>
                    </a:lnTo>
                    <a:lnTo>
                      <a:pt x="642" y="67"/>
                    </a:lnTo>
                    <a:lnTo>
                      <a:pt x="649" y="62"/>
                    </a:lnTo>
                    <a:lnTo>
                      <a:pt x="658" y="59"/>
                    </a:lnTo>
                    <a:lnTo>
                      <a:pt x="667" y="55"/>
                    </a:lnTo>
                    <a:lnTo>
                      <a:pt x="675" y="51"/>
                    </a:lnTo>
                    <a:lnTo>
                      <a:pt x="683" y="47"/>
                    </a:lnTo>
                    <a:lnTo>
                      <a:pt x="692" y="44"/>
                    </a:lnTo>
                    <a:lnTo>
                      <a:pt x="701" y="40"/>
                    </a:lnTo>
                    <a:lnTo>
                      <a:pt x="709" y="37"/>
                    </a:lnTo>
                    <a:lnTo>
                      <a:pt x="717" y="33"/>
                    </a:lnTo>
                    <a:lnTo>
                      <a:pt x="727" y="31"/>
                    </a:lnTo>
                    <a:lnTo>
                      <a:pt x="736" y="28"/>
                    </a:lnTo>
                    <a:lnTo>
                      <a:pt x="744" y="27"/>
                    </a:lnTo>
                    <a:lnTo>
                      <a:pt x="753" y="23"/>
                    </a:lnTo>
                    <a:lnTo>
                      <a:pt x="761" y="21"/>
                    </a:lnTo>
                    <a:lnTo>
                      <a:pt x="770" y="18"/>
                    </a:lnTo>
                    <a:lnTo>
                      <a:pt x="778" y="17"/>
                    </a:lnTo>
                    <a:lnTo>
                      <a:pt x="787" y="15"/>
                    </a:lnTo>
                    <a:lnTo>
                      <a:pt x="796" y="12"/>
                    </a:lnTo>
                    <a:lnTo>
                      <a:pt x="805" y="11"/>
                    </a:lnTo>
                    <a:lnTo>
                      <a:pt x="813" y="10"/>
                    </a:lnTo>
                    <a:lnTo>
                      <a:pt x="821" y="7"/>
                    </a:lnTo>
                    <a:lnTo>
                      <a:pt x="830" y="7"/>
                    </a:lnTo>
                    <a:lnTo>
                      <a:pt x="839" y="6"/>
                    </a:lnTo>
                    <a:lnTo>
                      <a:pt x="847" y="5"/>
                    </a:lnTo>
                    <a:lnTo>
                      <a:pt x="855" y="3"/>
                    </a:lnTo>
                    <a:lnTo>
                      <a:pt x="864" y="2"/>
                    </a:lnTo>
                    <a:lnTo>
                      <a:pt x="872" y="2"/>
                    </a:lnTo>
                    <a:lnTo>
                      <a:pt x="881" y="2"/>
                    </a:lnTo>
                    <a:lnTo>
                      <a:pt x="888" y="1"/>
                    </a:lnTo>
                    <a:lnTo>
                      <a:pt x="896" y="1"/>
                    </a:lnTo>
                    <a:lnTo>
                      <a:pt x="904" y="0"/>
                    </a:lnTo>
                    <a:lnTo>
                      <a:pt x="911" y="0"/>
                    </a:lnTo>
                    <a:lnTo>
                      <a:pt x="919" y="0"/>
                    </a:lnTo>
                    <a:lnTo>
                      <a:pt x="926" y="0"/>
                    </a:lnTo>
                    <a:lnTo>
                      <a:pt x="934" y="0"/>
                    </a:lnTo>
                    <a:lnTo>
                      <a:pt x="941" y="1"/>
                    </a:lnTo>
                    <a:lnTo>
                      <a:pt x="949" y="1"/>
                    </a:lnTo>
                    <a:lnTo>
                      <a:pt x="955" y="1"/>
                    </a:lnTo>
                    <a:lnTo>
                      <a:pt x="962" y="1"/>
                    </a:lnTo>
                    <a:lnTo>
                      <a:pt x="969" y="2"/>
                    </a:lnTo>
                    <a:lnTo>
                      <a:pt x="975" y="2"/>
                    </a:lnTo>
                    <a:lnTo>
                      <a:pt x="982" y="5"/>
                    </a:lnTo>
                    <a:lnTo>
                      <a:pt x="988" y="5"/>
                    </a:lnTo>
                    <a:lnTo>
                      <a:pt x="994" y="7"/>
                    </a:lnTo>
                    <a:lnTo>
                      <a:pt x="999" y="7"/>
                    </a:lnTo>
                    <a:lnTo>
                      <a:pt x="1006" y="10"/>
                    </a:lnTo>
                    <a:lnTo>
                      <a:pt x="1012" y="10"/>
                    </a:lnTo>
                    <a:lnTo>
                      <a:pt x="1018" y="12"/>
                    </a:lnTo>
                    <a:lnTo>
                      <a:pt x="1024" y="13"/>
                    </a:lnTo>
                    <a:lnTo>
                      <a:pt x="1031" y="15"/>
                    </a:lnTo>
                    <a:lnTo>
                      <a:pt x="1038" y="17"/>
                    </a:lnTo>
                    <a:lnTo>
                      <a:pt x="1044" y="18"/>
                    </a:lnTo>
                    <a:lnTo>
                      <a:pt x="1051" y="21"/>
                    </a:lnTo>
                    <a:lnTo>
                      <a:pt x="1058" y="22"/>
                    </a:lnTo>
                    <a:lnTo>
                      <a:pt x="1066" y="25"/>
                    </a:lnTo>
                    <a:lnTo>
                      <a:pt x="1073" y="27"/>
                    </a:lnTo>
                    <a:lnTo>
                      <a:pt x="1080" y="28"/>
                    </a:lnTo>
                    <a:lnTo>
                      <a:pt x="1088" y="32"/>
                    </a:lnTo>
                    <a:lnTo>
                      <a:pt x="1095" y="33"/>
                    </a:lnTo>
                    <a:lnTo>
                      <a:pt x="1102" y="37"/>
                    </a:lnTo>
                    <a:lnTo>
                      <a:pt x="1110" y="38"/>
                    </a:lnTo>
                    <a:lnTo>
                      <a:pt x="1117" y="41"/>
                    </a:lnTo>
                    <a:lnTo>
                      <a:pt x="1125" y="44"/>
                    </a:lnTo>
                    <a:lnTo>
                      <a:pt x="1132" y="46"/>
                    </a:lnTo>
                    <a:lnTo>
                      <a:pt x="1140" y="49"/>
                    </a:lnTo>
                    <a:lnTo>
                      <a:pt x="1147" y="51"/>
                    </a:lnTo>
                    <a:lnTo>
                      <a:pt x="1155" y="55"/>
                    </a:lnTo>
                    <a:lnTo>
                      <a:pt x="1162" y="57"/>
                    </a:lnTo>
                    <a:lnTo>
                      <a:pt x="1170" y="60"/>
                    </a:lnTo>
                    <a:lnTo>
                      <a:pt x="1177" y="62"/>
                    </a:lnTo>
                    <a:lnTo>
                      <a:pt x="1185" y="65"/>
                    </a:lnTo>
                    <a:lnTo>
                      <a:pt x="1193" y="69"/>
                    </a:lnTo>
                    <a:lnTo>
                      <a:pt x="1200" y="71"/>
                    </a:lnTo>
                    <a:lnTo>
                      <a:pt x="1208" y="74"/>
                    </a:lnTo>
                    <a:lnTo>
                      <a:pt x="1214" y="76"/>
                    </a:lnTo>
                    <a:lnTo>
                      <a:pt x="1223" y="80"/>
                    </a:lnTo>
                    <a:lnTo>
                      <a:pt x="1229" y="82"/>
                    </a:lnTo>
                    <a:lnTo>
                      <a:pt x="1235" y="85"/>
                    </a:lnTo>
                    <a:lnTo>
                      <a:pt x="1241" y="87"/>
                    </a:lnTo>
                    <a:lnTo>
                      <a:pt x="1249" y="90"/>
                    </a:lnTo>
                    <a:lnTo>
                      <a:pt x="1255" y="93"/>
                    </a:lnTo>
                    <a:lnTo>
                      <a:pt x="1262" y="95"/>
                    </a:lnTo>
                    <a:lnTo>
                      <a:pt x="1268" y="98"/>
                    </a:lnTo>
                    <a:lnTo>
                      <a:pt x="1274" y="100"/>
                    </a:lnTo>
                    <a:lnTo>
                      <a:pt x="1280" y="103"/>
                    </a:lnTo>
                    <a:lnTo>
                      <a:pt x="1285" y="105"/>
                    </a:lnTo>
                    <a:lnTo>
                      <a:pt x="1292" y="106"/>
                    </a:lnTo>
                    <a:lnTo>
                      <a:pt x="1297" y="110"/>
                    </a:lnTo>
                    <a:lnTo>
                      <a:pt x="1302" y="111"/>
                    </a:lnTo>
                    <a:lnTo>
                      <a:pt x="1308" y="114"/>
                    </a:lnTo>
                    <a:lnTo>
                      <a:pt x="1313" y="116"/>
                    </a:lnTo>
                    <a:lnTo>
                      <a:pt x="1318" y="119"/>
                    </a:lnTo>
                    <a:lnTo>
                      <a:pt x="1322" y="120"/>
                    </a:lnTo>
                    <a:lnTo>
                      <a:pt x="1327" y="121"/>
                    </a:lnTo>
                    <a:lnTo>
                      <a:pt x="1331" y="123"/>
                    </a:lnTo>
                    <a:lnTo>
                      <a:pt x="1334" y="125"/>
                    </a:lnTo>
                    <a:lnTo>
                      <a:pt x="1341" y="128"/>
                    </a:lnTo>
                    <a:lnTo>
                      <a:pt x="1347" y="131"/>
                    </a:lnTo>
                    <a:lnTo>
                      <a:pt x="1352" y="133"/>
                    </a:lnTo>
                    <a:lnTo>
                      <a:pt x="1356" y="134"/>
                    </a:lnTo>
                    <a:lnTo>
                      <a:pt x="1357" y="135"/>
                    </a:lnTo>
                    <a:lnTo>
                      <a:pt x="1358" y="137"/>
                    </a:lnTo>
                    <a:lnTo>
                      <a:pt x="1359" y="137"/>
                    </a:lnTo>
                    <a:lnTo>
                      <a:pt x="1362" y="138"/>
                    </a:lnTo>
                    <a:lnTo>
                      <a:pt x="1366" y="139"/>
                    </a:lnTo>
                    <a:lnTo>
                      <a:pt x="1372" y="143"/>
                    </a:lnTo>
                    <a:lnTo>
                      <a:pt x="1375" y="144"/>
                    </a:lnTo>
                    <a:lnTo>
                      <a:pt x="1380" y="147"/>
                    </a:lnTo>
                    <a:lnTo>
                      <a:pt x="1383" y="149"/>
                    </a:lnTo>
                    <a:lnTo>
                      <a:pt x="1388" y="152"/>
                    </a:lnTo>
                    <a:lnTo>
                      <a:pt x="1392" y="154"/>
                    </a:lnTo>
                    <a:lnTo>
                      <a:pt x="1398" y="157"/>
                    </a:lnTo>
                    <a:lnTo>
                      <a:pt x="1403" y="160"/>
                    </a:lnTo>
                    <a:lnTo>
                      <a:pt x="1410" y="163"/>
                    </a:lnTo>
                    <a:lnTo>
                      <a:pt x="1415" y="165"/>
                    </a:lnTo>
                    <a:lnTo>
                      <a:pt x="1422" y="169"/>
                    </a:lnTo>
                    <a:lnTo>
                      <a:pt x="1428" y="172"/>
                    </a:lnTo>
                    <a:lnTo>
                      <a:pt x="1435" y="177"/>
                    </a:lnTo>
                    <a:lnTo>
                      <a:pt x="1441" y="179"/>
                    </a:lnTo>
                    <a:lnTo>
                      <a:pt x="1450" y="183"/>
                    </a:lnTo>
                    <a:lnTo>
                      <a:pt x="1456" y="188"/>
                    </a:lnTo>
                    <a:lnTo>
                      <a:pt x="1465" y="192"/>
                    </a:lnTo>
                    <a:lnTo>
                      <a:pt x="1472" y="196"/>
                    </a:lnTo>
                    <a:lnTo>
                      <a:pt x="1480" y="199"/>
                    </a:lnTo>
                    <a:lnTo>
                      <a:pt x="1489" y="203"/>
                    </a:lnTo>
                    <a:lnTo>
                      <a:pt x="1498" y="207"/>
                    </a:lnTo>
                    <a:lnTo>
                      <a:pt x="1506" y="212"/>
                    </a:lnTo>
                    <a:lnTo>
                      <a:pt x="1515" y="216"/>
                    </a:lnTo>
                    <a:lnTo>
                      <a:pt x="1524" y="221"/>
                    </a:lnTo>
                    <a:lnTo>
                      <a:pt x="1534" y="225"/>
                    </a:lnTo>
                    <a:lnTo>
                      <a:pt x="1541" y="228"/>
                    </a:lnTo>
                    <a:lnTo>
                      <a:pt x="1550" y="232"/>
                    </a:lnTo>
                    <a:lnTo>
                      <a:pt x="1559" y="236"/>
                    </a:lnTo>
                    <a:lnTo>
                      <a:pt x="1569" y="240"/>
                    </a:lnTo>
                    <a:lnTo>
                      <a:pt x="1578" y="243"/>
                    </a:lnTo>
                    <a:lnTo>
                      <a:pt x="1587" y="248"/>
                    </a:lnTo>
                    <a:lnTo>
                      <a:pt x="1597" y="252"/>
                    </a:lnTo>
                    <a:lnTo>
                      <a:pt x="1607" y="256"/>
                    </a:lnTo>
                    <a:lnTo>
                      <a:pt x="1614" y="260"/>
                    </a:lnTo>
                    <a:lnTo>
                      <a:pt x="1624" y="263"/>
                    </a:lnTo>
                    <a:lnTo>
                      <a:pt x="1633" y="267"/>
                    </a:lnTo>
                    <a:lnTo>
                      <a:pt x="1643" y="271"/>
                    </a:lnTo>
                    <a:lnTo>
                      <a:pt x="1652" y="275"/>
                    </a:lnTo>
                    <a:lnTo>
                      <a:pt x="1662" y="277"/>
                    </a:lnTo>
                    <a:lnTo>
                      <a:pt x="1671" y="281"/>
                    </a:lnTo>
                    <a:lnTo>
                      <a:pt x="1681" y="285"/>
                    </a:lnTo>
                    <a:lnTo>
                      <a:pt x="1688" y="287"/>
                    </a:lnTo>
                    <a:lnTo>
                      <a:pt x="1697" y="290"/>
                    </a:lnTo>
                    <a:lnTo>
                      <a:pt x="1706" y="292"/>
                    </a:lnTo>
                    <a:lnTo>
                      <a:pt x="1715" y="295"/>
                    </a:lnTo>
                    <a:lnTo>
                      <a:pt x="1723" y="297"/>
                    </a:lnTo>
                    <a:lnTo>
                      <a:pt x="1731" y="300"/>
                    </a:lnTo>
                    <a:lnTo>
                      <a:pt x="1740" y="301"/>
                    </a:lnTo>
                    <a:lnTo>
                      <a:pt x="1749" y="305"/>
                    </a:lnTo>
                    <a:lnTo>
                      <a:pt x="1755" y="306"/>
                    </a:lnTo>
                    <a:lnTo>
                      <a:pt x="1764" y="307"/>
                    </a:lnTo>
                    <a:lnTo>
                      <a:pt x="1770" y="309"/>
                    </a:lnTo>
                    <a:lnTo>
                      <a:pt x="1777" y="310"/>
                    </a:lnTo>
                    <a:lnTo>
                      <a:pt x="1785" y="310"/>
                    </a:lnTo>
                    <a:lnTo>
                      <a:pt x="1791" y="311"/>
                    </a:lnTo>
                    <a:lnTo>
                      <a:pt x="1798" y="311"/>
                    </a:lnTo>
                    <a:lnTo>
                      <a:pt x="1805" y="311"/>
                    </a:lnTo>
                    <a:lnTo>
                      <a:pt x="1889" y="274"/>
                    </a:lnTo>
                    <a:lnTo>
                      <a:pt x="1892" y="275"/>
                    </a:lnTo>
                    <a:lnTo>
                      <a:pt x="1898" y="277"/>
                    </a:lnTo>
                    <a:lnTo>
                      <a:pt x="1902" y="279"/>
                    </a:lnTo>
                    <a:lnTo>
                      <a:pt x="1905" y="281"/>
                    </a:lnTo>
                    <a:lnTo>
                      <a:pt x="1912" y="284"/>
                    </a:lnTo>
                    <a:lnTo>
                      <a:pt x="1919" y="289"/>
                    </a:lnTo>
                    <a:lnTo>
                      <a:pt x="1922" y="290"/>
                    </a:lnTo>
                    <a:lnTo>
                      <a:pt x="1926" y="291"/>
                    </a:lnTo>
                    <a:lnTo>
                      <a:pt x="1928" y="294"/>
                    </a:lnTo>
                    <a:lnTo>
                      <a:pt x="1933" y="295"/>
                    </a:lnTo>
                    <a:lnTo>
                      <a:pt x="1937" y="297"/>
                    </a:lnTo>
                    <a:lnTo>
                      <a:pt x="1941" y="300"/>
                    </a:lnTo>
                    <a:lnTo>
                      <a:pt x="1944" y="302"/>
                    </a:lnTo>
                    <a:lnTo>
                      <a:pt x="1949" y="305"/>
                    </a:lnTo>
                    <a:lnTo>
                      <a:pt x="1953" y="307"/>
                    </a:lnTo>
                    <a:lnTo>
                      <a:pt x="1957" y="310"/>
                    </a:lnTo>
                    <a:lnTo>
                      <a:pt x="1961" y="312"/>
                    </a:lnTo>
                    <a:lnTo>
                      <a:pt x="1966" y="315"/>
                    </a:lnTo>
                    <a:lnTo>
                      <a:pt x="1969" y="318"/>
                    </a:lnTo>
                    <a:lnTo>
                      <a:pt x="1974" y="321"/>
                    </a:lnTo>
                    <a:lnTo>
                      <a:pt x="1980" y="325"/>
                    </a:lnTo>
                    <a:lnTo>
                      <a:pt x="1983" y="328"/>
                    </a:lnTo>
                    <a:lnTo>
                      <a:pt x="1988" y="330"/>
                    </a:lnTo>
                    <a:lnTo>
                      <a:pt x="1992" y="334"/>
                    </a:lnTo>
                    <a:lnTo>
                      <a:pt x="1997" y="336"/>
                    </a:lnTo>
                    <a:lnTo>
                      <a:pt x="2001" y="340"/>
                    </a:lnTo>
                    <a:lnTo>
                      <a:pt x="2005" y="343"/>
                    </a:lnTo>
                    <a:lnTo>
                      <a:pt x="2010" y="346"/>
                    </a:lnTo>
                    <a:lnTo>
                      <a:pt x="2013" y="349"/>
                    </a:lnTo>
                    <a:lnTo>
                      <a:pt x="2017" y="354"/>
                    </a:lnTo>
                    <a:lnTo>
                      <a:pt x="2021" y="356"/>
                    </a:lnTo>
                    <a:lnTo>
                      <a:pt x="2026" y="360"/>
                    </a:lnTo>
                    <a:lnTo>
                      <a:pt x="2028" y="364"/>
                    </a:lnTo>
                    <a:lnTo>
                      <a:pt x="2033" y="368"/>
                    </a:lnTo>
                    <a:lnTo>
                      <a:pt x="2040" y="375"/>
                    </a:lnTo>
                    <a:lnTo>
                      <a:pt x="2047" y="383"/>
                    </a:lnTo>
                    <a:lnTo>
                      <a:pt x="2054" y="389"/>
                    </a:lnTo>
                    <a:lnTo>
                      <a:pt x="2059" y="398"/>
                    </a:lnTo>
                    <a:lnTo>
                      <a:pt x="2061" y="400"/>
                    </a:lnTo>
                    <a:lnTo>
                      <a:pt x="2062" y="406"/>
                    </a:lnTo>
                    <a:lnTo>
                      <a:pt x="2065" y="409"/>
                    </a:lnTo>
                    <a:lnTo>
                      <a:pt x="2067" y="413"/>
                    </a:lnTo>
                    <a:lnTo>
                      <a:pt x="2070" y="417"/>
                    </a:lnTo>
                    <a:lnTo>
                      <a:pt x="2071" y="421"/>
                    </a:lnTo>
                    <a:lnTo>
                      <a:pt x="2071" y="424"/>
                    </a:lnTo>
                    <a:lnTo>
                      <a:pt x="2072" y="428"/>
                    </a:lnTo>
                    <a:lnTo>
                      <a:pt x="2074" y="432"/>
                    </a:lnTo>
                    <a:lnTo>
                      <a:pt x="2075" y="436"/>
                    </a:lnTo>
                    <a:lnTo>
                      <a:pt x="2075" y="439"/>
                    </a:lnTo>
                    <a:lnTo>
                      <a:pt x="2075" y="444"/>
                    </a:lnTo>
                    <a:lnTo>
                      <a:pt x="2072" y="451"/>
                    </a:lnTo>
                    <a:lnTo>
                      <a:pt x="2070" y="460"/>
                    </a:lnTo>
                    <a:lnTo>
                      <a:pt x="2066" y="463"/>
                    </a:lnTo>
                    <a:lnTo>
                      <a:pt x="2065" y="467"/>
                    </a:lnTo>
                    <a:lnTo>
                      <a:pt x="2061" y="471"/>
                    </a:lnTo>
                    <a:lnTo>
                      <a:pt x="2059" y="476"/>
                    </a:lnTo>
                    <a:lnTo>
                      <a:pt x="2054" y="478"/>
                    </a:lnTo>
                    <a:lnTo>
                      <a:pt x="2050" y="483"/>
                    </a:lnTo>
                    <a:lnTo>
                      <a:pt x="2045" y="487"/>
                    </a:lnTo>
                    <a:lnTo>
                      <a:pt x="2040" y="492"/>
                    </a:lnTo>
                    <a:lnTo>
                      <a:pt x="2035" y="496"/>
                    </a:lnTo>
                    <a:lnTo>
                      <a:pt x="2030" y="500"/>
                    </a:lnTo>
                    <a:lnTo>
                      <a:pt x="2025" y="505"/>
                    </a:lnTo>
                    <a:lnTo>
                      <a:pt x="2018" y="509"/>
                    </a:lnTo>
                    <a:lnTo>
                      <a:pt x="2011" y="512"/>
                    </a:lnTo>
                    <a:lnTo>
                      <a:pt x="2005" y="516"/>
                    </a:lnTo>
                    <a:lnTo>
                      <a:pt x="1998" y="521"/>
                    </a:lnTo>
                    <a:lnTo>
                      <a:pt x="1992" y="525"/>
                    </a:lnTo>
                    <a:lnTo>
                      <a:pt x="1983" y="530"/>
                    </a:lnTo>
                    <a:lnTo>
                      <a:pt x="1977" y="534"/>
                    </a:lnTo>
                    <a:lnTo>
                      <a:pt x="1969" y="537"/>
                    </a:lnTo>
                    <a:lnTo>
                      <a:pt x="1963" y="543"/>
                    </a:lnTo>
                    <a:lnTo>
                      <a:pt x="1954" y="545"/>
                    </a:lnTo>
                    <a:lnTo>
                      <a:pt x="1947" y="550"/>
                    </a:lnTo>
                    <a:lnTo>
                      <a:pt x="1939" y="554"/>
                    </a:lnTo>
                    <a:lnTo>
                      <a:pt x="1932" y="559"/>
                    </a:lnTo>
                    <a:lnTo>
                      <a:pt x="1923" y="561"/>
                    </a:lnTo>
                    <a:lnTo>
                      <a:pt x="1915" y="566"/>
                    </a:lnTo>
                    <a:lnTo>
                      <a:pt x="1908" y="570"/>
                    </a:lnTo>
                    <a:lnTo>
                      <a:pt x="1899" y="574"/>
                    </a:lnTo>
                    <a:lnTo>
                      <a:pt x="1892" y="576"/>
                    </a:lnTo>
                    <a:lnTo>
                      <a:pt x="1883" y="581"/>
                    </a:lnTo>
                    <a:lnTo>
                      <a:pt x="1875" y="584"/>
                    </a:lnTo>
                    <a:lnTo>
                      <a:pt x="1867" y="588"/>
                    </a:lnTo>
                    <a:lnTo>
                      <a:pt x="1859" y="592"/>
                    </a:lnTo>
                    <a:lnTo>
                      <a:pt x="1851" y="594"/>
                    </a:lnTo>
                    <a:lnTo>
                      <a:pt x="1844" y="598"/>
                    </a:lnTo>
                    <a:lnTo>
                      <a:pt x="1836" y="602"/>
                    </a:lnTo>
                    <a:lnTo>
                      <a:pt x="1828" y="604"/>
                    </a:lnTo>
                    <a:lnTo>
                      <a:pt x="1821" y="608"/>
                    </a:lnTo>
                    <a:lnTo>
                      <a:pt x="1814" y="610"/>
                    </a:lnTo>
                    <a:lnTo>
                      <a:pt x="1808" y="613"/>
                    </a:lnTo>
                    <a:lnTo>
                      <a:pt x="1801" y="615"/>
                    </a:lnTo>
                    <a:lnTo>
                      <a:pt x="1794" y="618"/>
                    </a:lnTo>
                    <a:lnTo>
                      <a:pt x="1787" y="620"/>
                    </a:lnTo>
                    <a:lnTo>
                      <a:pt x="1782" y="624"/>
                    </a:lnTo>
                    <a:lnTo>
                      <a:pt x="1776" y="625"/>
                    </a:lnTo>
                    <a:lnTo>
                      <a:pt x="1770" y="628"/>
                    </a:lnTo>
                    <a:lnTo>
                      <a:pt x="1765" y="631"/>
                    </a:lnTo>
                    <a:lnTo>
                      <a:pt x="1760" y="632"/>
                    </a:lnTo>
                    <a:lnTo>
                      <a:pt x="1755" y="633"/>
                    </a:lnTo>
                    <a:lnTo>
                      <a:pt x="1750" y="636"/>
                    </a:lnTo>
                    <a:lnTo>
                      <a:pt x="1746" y="637"/>
                    </a:lnTo>
                    <a:lnTo>
                      <a:pt x="1744" y="638"/>
                    </a:lnTo>
                    <a:lnTo>
                      <a:pt x="1737" y="641"/>
                    </a:lnTo>
                    <a:lnTo>
                      <a:pt x="1732" y="642"/>
                    </a:lnTo>
                    <a:lnTo>
                      <a:pt x="1730" y="643"/>
                    </a:lnTo>
                    <a:lnTo>
                      <a:pt x="1730" y="644"/>
                    </a:lnTo>
                    <a:lnTo>
                      <a:pt x="1728" y="643"/>
                    </a:lnTo>
                    <a:lnTo>
                      <a:pt x="1726" y="641"/>
                    </a:lnTo>
                    <a:lnTo>
                      <a:pt x="1721" y="634"/>
                    </a:lnTo>
                    <a:lnTo>
                      <a:pt x="1717" y="628"/>
                    </a:lnTo>
                    <a:lnTo>
                      <a:pt x="1713" y="624"/>
                    </a:lnTo>
                    <a:lnTo>
                      <a:pt x="1711" y="619"/>
                    </a:lnTo>
                    <a:lnTo>
                      <a:pt x="1707" y="614"/>
                    </a:lnTo>
                    <a:lnTo>
                      <a:pt x="1703" y="609"/>
                    </a:lnTo>
                    <a:lnTo>
                      <a:pt x="1698" y="603"/>
                    </a:lnTo>
                    <a:lnTo>
                      <a:pt x="1693" y="598"/>
                    </a:lnTo>
                    <a:lnTo>
                      <a:pt x="1688" y="592"/>
                    </a:lnTo>
                    <a:lnTo>
                      <a:pt x="1685" y="585"/>
                    </a:lnTo>
                    <a:lnTo>
                      <a:pt x="1678" y="578"/>
                    </a:lnTo>
                    <a:lnTo>
                      <a:pt x="1671" y="570"/>
                    </a:lnTo>
                    <a:lnTo>
                      <a:pt x="1664" y="564"/>
                    </a:lnTo>
                    <a:lnTo>
                      <a:pt x="1658" y="556"/>
                    </a:lnTo>
                    <a:lnTo>
                      <a:pt x="1651" y="548"/>
                    </a:lnTo>
                    <a:lnTo>
                      <a:pt x="1643" y="539"/>
                    </a:lnTo>
                    <a:lnTo>
                      <a:pt x="1636" y="531"/>
                    </a:lnTo>
                    <a:lnTo>
                      <a:pt x="1629" y="522"/>
                    </a:lnTo>
                    <a:lnTo>
                      <a:pt x="1621" y="514"/>
                    </a:lnTo>
                    <a:lnTo>
                      <a:pt x="1612" y="505"/>
                    </a:lnTo>
                    <a:lnTo>
                      <a:pt x="1603" y="495"/>
                    </a:lnTo>
                    <a:lnTo>
                      <a:pt x="1594" y="487"/>
                    </a:lnTo>
                    <a:lnTo>
                      <a:pt x="1584" y="477"/>
                    </a:lnTo>
                    <a:lnTo>
                      <a:pt x="1575" y="467"/>
                    </a:lnTo>
                    <a:lnTo>
                      <a:pt x="1565" y="458"/>
                    </a:lnTo>
                    <a:lnTo>
                      <a:pt x="1555" y="448"/>
                    </a:lnTo>
                    <a:lnTo>
                      <a:pt x="1544" y="438"/>
                    </a:lnTo>
                    <a:lnTo>
                      <a:pt x="1534" y="428"/>
                    </a:lnTo>
                    <a:lnTo>
                      <a:pt x="1523" y="417"/>
                    </a:lnTo>
                    <a:lnTo>
                      <a:pt x="1511" y="408"/>
                    </a:lnTo>
                    <a:lnTo>
                      <a:pt x="1499" y="397"/>
                    </a:lnTo>
                    <a:lnTo>
                      <a:pt x="1486" y="387"/>
                    </a:lnTo>
                    <a:lnTo>
                      <a:pt x="1474" y="377"/>
                    </a:lnTo>
                    <a:lnTo>
                      <a:pt x="1462" y="367"/>
                    </a:lnTo>
                    <a:lnTo>
                      <a:pt x="1449" y="356"/>
                    </a:lnTo>
                    <a:lnTo>
                      <a:pt x="1435" y="346"/>
                    </a:lnTo>
                    <a:lnTo>
                      <a:pt x="1422" y="336"/>
                    </a:lnTo>
                    <a:lnTo>
                      <a:pt x="1408" y="326"/>
                    </a:lnTo>
                    <a:lnTo>
                      <a:pt x="1395" y="316"/>
                    </a:lnTo>
                    <a:lnTo>
                      <a:pt x="1380" y="307"/>
                    </a:lnTo>
                    <a:lnTo>
                      <a:pt x="1364" y="297"/>
                    </a:lnTo>
                    <a:lnTo>
                      <a:pt x="1351" y="289"/>
                    </a:lnTo>
                    <a:lnTo>
                      <a:pt x="1336" y="279"/>
                    </a:lnTo>
                    <a:lnTo>
                      <a:pt x="1321" y="270"/>
                    </a:lnTo>
                    <a:lnTo>
                      <a:pt x="1305" y="260"/>
                    </a:lnTo>
                    <a:lnTo>
                      <a:pt x="1289" y="251"/>
                    </a:lnTo>
                    <a:lnTo>
                      <a:pt x="1273" y="242"/>
                    </a:lnTo>
                    <a:lnTo>
                      <a:pt x="1257" y="233"/>
                    </a:lnTo>
                    <a:lnTo>
                      <a:pt x="1240" y="226"/>
                    </a:lnTo>
                    <a:lnTo>
                      <a:pt x="1224" y="217"/>
                    </a:lnTo>
                    <a:lnTo>
                      <a:pt x="1206" y="209"/>
                    </a:lnTo>
                    <a:lnTo>
                      <a:pt x="1189" y="202"/>
                    </a:lnTo>
                    <a:lnTo>
                      <a:pt x="1171" y="194"/>
                    </a:lnTo>
                    <a:lnTo>
                      <a:pt x="1154" y="188"/>
                    </a:lnTo>
                    <a:lnTo>
                      <a:pt x="1135" y="181"/>
                    </a:lnTo>
                    <a:lnTo>
                      <a:pt x="1117" y="174"/>
                    </a:lnTo>
                    <a:lnTo>
                      <a:pt x="1100" y="168"/>
                    </a:lnTo>
                    <a:lnTo>
                      <a:pt x="1082" y="163"/>
                    </a:lnTo>
                    <a:lnTo>
                      <a:pt x="1062" y="157"/>
                    </a:lnTo>
                    <a:lnTo>
                      <a:pt x="1044" y="152"/>
                    </a:lnTo>
                    <a:lnTo>
                      <a:pt x="1027" y="147"/>
                    </a:lnTo>
                    <a:lnTo>
                      <a:pt x="1009" y="143"/>
                    </a:lnTo>
                    <a:lnTo>
                      <a:pt x="993" y="139"/>
                    </a:lnTo>
                    <a:lnTo>
                      <a:pt x="977" y="135"/>
                    </a:lnTo>
                    <a:lnTo>
                      <a:pt x="962" y="131"/>
                    </a:lnTo>
                    <a:lnTo>
                      <a:pt x="947" y="129"/>
                    </a:lnTo>
                    <a:lnTo>
                      <a:pt x="931" y="126"/>
                    </a:lnTo>
                    <a:lnTo>
                      <a:pt x="916" y="124"/>
                    </a:lnTo>
                    <a:lnTo>
                      <a:pt x="903" y="121"/>
                    </a:lnTo>
                    <a:lnTo>
                      <a:pt x="890" y="120"/>
                    </a:lnTo>
                    <a:lnTo>
                      <a:pt x="876" y="119"/>
                    </a:lnTo>
                    <a:lnTo>
                      <a:pt x="865" y="118"/>
                    </a:lnTo>
                    <a:lnTo>
                      <a:pt x="852" y="118"/>
                    </a:lnTo>
                    <a:lnTo>
                      <a:pt x="841" y="118"/>
                    </a:lnTo>
                    <a:lnTo>
                      <a:pt x="829" y="116"/>
                    </a:lnTo>
                    <a:lnTo>
                      <a:pt x="817" y="116"/>
                    </a:lnTo>
                    <a:lnTo>
                      <a:pt x="807" y="116"/>
                    </a:lnTo>
                    <a:lnTo>
                      <a:pt x="797" y="118"/>
                    </a:lnTo>
                    <a:lnTo>
                      <a:pt x="787" y="118"/>
                    </a:lnTo>
                    <a:lnTo>
                      <a:pt x="777" y="120"/>
                    </a:lnTo>
                    <a:lnTo>
                      <a:pt x="768" y="120"/>
                    </a:lnTo>
                    <a:lnTo>
                      <a:pt x="759" y="123"/>
                    </a:lnTo>
                    <a:lnTo>
                      <a:pt x="751" y="123"/>
                    </a:lnTo>
                    <a:lnTo>
                      <a:pt x="743" y="124"/>
                    </a:lnTo>
                    <a:lnTo>
                      <a:pt x="736" y="126"/>
                    </a:lnTo>
                    <a:lnTo>
                      <a:pt x="728" y="129"/>
                    </a:lnTo>
                    <a:lnTo>
                      <a:pt x="721" y="131"/>
                    </a:lnTo>
                    <a:lnTo>
                      <a:pt x="714" y="133"/>
                    </a:lnTo>
                    <a:lnTo>
                      <a:pt x="708" y="137"/>
                    </a:lnTo>
                    <a:lnTo>
                      <a:pt x="703" y="139"/>
                    </a:lnTo>
                    <a:lnTo>
                      <a:pt x="697" y="140"/>
                    </a:lnTo>
                    <a:lnTo>
                      <a:pt x="690" y="143"/>
                    </a:lnTo>
                    <a:lnTo>
                      <a:pt x="685" y="145"/>
                    </a:lnTo>
                    <a:lnTo>
                      <a:pt x="680" y="149"/>
                    </a:lnTo>
                    <a:lnTo>
                      <a:pt x="675" y="150"/>
                    </a:lnTo>
                    <a:lnTo>
                      <a:pt x="670" y="154"/>
                    </a:lnTo>
                    <a:lnTo>
                      <a:pt x="667" y="157"/>
                    </a:lnTo>
                    <a:lnTo>
                      <a:pt x="663" y="160"/>
                    </a:lnTo>
                    <a:lnTo>
                      <a:pt x="655" y="165"/>
                    </a:lnTo>
                    <a:lnTo>
                      <a:pt x="649" y="170"/>
                    </a:lnTo>
                    <a:lnTo>
                      <a:pt x="644" y="177"/>
                    </a:lnTo>
                    <a:lnTo>
                      <a:pt x="639" y="182"/>
                    </a:lnTo>
                    <a:lnTo>
                      <a:pt x="635" y="187"/>
                    </a:lnTo>
                    <a:lnTo>
                      <a:pt x="631" y="191"/>
                    </a:lnTo>
                    <a:lnTo>
                      <a:pt x="629" y="196"/>
                    </a:lnTo>
                    <a:lnTo>
                      <a:pt x="628" y="199"/>
                    </a:lnTo>
                    <a:lnTo>
                      <a:pt x="625" y="204"/>
                    </a:lnTo>
                    <a:lnTo>
                      <a:pt x="625" y="207"/>
                    </a:lnTo>
                    <a:lnTo>
                      <a:pt x="624" y="207"/>
                    </a:lnTo>
                    <a:lnTo>
                      <a:pt x="620" y="212"/>
                    </a:lnTo>
                    <a:lnTo>
                      <a:pt x="619" y="214"/>
                    </a:lnTo>
                    <a:lnTo>
                      <a:pt x="616" y="217"/>
                    </a:lnTo>
                    <a:lnTo>
                      <a:pt x="614" y="221"/>
                    </a:lnTo>
                    <a:lnTo>
                      <a:pt x="610" y="226"/>
                    </a:lnTo>
                    <a:lnTo>
                      <a:pt x="608" y="231"/>
                    </a:lnTo>
                    <a:lnTo>
                      <a:pt x="604" y="235"/>
                    </a:lnTo>
                    <a:lnTo>
                      <a:pt x="599" y="240"/>
                    </a:lnTo>
                    <a:lnTo>
                      <a:pt x="596" y="247"/>
                    </a:lnTo>
                    <a:lnTo>
                      <a:pt x="591" y="253"/>
                    </a:lnTo>
                    <a:lnTo>
                      <a:pt x="588" y="260"/>
                    </a:lnTo>
                    <a:lnTo>
                      <a:pt x="583" y="266"/>
                    </a:lnTo>
                    <a:lnTo>
                      <a:pt x="579" y="274"/>
                    </a:lnTo>
                    <a:lnTo>
                      <a:pt x="574" y="280"/>
                    </a:lnTo>
                    <a:lnTo>
                      <a:pt x="569" y="287"/>
                    </a:lnTo>
                    <a:lnTo>
                      <a:pt x="564" y="294"/>
                    </a:lnTo>
                    <a:lnTo>
                      <a:pt x="560" y="301"/>
                    </a:lnTo>
                    <a:lnTo>
                      <a:pt x="555" y="309"/>
                    </a:lnTo>
                    <a:lnTo>
                      <a:pt x="551" y="316"/>
                    </a:lnTo>
                    <a:lnTo>
                      <a:pt x="549" y="320"/>
                    </a:lnTo>
                    <a:lnTo>
                      <a:pt x="546" y="325"/>
                    </a:lnTo>
                    <a:lnTo>
                      <a:pt x="544" y="328"/>
                    </a:lnTo>
                    <a:lnTo>
                      <a:pt x="542" y="333"/>
                    </a:lnTo>
                    <a:lnTo>
                      <a:pt x="537" y="339"/>
                    </a:lnTo>
                    <a:lnTo>
                      <a:pt x="534" y="346"/>
                    </a:lnTo>
                    <a:lnTo>
                      <a:pt x="530" y="354"/>
                    </a:lnTo>
                    <a:lnTo>
                      <a:pt x="526" y="362"/>
                    </a:lnTo>
                    <a:lnTo>
                      <a:pt x="522" y="368"/>
                    </a:lnTo>
                    <a:lnTo>
                      <a:pt x="520" y="375"/>
                    </a:lnTo>
                    <a:lnTo>
                      <a:pt x="517" y="382"/>
                    </a:lnTo>
                    <a:lnTo>
                      <a:pt x="515" y="388"/>
                    </a:lnTo>
                    <a:lnTo>
                      <a:pt x="512" y="393"/>
                    </a:lnTo>
                    <a:lnTo>
                      <a:pt x="508" y="399"/>
                    </a:lnTo>
                    <a:lnTo>
                      <a:pt x="505" y="406"/>
                    </a:lnTo>
                    <a:lnTo>
                      <a:pt x="501" y="412"/>
                    </a:lnTo>
                    <a:lnTo>
                      <a:pt x="493" y="418"/>
                    </a:lnTo>
                    <a:lnTo>
                      <a:pt x="488" y="426"/>
                    </a:lnTo>
                    <a:lnTo>
                      <a:pt x="482" y="432"/>
                    </a:lnTo>
                    <a:lnTo>
                      <a:pt x="476" y="439"/>
                    </a:lnTo>
                    <a:lnTo>
                      <a:pt x="468" y="446"/>
                    </a:lnTo>
                    <a:lnTo>
                      <a:pt x="461" y="453"/>
                    </a:lnTo>
                    <a:lnTo>
                      <a:pt x="457" y="456"/>
                    </a:lnTo>
                    <a:lnTo>
                      <a:pt x="453" y="460"/>
                    </a:lnTo>
                    <a:lnTo>
                      <a:pt x="448" y="463"/>
                    </a:lnTo>
                    <a:lnTo>
                      <a:pt x="446" y="467"/>
                    </a:lnTo>
                    <a:lnTo>
                      <a:pt x="441" y="470"/>
                    </a:lnTo>
                    <a:lnTo>
                      <a:pt x="437" y="473"/>
                    </a:lnTo>
                    <a:lnTo>
                      <a:pt x="432" y="477"/>
                    </a:lnTo>
                    <a:lnTo>
                      <a:pt x="429" y="481"/>
                    </a:lnTo>
                    <a:lnTo>
                      <a:pt x="424" y="483"/>
                    </a:lnTo>
                    <a:lnTo>
                      <a:pt x="421" y="487"/>
                    </a:lnTo>
                    <a:lnTo>
                      <a:pt x="416" y="491"/>
                    </a:lnTo>
                    <a:lnTo>
                      <a:pt x="413" y="494"/>
                    </a:lnTo>
                    <a:lnTo>
                      <a:pt x="408" y="497"/>
                    </a:lnTo>
                    <a:lnTo>
                      <a:pt x="404" y="500"/>
                    </a:lnTo>
                    <a:lnTo>
                      <a:pt x="399" y="502"/>
                    </a:lnTo>
                    <a:lnTo>
                      <a:pt x="395" y="506"/>
                    </a:lnTo>
                    <a:lnTo>
                      <a:pt x="392" y="509"/>
                    </a:lnTo>
                    <a:lnTo>
                      <a:pt x="387" y="511"/>
                    </a:lnTo>
                    <a:lnTo>
                      <a:pt x="384" y="514"/>
                    </a:lnTo>
                    <a:lnTo>
                      <a:pt x="380" y="517"/>
                    </a:lnTo>
                    <a:lnTo>
                      <a:pt x="375" y="520"/>
                    </a:lnTo>
                    <a:lnTo>
                      <a:pt x="372" y="522"/>
                    </a:lnTo>
                    <a:lnTo>
                      <a:pt x="368" y="525"/>
                    </a:lnTo>
                    <a:lnTo>
                      <a:pt x="365" y="527"/>
                    </a:lnTo>
                    <a:lnTo>
                      <a:pt x="358" y="531"/>
                    </a:lnTo>
                    <a:lnTo>
                      <a:pt x="353" y="536"/>
                    </a:lnTo>
                    <a:lnTo>
                      <a:pt x="347" y="539"/>
                    </a:lnTo>
                    <a:lnTo>
                      <a:pt x="342" y="543"/>
                    </a:lnTo>
                    <a:lnTo>
                      <a:pt x="337" y="545"/>
                    </a:lnTo>
                    <a:lnTo>
                      <a:pt x="334" y="549"/>
                    </a:lnTo>
                    <a:lnTo>
                      <a:pt x="329" y="553"/>
                    </a:lnTo>
                    <a:lnTo>
                      <a:pt x="328" y="554"/>
                    </a:lnTo>
                    <a:lnTo>
                      <a:pt x="325" y="554"/>
                    </a:lnTo>
                    <a:lnTo>
                      <a:pt x="324" y="553"/>
                    </a:lnTo>
                    <a:lnTo>
                      <a:pt x="321" y="553"/>
                    </a:lnTo>
                    <a:lnTo>
                      <a:pt x="318" y="553"/>
                    </a:lnTo>
                    <a:lnTo>
                      <a:pt x="313" y="551"/>
                    </a:lnTo>
                    <a:lnTo>
                      <a:pt x="308" y="550"/>
                    </a:lnTo>
                    <a:lnTo>
                      <a:pt x="301" y="550"/>
                    </a:lnTo>
                    <a:lnTo>
                      <a:pt x="295" y="551"/>
                    </a:lnTo>
                    <a:lnTo>
                      <a:pt x="290" y="551"/>
                    </a:lnTo>
                    <a:lnTo>
                      <a:pt x="286" y="551"/>
                    </a:lnTo>
                    <a:lnTo>
                      <a:pt x="283" y="551"/>
                    </a:lnTo>
                    <a:lnTo>
                      <a:pt x="279" y="553"/>
                    </a:lnTo>
                    <a:lnTo>
                      <a:pt x="275" y="553"/>
                    </a:lnTo>
                    <a:lnTo>
                      <a:pt x="270" y="554"/>
                    </a:lnTo>
                    <a:lnTo>
                      <a:pt x="266" y="555"/>
                    </a:lnTo>
                    <a:lnTo>
                      <a:pt x="262" y="558"/>
                    </a:lnTo>
                    <a:lnTo>
                      <a:pt x="257" y="558"/>
                    </a:lnTo>
                    <a:lnTo>
                      <a:pt x="252" y="560"/>
                    </a:lnTo>
                    <a:lnTo>
                      <a:pt x="249" y="561"/>
                    </a:lnTo>
                    <a:lnTo>
                      <a:pt x="245" y="564"/>
                    </a:lnTo>
                    <a:lnTo>
                      <a:pt x="240" y="566"/>
                    </a:lnTo>
                    <a:lnTo>
                      <a:pt x="236" y="570"/>
                    </a:lnTo>
                    <a:lnTo>
                      <a:pt x="231" y="573"/>
                    </a:lnTo>
                    <a:lnTo>
                      <a:pt x="227" y="576"/>
                    </a:lnTo>
                    <a:lnTo>
                      <a:pt x="193" y="602"/>
                    </a:lnTo>
                    <a:close/>
                  </a:path>
                </a:pathLst>
              </a:custGeom>
              <a:solidFill>
                <a:srgbClr val="DEAD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55" name="Freeform 65"/>
              <p:cNvSpPr>
                <a:spLocks/>
              </p:cNvSpPr>
              <p:nvPr/>
            </p:nvSpPr>
            <p:spPr bwMode="auto">
              <a:xfrm>
                <a:off x="2976" y="3094"/>
                <a:ext cx="580" cy="149"/>
              </a:xfrm>
              <a:custGeom>
                <a:avLst/>
                <a:gdLst>
                  <a:gd name="T0" fmla="*/ 318 w 1740"/>
                  <a:gd name="T1" fmla="*/ 350 h 446"/>
                  <a:gd name="T2" fmla="*/ 344 w 1740"/>
                  <a:gd name="T3" fmla="*/ 367 h 446"/>
                  <a:gd name="T4" fmla="*/ 727 w 1740"/>
                  <a:gd name="T5" fmla="*/ 446 h 446"/>
                  <a:gd name="T6" fmla="*/ 754 w 1740"/>
                  <a:gd name="T7" fmla="*/ 446 h 446"/>
                  <a:gd name="T8" fmla="*/ 806 w 1740"/>
                  <a:gd name="T9" fmla="*/ 445 h 446"/>
                  <a:gd name="T10" fmla="*/ 875 w 1740"/>
                  <a:gd name="T11" fmla="*/ 440 h 446"/>
                  <a:gd name="T12" fmla="*/ 961 w 1740"/>
                  <a:gd name="T13" fmla="*/ 430 h 446"/>
                  <a:gd name="T14" fmla="*/ 1062 w 1740"/>
                  <a:gd name="T15" fmla="*/ 413 h 446"/>
                  <a:gd name="T16" fmla="*/ 1175 w 1740"/>
                  <a:gd name="T17" fmla="*/ 388 h 446"/>
                  <a:gd name="T18" fmla="*/ 1297 w 1740"/>
                  <a:gd name="T19" fmla="*/ 352 h 446"/>
                  <a:gd name="T20" fmla="*/ 1423 w 1740"/>
                  <a:gd name="T21" fmla="*/ 305 h 446"/>
                  <a:gd name="T22" fmla="*/ 1555 w 1740"/>
                  <a:gd name="T23" fmla="*/ 242 h 446"/>
                  <a:gd name="T24" fmla="*/ 1688 w 1740"/>
                  <a:gd name="T25" fmla="*/ 167 h 446"/>
                  <a:gd name="T26" fmla="*/ 1560 w 1740"/>
                  <a:gd name="T27" fmla="*/ 3 h 446"/>
                  <a:gd name="T28" fmla="*/ 1535 w 1740"/>
                  <a:gd name="T29" fmla="*/ 19 h 446"/>
                  <a:gd name="T30" fmla="*/ 1491 w 1740"/>
                  <a:gd name="T31" fmla="*/ 45 h 446"/>
                  <a:gd name="T32" fmla="*/ 1433 w 1740"/>
                  <a:gd name="T33" fmla="*/ 75 h 446"/>
                  <a:gd name="T34" fmla="*/ 1367 w 1740"/>
                  <a:gd name="T35" fmla="*/ 109 h 446"/>
                  <a:gd name="T36" fmla="*/ 1290 w 1740"/>
                  <a:gd name="T37" fmla="*/ 145 h 446"/>
                  <a:gd name="T38" fmla="*/ 1209 w 1740"/>
                  <a:gd name="T39" fmla="*/ 179 h 446"/>
                  <a:gd name="T40" fmla="*/ 1125 w 1740"/>
                  <a:gd name="T41" fmla="*/ 210 h 446"/>
                  <a:gd name="T42" fmla="*/ 1041 w 1740"/>
                  <a:gd name="T43" fmla="*/ 233 h 446"/>
                  <a:gd name="T44" fmla="*/ 959 w 1740"/>
                  <a:gd name="T45" fmla="*/ 247 h 446"/>
                  <a:gd name="T46" fmla="*/ 884 w 1740"/>
                  <a:gd name="T47" fmla="*/ 251 h 446"/>
                  <a:gd name="T48" fmla="*/ 812 w 1740"/>
                  <a:gd name="T49" fmla="*/ 247 h 446"/>
                  <a:gd name="T50" fmla="*/ 746 w 1740"/>
                  <a:gd name="T51" fmla="*/ 244 h 446"/>
                  <a:gd name="T52" fmla="*/ 683 w 1740"/>
                  <a:gd name="T53" fmla="*/ 238 h 446"/>
                  <a:gd name="T54" fmla="*/ 624 w 1740"/>
                  <a:gd name="T55" fmla="*/ 233 h 446"/>
                  <a:gd name="T56" fmla="*/ 571 w 1740"/>
                  <a:gd name="T57" fmla="*/ 226 h 446"/>
                  <a:gd name="T58" fmla="*/ 521 w 1740"/>
                  <a:gd name="T59" fmla="*/ 216 h 446"/>
                  <a:gd name="T60" fmla="*/ 474 w 1740"/>
                  <a:gd name="T61" fmla="*/ 206 h 446"/>
                  <a:gd name="T62" fmla="*/ 434 w 1740"/>
                  <a:gd name="T63" fmla="*/ 193 h 446"/>
                  <a:gd name="T64" fmla="*/ 398 w 1740"/>
                  <a:gd name="T65" fmla="*/ 178 h 446"/>
                  <a:gd name="T66" fmla="*/ 365 w 1740"/>
                  <a:gd name="T67" fmla="*/ 161 h 446"/>
                  <a:gd name="T68" fmla="*/ 343 w 1740"/>
                  <a:gd name="T69" fmla="*/ 153 h 446"/>
                  <a:gd name="T70" fmla="*/ 316 w 1740"/>
                  <a:gd name="T71" fmla="*/ 159 h 446"/>
                  <a:gd name="T72" fmla="*/ 281 w 1740"/>
                  <a:gd name="T73" fmla="*/ 167 h 446"/>
                  <a:gd name="T74" fmla="*/ 241 w 1740"/>
                  <a:gd name="T75" fmla="*/ 169 h 446"/>
                  <a:gd name="T76" fmla="*/ 207 w 1740"/>
                  <a:gd name="T77" fmla="*/ 163 h 446"/>
                  <a:gd name="T78" fmla="*/ 177 w 1740"/>
                  <a:gd name="T79" fmla="*/ 137 h 446"/>
                  <a:gd name="T80" fmla="*/ 147 w 1740"/>
                  <a:gd name="T81" fmla="*/ 107 h 446"/>
                  <a:gd name="T82" fmla="*/ 114 w 1740"/>
                  <a:gd name="T83" fmla="*/ 104 h 446"/>
                  <a:gd name="T84" fmla="*/ 85 w 1740"/>
                  <a:gd name="T85" fmla="*/ 109 h 446"/>
                  <a:gd name="T86" fmla="*/ 54 w 1740"/>
                  <a:gd name="T87" fmla="*/ 119 h 446"/>
                  <a:gd name="T88" fmla="*/ 23 w 1740"/>
                  <a:gd name="T89" fmla="*/ 133 h 446"/>
                  <a:gd name="T90" fmla="*/ 1 w 1740"/>
                  <a:gd name="T91" fmla="*/ 154 h 446"/>
                  <a:gd name="T92" fmla="*/ 5 w 1740"/>
                  <a:gd name="T93" fmla="*/ 177 h 446"/>
                  <a:gd name="T94" fmla="*/ 28 w 1740"/>
                  <a:gd name="T95" fmla="*/ 194 h 446"/>
                  <a:gd name="T96" fmla="*/ 49 w 1740"/>
                  <a:gd name="T97" fmla="*/ 198 h 446"/>
                  <a:gd name="T98" fmla="*/ 80 w 1740"/>
                  <a:gd name="T99" fmla="*/ 206 h 446"/>
                  <a:gd name="T100" fmla="*/ 105 w 1740"/>
                  <a:gd name="T101" fmla="*/ 213 h 446"/>
                  <a:gd name="T102" fmla="*/ 133 w 1740"/>
                  <a:gd name="T103" fmla="*/ 222 h 446"/>
                  <a:gd name="T104" fmla="*/ 162 w 1740"/>
                  <a:gd name="T105" fmla="*/ 233 h 446"/>
                  <a:gd name="T106" fmla="*/ 190 w 1740"/>
                  <a:gd name="T107" fmla="*/ 246 h 446"/>
                  <a:gd name="T108" fmla="*/ 215 w 1740"/>
                  <a:gd name="T109" fmla="*/ 259 h 446"/>
                  <a:gd name="T110" fmla="*/ 246 w 1740"/>
                  <a:gd name="T111" fmla="*/ 284 h 446"/>
                  <a:gd name="T112" fmla="*/ 276 w 1740"/>
                  <a:gd name="T113" fmla="*/ 315 h 44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740"/>
                  <a:gd name="T172" fmla="*/ 0 h 446"/>
                  <a:gd name="T173" fmla="*/ 1740 w 1740"/>
                  <a:gd name="T174" fmla="*/ 446 h 44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740" h="446">
                    <a:moveTo>
                      <a:pt x="289" y="328"/>
                    </a:moveTo>
                    <a:lnTo>
                      <a:pt x="295" y="333"/>
                    </a:lnTo>
                    <a:lnTo>
                      <a:pt x="301" y="339"/>
                    </a:lnTo>
                    <a:lnTo>
                      <a:pt x="306" y="343"/>
                    </a:lnTo>
                    <a:lnTo>
                      <a:pt x="314" y="347"/>
                    </a:lnTo>
                    <a:lnTo>
                      <a:pt x="318" y="350"/>
                    </a:lnTo>
                    <a:lnTo>
                      <a:pt x="324" y="354"/>
                    </a:lnTo>
                    <a:lnTo>
                      <a:pt x="329" y="357"/>
                    </a:lnTo>
                    <a:lnTo>
                      <a:pt x="334" y="360"/>
                    </a:lnTo>
                    <a:lnTo>
                      <a:pt x="338" y="363"/>
                    </a:lnTo>
                    <a:lnTo>
                      <a:pt x="341" y="364"/>
                    </a:lnTo>
                    <a:lnTo>
                      <a:pt x="344" y="367"/>
                    </a:lnTo>
                    <a:lnTo>
                      <a:pt x="348" y="368"/>
                    </a:lnTo>
                    <a:lnTo>
                      <a:pt x="350" y="369"/>
                    </a:lnTo>
                    <a:lnTo>
                      <a:pt x="353" y="370"/>
                    </a:lnTo>
                    <a:lnTo>
                      <a:pt x="720" y="446"/>
                    </a:lnTo>
                    <a:lnTo>
                      <a:pt x="722" y="446"/>
                    </a:lnTo>
                    <a:lnTo>
                      <a:pt x="727" y="446"/>
                    </a:lnTo>
                    <a:lnTo>
                      <a:pt x="728" y="446"/>
                    </a:lnTo>
                    <a:lnTo>
                      <a:pt x="733" y="446"/>
                    </a:lnTo>
                    <a:lnTo>
                      <a:pt x="737" y="446"/>
                    </a:lnTo>
                    <a:lnTo>
                      <a:pt x="743" y="446"/>
                    </a:lnTo>
                    <a:lnTo>
                      <a:pt x="747" y="446"/>
                    </a:lnTo>
                    <a:lnTo>
                      <a:pt x="754" y="446"/>
                    </a:lnTo>
                    <a:lnTo>
                      <a:pt x="761" y="446"/>
                    </a:lnTo>
                    <a:lnTo>
                      <a:pt x="769" y="446"/>
                    </a:lnTo>
                    <a:lnTo>
                      <a:pt x="777" y="445"/>
                    </a:lnTo>
                    <a:lnTo>
                      <a:pt x="786" y="445"/>
                    </a:lnTo>
                    <a:lnTo>
                      <a:pt x="795" y="445"/>
                    </a:lnTo>
                    <a:lnTo>
                      <a:pt x="806" y="445"/>
                    </a:lnTo>
                    <a:lnTo>
                      <a:pt x="816" y="443"/>
                    </a:lnTo>
                    <a:lnTo>
                      <a:pt x="826" y="443"/>
                    </a:lnTo>
                    <a:lnTo>
                      <a:pt x="837" y="442"/>
                    </a:lnTo>
                    <a:lnTo>
                      <a:pt x="850" y="441"/>
                    </a:lnTo>
                    <a:lnTo>
                      <a:pt x="861" y="440"/>
                    </a:lnTo>
                    <a:lnTo>
                      <a:pt x="875" y="440"/>
                    </a:lnTo>
                    <a:lnTo>
                      <a:pt x="887" y="438"/>
                    </a:lnTo>
                    <a:lnTo>
                      <a:pt x="902" y="437"/>
                    </a:lnTo>
                    <a:lnTo>
                      <a:pt x="916" y="435"/>
                    </a:lnTo>
                    <a:lnTo>
                      <a:pt x="930" y="433"/>
                    </a:lnTo>
                    <a:lnTo>
                      <a:pt x="945" y="431"/>
                    </a:lnTo>
                    <a:lnTo>
                      <a:pt x="961" y="430"/>
                    </a:lnTo>
                    <a:lnTo>
                      <a:pt x="978" y="427"/>
                    </a:lnTo>
                    <a:lnTo>
                      <a:pt x="994" y="425"/>
                    </a:lnTo>
                    <a:lnTo>
                      <a:pt x="1010" y="422"/>
                    </a:lnTo>
                    <a:lnTo>
                      <a:pt x="1028" y="419"/>
                    </a:lnTo>
                    <a:lnTo>
                      <a:pt x="1046" y="417"/>
                    </a:lnTo>
                    <a:lnTo>
                      <a:pt x="1062" y="413"/>
                    </a:lnTo>
                    <a:lnTo>
                      <a:pt x="1079" y="408"/>
                    </a:lnTo>
                    <a:lnTo>
                      <a:pt x="1098" y="406"/>
                    </a:lnTo>
                    <a:lnTo>
                      <a:pt x="1117" y="401"/>
                    </a:lnTo>
                    <a:lnTo>
                      <a:pt x="1136" y="397"/>
                    </a:lnTo>
                    <a:lnTo>
                      <a:pt x="1155" y="392"/>
                    </a:lnTo>
                    <a:lnTo>
                      <a:pt x="1175" y="388"/>
                    </a:lnTo>
                    <a:lnTo>
                      <a:pt x="1194" y="382"/>
                    </a:lnTo>
                    <a:lnTo>
                      <a:pt x="1214" y="376"/>
                    </a:lnTo>
                    <a:lnTo>
                      <a:pt x="1234" y="370"/>
                    </a:lnTo>
                    <a:lnTo>
                      <a:pt x="1254" y="364"/>
                    </a:lnTo>
                    <a:lnTo>
                      <a:pt x="1275" y="358"/>
                    </a:lnTo>
                    <a:lnTo>
                      <a:pt x="1297" y="352"/>
                    </a:lnTo>
                    <a:lnTo>
                      <a:pt x="1317" y="344"/>
                    </a:lnTo>
                    <a:lnTo>
                      <a:pt x="1338" y="338"/>
                    </a:lnTo>
                    <a:lnTo>
                      <a:pt x="1359" y="329"/>
                    </a:lnTo>
                    <a:lnTo>
                      <a:pt x="1381" y="321"/>
                    </a:lnTo>
                    <a:lnTo>
                      <a:pt x="1402" y="313"/>
                    </a:lnTo>
                    <a:lnTo>
                      <a:pt x="1423" y="305"/>
                    </a:lnTo>
                    <a:lnTo>
                      <a:pt x="1445" y="295"/>
                    </a:lnTo>
                    <a:lnTo>
                      <a:pt x="1466" y="285"/>
                    </a:lnTo>
                    <a:lnTo>
                      <a:pt x="1489" y="275"/>
                    </a:lnTo>
                    <a:lnTo>
                      <a:pt x="1511" y="265"/>
                    </a:lnTo>
                    <a:lnTo>
                      <a:pt x="1533" y="254"/>
                    </a:lnTo>
                    <a:lnTo>
                      <a:pt x="1555" y="242"/>
                    </a:lnTo>
                    <a:lnTo>
                      <a:pt x="1576" y="231"/>
                    </a:lnTo>
                    <a:lnTo>
                      <a:pt x="1599" y="220"/>
                    </a:lnTo>
                    <a:lnTo>
                      <a:pt x="1620" y="207"/>
                    </a:lnTo>
                    <a:lnTo>
                      <a:pt x="1643" y="194"/>
                    </a:lnTo>
                    <a:lnTo>
                      <a:pt x="1666" y="181"/>
                    </a:lnTo>
                    <a:lnTo>
                      <a:pt x="1688" y="167"/>
                    </a:lnTo>
                    <a:lnTo>
                      <a:pt x="1740" y="138"/>
                    </a:lnTo>
                    <a:lnTo>
                      <a:pt x="1603" y="19"/>
                    </a:lnTo>
                    <a:lnTo>
                      <a:pt x="1569" y="0"/>
                    </a:lnTo>
                    <a:lnTo>
                      <a:pt x="1568" y="0"/>
                    </a:lnTo>
                    <a:lnTo>
                      <a:pt x="1564" y="2"/>
                    </a:lnTo>
                    <a:lnTo>
                      <a:pt x="1560" y="3"/>
                    </a:lnTo>
                    <a:lnTo>
                      <a:pt x="1558" y="5"/>
                    </a:lnTo>
                    <a:lnTo>
                      <a:pt x="1554" y="7"/>
                    </a:lnTo>
                    <a:lnTo>
                      <a:pt x="1550" y="10"/>
                    </a:lnTo>
                    <a:lnTo>
                      <a:pt x="1545" y="12"/>
                    </a:lnTo>
                    <a:lnTo>
                      <a:pt x="1540" y="16"/>
                    </a:lnTo>
                    <a:lnTo>
                      <a:pt x="1535" y="19"/>
                    </a:lnTo>
                    <a:lnTo>
                      <a:pt x="1529" y="24"/>
                    </a:lnTo>
                    <a:lnTo>
                      <a:pt x="1521" y="26"/>
                    </a:lnTo>
                    <a:lnTo>
                      <a:pt x="1515" y="31"/>
                    </a:lnTo>
                    <a:lnTo>
                      <a:pt x="1507" y="35"/>
                    </a:lnTo>
                    <a:lnTo>
                      <a:pt x="1500" y="40"/>
                    </a:lnTo>
                    <a:lnTo>
                      <a:pt x="1491" y="45"/>
                    </a:lnTo>
                    <a:lnTo>
                      <a:pt x="1482" y="49"/>
                    </a:lnTo>
                    <a:lnTo>
                      <a:pt x="1474" y="54"/>
                    </a:lnTo>
                    <a:lnTo>
                      <a:pt x="1465" y="59"/>
                    </a:lnTo>
                    <a:lnTo>
                      <a:pt x="1455" y="64"/>
                    </a:lnTo>
                    <a:lnTo>
                      <a:pt x="1445" y="70"/>
                    </a:lnTo>
                    <a:lnTo>
                      <a:pt x="1433" y="75"/>
                    </a:lnTo>
                    <a:lnTo>
                      <a:pt x="1425" y="81"/>
                    </a:lnTo>
                    <a:lnTo>
                      <a:pt x="1413" y="86"/>
                    </a:lnTo>
                    <a:lnTo>
                      <a:pt x="1402" y="91"/>
                    </a:lnTo>
                    <a:lnTo>
                      <a:pt x="1391" y="98"/>
                    </a:lnTo>
                    <a:lnTo>
                      <a:pt x="1379" y="104"/>
                    </a:lnTo>
                    <a:lnTo>
                      <a:pt x="1367" y="109"/>
                    </a:lnTo>
                    <a:lnTo>
                      <a:pt x="1354" y="115"/>
                    </a:lnTo>
                    <a:lnTo>
                      <a:pt x="1342" y="123"/>
                    </a:lnTo>
                    <a:lnTo>
                      <a:pt x="1330" y="129"/>
                    </a:lnTo>
                    <a:lnTo>
                      <a:pt x="1317" y="134"/>
                    </a:lnTo>
                    <a:lnTo>
                      <a:pt x="1304" y="140"/>
                    </a:lnTo>
                    <a:lnTo>
                      <a:pt x="1290" y="145"/>
                    </a:lnTo>
                    <a:lnTo>
                      <a:pt x="1276" y="152"/>
                    </a:lnTo>
                    <a:lnTo>
                      <a:pt x="1263" y="157"/>
                    </a:lnTo>
                    <a:lnTo>
                      <a:pt x="1249" y="163"/>
                    </a:lnTo>
                    <a:lnTo>
                      <a:pt x="1236" y="168"/>
                    </a:lnTo>
                    <a:lnTo>
                      <a:pt x="1223" y="174"/>
                    </a:lnTo>
                    <a:lnTo>
                      <a:pt x="1209" y="179"/>
                    </a:lnTo>
                    <a:lnTo>
                      <a:pt x="1194" y="186"/>
                    </a:lnTo>
                    <a:lnTo>
                      <a:pt x="1180" y="191"/>
                    </a:lnTo>
                    <a:lnTo>
                      <a:pt x="1167" y="196"/>
                    </a:lnTo>
                    <a:lnTo>
                      <a:pt x="1152" y="201"/>
                    </a:lnTo>
                    <a:lnTo>
                      <a:pt x="1138" y="206"/>
                    </a:lnTo>
                    <a:lnTo>
                      <a:pt x="1125" y="210"/>
                    </a:lnTo>
                    <a:lnTo>
                      <a:pt x="1111" y="215"/>
                    </a:lnTo>
                    <a:lnTo>
                      <a:pt x="1096" y="218"/>
                    </a:lnTo>
                    <a:lnTo>
                      <a:pt x="1082" y="223"/>
                    </a:lnTo>
                    <a:lnTo>
                      <a:pt x="1068" y="226"/>
                    </a:lnTo>
                    <a:lnTo>
                      <a:pt x="1054" y="231"/>
                    </a:lnTo>
                    <a:lnTo>
                      <a:pt x="1041" y="233"/>
                    </a:lnTo>
                    <a:lnTo>
                      <a:pt x="1027" y="236"/>
                    </a:lnTo>
                    <a:lnTo>
                      <a:pt x="1013" y="240"/>
                    </a:lnTo>
                    <a:lnTo>
                      <a:pt x="1000" y="242"/>
                    </a:lnTo>
                    <a:lnTo>
                      <a:pt x="985" y="245"/>
                    </a:lnTo>
                    <a:lnTo>
                      <a:pt x="973" y="246"/>
                    </a:lnTo>
                    <a:lnTo>
                      <a:pt x="959" y="247"/>
                    </a:lnTo>
                    <a:lnTo>
                      <a:pt x="946" y="250"/>
                    </a:lnTo>
                    <a:lnTo>
                      <a:pt x="934" y="250"/>
                    </a:lnTo>
                    <a:lnTo>
                      <a:pt x="920" y="251"/>
                    </a:lnTo>
                    <a:lnTo>
                      <a:pt x="909" y="251"/>
                    </a:lnTo>
                    <a:lnTo>
                      <a:pt x="896" y="251"/>
                    </a:lnTo>
                    <a:lnTo>
                      <a:pt x="884" y="251"/>
                    </a:lnTo>
                    <a:lnTo>
                      <a:pt x="871" y="250"/>
                    </a:lnTo>
                    <a:lnTo>
                      <a:pt x="859" y="250"/>
                    </a:lnTo>
                    <a:lnTo>
                      <a:pt x="847" y="250"/>
                    </a:lnTo>
                    <a:lnTo>
                      <a:pt x="835" y="249"/>
                    </a:lnTo>
                    <a:lnTo>
                      <a:pt x="823" y="247"/>
                    </a:lnTo>
                    <a:lnTo>
                      <a:pt x="812" y="247"/>
                    </a:lnTo>
                    <a:lnTo>
                      <a:pt x="801" y="247"/>
                    </a:lnTo>
                    <a:lnTo>
                      <a:pt x="789" y="246"/>
                    </a:lnTo>
                    <a:lnTo>
                      <a:pt x="778" y="246"/>
                    </a:lnTo>
                    <a:lnTo>
                      <a:pt x="767" y="245"/>
                    </a:lnTo>
                    <a:lnTo>
                      <a:pt x="757" y="245"/>
                    </a:lnTo>
                    <a:lnTo>
                      <a:pt x="746" y="244"/>
                    </a:lnTo>
                    <a:lnTo>
                      <a:pt x="736" y="242"/>
                    </a:lnTo>
                    <a:lnTo>
                      <a:pt x="724" y="242"/>
                    </a:lnTo>
                    <a:lnTo>
                      <a:pt x="715" y="242"/>
                    </a:lnTo>
                    <a:lnTo>
                      <a:pt x="704" y="241"/>
                    </a:lnTo>
                    <a:lnTo>
                      <a:pt x="694" y="240"/>
                    </a:lnTo>
                    <a:lnTo>
                      <a:pt x="683" y="238"/>
                    </a:lnTo>
                    <a:lnTo>
                      <a:pt x="673" y="237"/>
                    </a:lnTo>
                    <a:lnTo>
                      <a:pt x="663" y="236"/>
                    </a:lnTo>
                    <a:lnTo>
                      <a:pt x="654" y="236"/>
                    </a:lnTo>
                    <a:lnTo>
                      <a:pt x="644" y="235"/>
                    </a:lnTo>
                    <a:lnTo>
                      <a:pt x="634" y="235"/>
                    </a:lnTo>
                    <a:lnTo>
                      <a:pt x="624" y="233"/>
                    </a:lnTo>
                    <a:lnTo>
                      <a:pt x="615" y="231"/>
                    </a:lnTo>
                    <a:lnTo>
                      <a:pt x="606" y="230"/>
                    </a:lnTo>
                    <a:lnTo>
                      <a:pt x="597" y="230"/>
                    </a:lnTo>
                    <a:lnTo>
                      <a:pt x="589" y="228"/>
                    </a:lnTo>
                    <a:lnTo>
                      <a:pt x="580" y="227"/>
                    </a:lnTo>
                    <a:lnTo>
                      <a:pt x="571" y="226"/>
                    </a:lnTo>
                    <a:lnTo>
                      <a:pt x="562" y="225"/>
                    </a:lnTo>
                    <a:lnTo>
                      <a:pt x="554" y="223"/>
                    </a:lnTo>
                    <a:lnTo>
                      <a:pt x="545" y="221"/>
                    </a:lnTo>
                    <a:lnTo>
                      <a:pt x="537" y="220"/>
                    </a:lnTo>
                    <a:lnTo>
                      <a:pt x="528" y="218"/>
                    </a:lnTo>
                    <a:lnTo>
                      <a:pt x="521" y="216"/>
                    </a:lnTo>
                    <a:lnTo>
                      <a:pt x="512" y="215"/>
                    </a:lnTo>
                    <a:lnTo>
                      <a:pt x="505" y="213"/>
                    </a:lnTo>
                    <a:lnTo>
                      <a:pt x="498" y="212"/>
                    </a:lnTo>
                    <a:lnTo>
                      <a:pt x="490" y="210"/>
                    </a:lnTo>
                    <a:lnTo>
                      <a:pt x="482" y="207"/>
                    </a:lnTo>
                    <a:lnTo>
                      <a:pt x="474" y="206"/>
                    </a:lnTo>
                    <a:lnTo>
                      <a:pt x="468" y="203"/>
                    </a:lnTo>
                    <a:lnTo>
                      <a:pt x="461" y="202"/>
                    </a:lnTo>
                    <a:lnTo>
                      <a:pt x="454" y="200"/>
                    </a:lnTo>
                    <a:lnTo>
                      <a:pt x="448" y="197"/>
                    </a:lnTo>
                    <a:lnTo>
                      <a:pt x="442" y="196"/>
                    </a:lnTo>
                    <a:lnTo>
                      <a:pt x="434" y="193"/>
                    </a:lnTo>
                    <a:lnTo>
                      <a:pt x="428" y="191"/>
                    </a:lnTo>
                    <a:lnTo>
                      <a:pt x="422" y="188"/>
                    </a:lnTo>
                    <a:lnTo>
                      <a:pt x="415" y="186"/>
                    </a:lnTo>
                    <a:lnTo>
                      <a:pt x="409" y="183"/>
                    </a:lnTo>
                    <a:lnTo>
                      <a:pt x="403" y="181"/>
                    </a:lnTo>
                    <a:lnTo>
                      <a:pt x="398" y="178"/>
                    </a:lnTo>
                    <a:lnTo>
                      <a:pt x="393" y="176"/>
                    </a:lnTo>
                    <a:lnTo>
                      <a:pt x="387" y="173"/>
                    </a:lnTo>
                    <a:lnTo>
                      <a:pt x="382" y="169"/>
                    </a:lnTo>
                    <a:lnTo>
                      <a:pt x="375" y="167"/>
                    </a:lnTo>
                    <a:lnTo>
                      <a:pt x="372" y="164"/>
                    </a:lnTo>
                    <a:lnTo>
                      <a:pt x="365" y="161"/>
                    </a:lnTo>
                    <a:lnTo>
                      <a:pt x="360" y="158"/>
                    </a:lnTo>
                    <a:lnTo>
                      <a:pt x="356" y="156"/>
                    </a:lnTo>
                    <a:lnTo>
                      <a:pt x="353" y="152"/>
                    </a:lnTo>
                    <a:lnTo>
                      <a:pt x="350" y="152"/>
                    </a:lnTo>
                    <a:lnTo>
                      <a:pt x="346" y="153"/>
                    </a:lnTo>
                    <a:lnTo>
                      <a:pt x="343" y="153"/>
                    </a:lnTo>
                    <a:lnTo>
                      <a:pt x="340" y="156"/>
                    </a:lnTo>
                    <a:lnTo>
                      <a:pt x="336" y="156"/>
                    </a:lnTo>
                    <a:lnTo>
                      <a:pt x="333" y="157"/>
                    </a:lnTo>
                    <a:lnTo>
                      <a:pt x="328" y="158"/>
                    </a:lnTo>
                    <a:lnTo>
                      <a:pt x="323" y="159"/>
                    </a:lnTo>
                    <a:lnTo>
                      <a:pt x="316" y="159"/>
                    </a:lnTo>
                    <a:lnTo>
                      <a:pt x="311" y="162"/>
                    </a:lnTo>
                    <a:lnTo>
                      <a:pt x="305" y="162"/>
                    </a:lnTo>
                    <a:lnTo>
                      <a:pt x="300" y="163"/>
                    </a:lnTo>
                    <a:lnTo>
                      <a:pt x="294" y="164"/>
                    </a:lnTo>
                    <a:lnTo>
                      <a:pt x="287" y="167"/>
                    </a:lnTo>
                    <a:lnTo>
                      <a:pt x="281" y="167"/>
                    </a:lnTo>
                    <a:lnTo>
                      <a:pt x="274" y="168"/>
                    </a:lnTo>
                    <a:lnTo>
                      <a:pt x="267" y="168"/>
                    </a:lnTo>
                    <a:lnTo>
                      <a:pt x="261" y="169"/>
                    </a:lnTo>
                    <a:lnTo>
                      <a:pt x="254" y="169"/>
                    </a:lnTo>
                    <a:lnTo>
                      <a:pt x="247" y="169"/>
                    </a:lnTo>
                    <a:lnTo>
                      <a:pt x="241" y="169"/>
                    </a:lnTo>
                    <a:lnTo>
                      <a:pt x="235" y="169"/>
                    </a:lnTo>
                    <a:lnTo>
                      <a:pt x="228" y="168"/>
                    </a:lnTo>
                    <a:lnTo>
                      <a:pt x="222" y="168"/>
                    </a:lnTo>
                    <a:lnTo>
                      <a:pt x="216" y="167"/>
                    </a:lnTo>
                    <a:lnTo>
                      <a:pt x="211" y="166"/>
                    </a:lnTo>
                    <a:lnTo>
                      <a:pt x="207" y="163"/>
                    </a:lnTo>
                    <a:lnTo>
                      <a:pt x="202" y="162"/>
                    </a:lnTo>
                    <a:lnTo>
                      <a:pt x="197" y="159"/>
                    </a:lnTo>
                    <a:lnTo>
                      <a:pt x="195" y="157"/>
                    </a:lnTo>
                    <a:lnTo>
                      <a:pt x="187" y="151"/>
                    </a:lnTo>
                    <a:lnTo>
                      <a:pt x="182" y="143"/>
                    </a:lnTo>
                    <a:lnTo>
                      <a:pt x="177" y="137"/>
                    </a:lnTo>
                    <a:lnTo>
                      <a:pt x="173" y="130"/>
                    </a:lnTo>
                    <a:lnTo>
                      <a:pt x="168" y="124"/>
                    </a:lnTo>
                    <a:lnTo>
                      <a:pt x="163" y="118"/>
                    </a:lnTo>
                    <a:lnTo>
                      <a:pt x="157" y="113"/>
                    </a:lnTo>
                    <a:lnTo>
                      <a:pt x="151" y="109"/>
                    </a:lnTo>
                    <a:lnTo>
                      <a:pt x="147" y="107"/>
                    </a:lnTo>
                    <a:lnTo>
                      <a:pt x="142" y="105"/>
                    </a:lnTo>
                    <a:lnTo>
                      <a:pt x="137" y="104"/>
                    </a:lnTo>
                    <a:lnTo>
                      <a:pt x="132" y="104"/>
                    </a:lnTo>
                    <a:lnTo>
                      <a:pt x="127" y="103"/>
                    </a:lnTo>
                    <a:lnTo>
                      <a:pt x="120" y="103"/>
                    </a:lnTo>
                    <a:lnTo>
                      <a:pt x="114" y="104"/>
                    </a:lnTo>
                    <a:lnTo>
                      <a:pt x="108" y="105"/>
                    </a:lnTo>
                    <a:lnTo>
                      <a:pt x="103" y="105"/>
                    </a:lnTo>
                    <a:lnTo>
                      <a:pt x="99" y="107"/>
                    </a:lnTo>
                    <a:lnTo>
                      <a:pt x="95" y="107"/>
                    </a:lnTo>
                    <a:lnTo>
                      <a:pt x="90" y="108"/>
                    </a:lnTo>
                    <a:lnTo>
                      <a:pt x="85" y="109"/>
                    </a:lnTo>
                    <a:lnTo>
                      <a:pt x="82" y="110"/>
                    </a:lnTo>
                    <a:lnTo>
                      <a:pt x="77" y="113"/>
                    </a:lnTo>
                    <a:lnTo>
                      <a:pt x="72" y="114"/>
                    </a:lnTo>
                    <a:lnTo>
                      <a:pt x="65" y="115"/>
                    </a:lnTo>
                    <a:lnTo>
                      <a:pt x="60" y="118"/>
                    </a:lnTo>
                    <a:lnTo>
                      <a:pt x="54" y="119"/>
                    </a:lnTo>
                    <a:lnTo>
                      <a:pt x="49" y="123"/>
                    </a:lnTo>
                    <a:lnTo>
                      <a:pt x="43" y="124"/>
                    </a:lnTo>
                    <a:lnTo>
                      <a:pt x="36" y="127"/>
                    </a:lnTo>
                    <a:lnTo>
                      <a:pt x="30" y="129"/>
                    </a:lnTo>
                    <a:lnTo>
                      <a:pt x="24" y="133"/>
                    </a:lnTo>
                    <a:lnTo>
                      <a:pt x="23" y="133"/>
                    </a:lnTo>
                    <a:lnTo>
                      <a:pt x="19" y="134"/>
                    </a:lnTo>
                    <a:lnTo>
                      <a:pt x="15" y="137"/>
                    </a:lnTo>
                    <a:lnTo>
                      <a:pt x="10" y="140"/>
                    </a:lnTo>
                    <a:lnTo>
                      <a:pt x="6" y="145"/>
                    </a:lnTo>
                    <a:lnTo>
                      <a:pt x="3" y="152"/>
                    </a:lnTo>
                    <a:lnTo>
                      <a:pt x="1" y="154"/>
                    </a:lnTo>
                    <a:lnTo>
                      <a:pt x="1" y="158"/>
                    </a:lnTo>
                    <a:lnTo>
                      <a:pt x="0" y="162"/>
                    </a:lnTo>
                    <a:lnTo>
                      <a:pt x="1" y="167"/>
                    </a:lnTo>
                    <a:lnTo>
                      <a:pt x="1" y="171"/>
                    </a:lnTo>
                    <a:lnTo>
                      <a:pt x="3" y="174"/>
                    </a:lnTo>
                    <a:lnTo>
                      <a:pt x="5" y="177"/>
                    </a:lnTo>
                    <a:lnTo>
                      <a:pt x="8" y="181"/>
                    </a:lnTo>
                    <a:lnTo>
                      <a:pt x="11" y="184"/>
                    </a:lnTo>
                    <a:lnTo>
                      <a:pt x="16" y="189"/>
                    </a:lnTo>
                    <a:lnTo>
                      <a:pt x="20" y="191"/>
                    </a:lnTo>
                    <a:lnTo>
                      <a:pt x="25" y="193"/>
                    </a:lnTo>
                    <a:lnTo>
                      <a:pt x="28" y="194"/>
                    </a:lnTo>
                    <a:lnTo>
                      <a:pt x="29" y="194"/>
                    </a:lnTo>
                    <a:lnTo>
                      <a:pt x="30" y="194"/>
                    </a:lnTo>
                    <a:lnTo>
                      <a:pt x="36" y="196"/>
                    </a:lnTo>
                    <a:lnTo>
                      <a:pt x="40" y="196"/>
                    </a:lnTo>
                    <a:lnTo>
                      <a:pt x="45" y="197"/>
                    </a:lnTo>
                    <a:lnTo>
                      <a:pt x="49" y="198"/>
                    </a:lnTo>
                    <a:lnTo>
                      <a:pt x="56" y="201"/>
                    </a:lnTo>
                    <a:lnTo>
                      <a:pt x="63" y="202"/>
                    </a:lnTo>
                    <a:lnTo>
                      <a:pt x="69" y="203"/>
                    </a:lnTo>
                    <a:lnTo>
                      <a:pt x="73" y="203"/>
                    </a:lnTo>
                    <a:lnTo>
                      <a:pt x="77" y="206"/>
                    </a:lnTo>
                    <a:lnTo>
                      <a:pt x="80" y="206"/>
                    </a:lnTo>
                    <a:lnTo>
                      <a:pt x="85" y="207"/>
                    </a:lnTo>
                    <a:lnTo>
                      <a:pt x="88" y="208"/>
                    </a:lnTo>
                    <a:lnTo>
                      <a:pt x="93" y="210"/>
                    </a:lnTo>
                    <a:lnTo>
                      <a:pt x="97" y="211"/>
                    </a:lnTo>
                    <a:lnTo>
                      <a:pt x="102" y="212"/>
                    </a:lnTo>
                    <a:lnTo>
                      <a:pt x="105" y="213"/>
                    </a:lnTo>
                    <a:lnTo>
                      <a:pt x="110" y="215"/>
                    </a:lnTo>
                    <a:lnTo>
                      <a:pt x="115" y="217"/>
                    </a:lnTo>
                    <a:lnTo>
                      <a:pt x="120" y="218"/>
                    </a:lnTo>
                    <a:lnTo>
                      <a:pt x="124" y="220"/>
                    </a:lnTo>
                    <a:lnTo>
                      <a:pt x="129" y="221"/>
                    </a:lnTo>
                    <a:lnTo>
                      <a:pt x="133" y="222"/>
                    </a:lnTo>
                    <a:lnTo>
                      <a:pt x="138" y="225"/>
                    </a:lnTo>
                    <a:lnTo>
                      <a:pt x="143" y="226"/>
                    </a:lnTo>
                    <a:lnTo>
                      <a:pt x="148" y="227"/>
                    </a:lnTo>
                    <a:lnTo>
                      <a:pt x="153" y="230"/>
                    </a:lnTo>
                    <a:lnTo>
                      <a:pt x="158" y="231"/>
                    </a:lnTo>
                    <a:lnTo>
                      <a:pt x="162" y="233"/>
                    </a:lnTo>
                    <a:lnTo>
                      <a:pt x="167" y="235"/>
                    </a:lnTo>
                    <a:lnTo>
                      <a:pt x="171" y="237"/>
                    </a:lnTo>
                    <a:lnTo>
                      <a:pt x="176" y="240"/>
                    </a:lnTo>
                    <a:lnTo>
                      <a:pt x="181" y="241"/>
                    </a:lnTo>
                    <a:lnTo>
                      <a:pt x="186" y="244"/>
                    </a:lnTo>
                    <a:lnTo>
                      <a:pt x="190" y="246"/>
                    </a:lnTo>
                    <a:lnTo>
                      <a:pt x="195" y="249"/>
                    </a:lnTo>
                    <a:lnTo>
                      <a:pt x="198" y="251"/>
                    </a:lnTo>
                    <a:lnTo>
                      <a:pt x="202" y="252"/>
                    </a:lnTo>
                    <a:lnTo>
                      <a:pt x="207" y="255"/>
                    </a:lnTo>
                    <a:lnTo>
                      <a:pt x="211" y="257"/>
                    </a:lnTo>
                    <a:lnTo>
                      <a:pt x="215" y="259"/>
                    </a:lnTo>
                    <a:lnTo>
                      <a:pt x="218" y="262"/>
                    </a:lnTo>
                    <a:lnTo>
                      <a:pt x="222" y="264"/>
                    </a:lnTo>
                    <a:lnTo>
                      <a:pt x="227" y="267"/>
                    </a:lnTo>
                    <a:lnTo>
                      <a:pt x="233" y="272"/>
                    </a:lnTo>
                    <a:lnTo>
                      <a:pt x="241" y="277"/>
                    </a:lnTo>
                    <a:lnTo>
                      <a:pt x="246" y="284"/>
                    </a:lnTo>
                    <a:lnTo>
                      <a:pt x="252" y="290"/>
                    </a:lnTo>
                    <a:lnTo>
                      <a:pt x="256" y="295"/>
                    </a:lnTo>
                    <a:lnTo>
                      <a:pt x="261" y="300"/>
                    </a:lnTo>
                    <a:lnTo>
                      <a:pt x="266" y="305"/>
                    </a:lnTo>
                    <a:lnTo>
                      <a:pt x="271" y="311"/>
                    </a:lnTo>
                    <a:lnTo>
                      <a:pt x="276" y="315"/>
                    </a:lnTo>
                    <a:lnTo>
                      <a:pt x="280" y="319"/>
                    </a:lnTo>
                    <a:lnTo>
                      <a:pt x="285" y="324"/>
                    </a:lnTo>
                    <a:lnTo>
                      <a:pt x="289" y="328"/>
                    </a:lnTo>
                    <a:close/>
                  </a:path>
                </a:pathLst>
              </a:custGeom>
              <a:solidFill>
                <a:srgbClr val="FFD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56" name="Freeform 66"/>
              <p:cNvSpPr>
                <a:spLocks/>
              </p:cNvSpPr>
              <p:nvPr/>
            </p:nvSpPr>
            <p:spPr bwMode="auto">
              <a:xfrm>
                <a:off x="3227" y="3174"/>
                <a:ext cx="279" cy="73"/>
              </a:xfrm>
              <a:custGeom>
                <a:avLst/>
                <a:gdLst>
                  <a:gd name="T0" fmla="*/ 88 w 836"/>
                  <a:gd name="T1" fmla="*/ 159 h 218"/>
                  <a:gd name="T2" fmla="*/ 95 w 836"/>
                  <a:gd name="T3" fmla="*/ 158 h 218"/>
                  <a:gd name="T4" fmla="*/ 106 w 836"/>
                  <a:gd name="T5" fmla="*/ 157 h 218"/>
                  <a:gd name="T6" fmla="*/ 114 w 836"/>
                  <a:gd name="T7" fmla="*/ 156 h 218"/>
                  <a:gd name="T8" fmla="*/ 126 w 836"/>
                  <a:gd name="T9" fmla="*/ 154 h 218"/>
                  <a:gd name="T10" fmla="*/ 138 w 836"/>
                  <a:gd name="T11" fmla="*/ 153 h 218"/>
                  <a:gd name="T12" fmla="*/ 153 w 836"/>
                  <a:gd name="T13" fmla="*/ 152 h 218"/>
                  <a:gd name="T14" fmla="*/ 168 w 836"/>
                  <a:gd name="T15" fmla="*/ 149 h 218"/>
                  <a:gd name="T16" fmla="*/ 186 w 836"/>
                  <a:gd name="T17" fmla="*/ 148 h 218"/>
                  <a:gd name="T18" fmla="*/ 203 w 836"/>
                  <a:gd name="T19" fmla="*/ 144 h 218"/>
                  <a:gd name="T20" fmla="*/ 222 w 836"/>
                  <a:gd name="T21" fmla="*/ 142 h 218"/>
                  <a:gd name="T22" fmla="*/ 244 w 836"/>
                  <a:gd name="T23" fmla="*/ 139 h 218"/>
                  <a:gd name="T24" fmla="*/ 265 w 836"/>
                  <a:gd name="T25" fmla="*/ 136 h 218"/>
                  <a:gd name="T26" fmla="*/ 288 w 836"/>
                  <a:gd name="T27" fmla="*/ 133 h 218"/>
                  <a:gd name="T28" fmla="*/ 310 w 836"/>
                  <a:gd name="T29" fmla="*/ 128 h 218"/>
                  <a:gd name="T30" fmla="*/ 334 w 836"/>
                  <a:gd name="T31" fmla="*/ 123 h 218"/>
                  <a:gd name="T32" fmla="*/ 359 w 836"/>
                  <a:gd name="T33" fmla="*/ 118 h 218"/>
                  <a:gd name="T34" fmla="*/ 385 w 836"/>
                  <a:gd name="T35" fmla="*/ 113 h 218"/>
                  <a:gd name="T36" fmla="*/ 412 w 836"/>
                  <a:gd name="T37" fmla="*/ 108 h 218"/>
                  <a:gd name="T38" fmla="*/ 438 w 836"/>
                  <a:gd name="T39" fmla="*/ 102 h 218"/>
                  <a:gd name="T40" fmla="*/ 466 w 836"/>
                  <a:gd name="T41" fmla="*/ 95 h 218"/>
                  <a:gd name="T42" fmla="*/ 493 w 836"/>
                  <a:gd name="T43" fmla="*/ 88 h 218"/>
                  <a:gd name="T44" fmla="*/ 522 w 836"/>
                  <a:gd name="T45" fmla="*/ 81 h 218"/>
                  <a:gd name="T46" fmla="*/ 550 w 836"/>
                  <a:gd name="T47" fmla="*/ 73 h 218"/>
                  <a:gd name="T48" fmla="*/ 579 w 836"/>
                  <a:gd name="T49" fmla="*/ 63 h 218"/>
                  <a:gd name="T50" fmla="*/ 608 w 836"/>
                  <a:gd name="T51" fmla="*/ 55 h 218"/>
                  <a:gd name="T52" fmla="*/ 636 w 836"/>
                  <a:gd name="T53" fmla="*/ 45 h 218"/>
                  <a:gd name="T54" fmla="*/ 665 w 836"/>
                  <a:gd name="T55" fmla="*/ 35 h 218"/>
                  <a:gd name="T56" fmla="*/ 694 w 836"/>
                  <a:gd name="T57" fmla="*/ 24 h 218"/>
                  <a:gd name="T58" fmla="*/ 722 w 836"/>
                  <a:gd name="T59" fmla="*/ 12 h 218"/>
                  <a:gd name="T60" fmla="*/ 836 w 836"/>
                  <a:gd name="T61" fmla="*/ 0 h 218"/>
                  <a:gd name="T62" fmla="*/ 812 w 836"/>
                  <a:gd name="T63" fmla="*/ 11 h 218"/>
                  <a:gd name="T64" fmla="*/ 802 w 836"/>
                  <a:gd name="T65" fmla="*/ 17 h 218"/>
                  <a:gd name="T66" fmla="*/ 790 w 836"/>
                  <a:gd name="T67" fmla="*/ 22 h 218"/>
                  <a:gd name="T68" fmla="*/ 777 w 836"/>
                  <a:gd name="T69" fmla="*/ 30 h 218"/>
                  <a:gd name="T70" fmla="*/ 762 w 836"/>
                  <a:gd name="T71" fmla="*/ 36 h 218"/>
                  <a:gd name="T72" fmla="*/ 747 w 836"/>
                  <a:gd name="T73" fmla="*/ 44 h 218"/>
                  <a:gd name="T74" fmla="*/ 729 w 836"/>
                  <a:gd name="T75" fmla="*/ 53 h 218"/>
                  <a:gd name="T76" fmla="*/ 712 w 836"/>
                  <a:gd name="T77" fmla="*/ 61 h 218"/>
                  <a:gd name="T78" fmla="*/ 692 w 836"/>
                  <a:gd name="T79" fmla="*/ 70 h 218"/>
                  <a:gd name="T80" fmla="*/ 673 w 836"/>
                  <a:gd name="T81" fmla="*/ 79 h 218"/>
                  <a:gd name="T82" fmla="*/ 653 w 836"/>
                  <a:gd name="T83" fmla="*/ 89 h 218"/>
                  <a:gd name="T84" fmla="*/ 633 w 836"/>
                  <a:gd name="T85" fmla="*/ 99 h 218"/>
                  <a:gd name="T86" fmla="*/ 610 w 836"/>
                  <a:gd name="T87" fmla="*/ 108 h 218"/>
                  <a:gd name="T88" fmla="*/ 588 w 836"/>
                  <a:gd name="T89" fmla="*/ 118 h 218"/>
                  <a:gd name="T90" fmla="*/ 565 w 836"/>
                  <a:gd name="T91" fmla="*/ 127 h 218"/>
                  <a:gd name="T92" fmla="*/ 542 w 836"/>
                  <a:gd name="T93" fmla="*/ 137 h 218"/>
                  <a:gd name="T94" fmla="*/ 518 w 836"/>
                  <a:gd name="T95" fmla="*/ 146 h 218"/>
                  <a:gd name="T96" fmla="*/ 496 w 836"/>
                  <a:gd name="T97" fmla="*/ 156 h 218"/>
                  <a:gd name="T98" fmla="*/ 472 w 836"/>
                  <a:gd name="T99" fmla="*/ 163 h 218"/>
                  <a:gd name="T100" fmla="*/ 449 w 836"/>
                  <a:gd name="T101" fmla="*/ 172 h 218"/>
                  <a:gd name="T102" fmla="*/ 426 w 836"/>
                  <a:gd name="T103" fmla="*/ 179 h 218"/>
                  <a:gd name="T104" fmla="*/ 403 w 836"/>
                  <a:gd name="T105" fmla="*/ 187 h 218"/>
                  <a:gd name="T106" fmla="*/ 379 w 836"/>
                  <a:gd name="T107" fmla="*/ 193 h 218"/>
                  <a:gd name="T108" fmla="*/ 358 w 836"/>
                  <a:gd name="T109" fmla="*/ 201 h 218"/>
                  <a:gd name="T110" fmla="*/ 336 w 836"/>
                  <a:gd name="T111" fmla="*/ 206 h 218"/>
                  <a:gd name="T112" fmla="*/ 315 w 836"/>
                  <a:gd name="T113" fmla="*/ 211 h 218"/>
                  <a:gd name="T114" fmla="*/ 295 w 836"/>
                  <a:gd name="T115" fmla="*/ 215 h 218"/>
                  <a:gd name="T116" fmla="*/ 276 w 836"/>
                  <a:gd name="T117" fmla="*/ 218 h 218"/>
                  <a:gd name="T118" fmla="*/ 88 w 836"/>
                  <a:gd name="T119" fmla="*/ 159 h 21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36"/>
                  <a:gd name="T181" fmla="*/ 0 h 218"/>
                  <a:gd name="T182" fmla="*/ 836 w 836"/>
                  <a:gd name="T183" fmla="*/ 218 h 21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36" h="218">
                    <a:moveTo>
                      <a:pt x="88" y="159"/>
                    </a:moveTo>
                    <a:lnTo>
                      <a:pt x="88" y="159"/>
                    </a:lnTo>
                    <a:lnTo>
                      <a:pt x="92" y="159"/>
                    </a:lnTo>
                    <a:lnTo>
                      <a:pt x="95" y="158"/>
                    </a:lnTo>
                    <a:lnTo>
                      <a:pt x="103" y="157"/>
                    </a:lnTo>
                    <a:lnTo>
                      <a:pt x="106" y="157"/>
                    </a:lnTo>
                    <a:lnTo>
                      <a:pt x="111" y="156"/>
                    </a:lnTo>
                    <a:lnTo>
                      <a:pt x="114" y="156"/>
                    </a:lnTo>
                    <a:lnTo>
                      <a:pt x="121" y="156"/>
                    </a:lnTo>
                    <a:lnTo>
                      <a:pt x="126" y="154"/>
                    </a:lnTo>
                    <a:lnTo>
                      <a:pt x="132" y="154"/>
                    </a:lnTo>
                    <a:lnTo>
                      <a:pt x="138" y="153"/>
                    </a:lnTo>
                    <a:lnTo>
                      <a:pt x="147" y="153"/>
                    </a:lnTo>
                    <a:lnTo>
                      <a:pt x="153" y="152"/>
                    </a:lnTo>
                    <a:lnTo>
                      <a:pt x="161" y="151"/>
                    </a:lnTo>
                    <a:lnTo>
                      <a:pt x="168" y="149"/>
                    </a:lnTo>
                    <a:lnTo>
                      <a:pt x="177" y="149"/>
                    </a:lnTo>
                    <a:lnTo>
                      <a:pt x="186" y="148"/>
                    </a:lnTo>
                    <a:lnTo>
                      <a:pt x="193" y="146"/>
                    </a:lnTo>
                    <a:lnTo>
                      <a:pt x="203" y="144"/>
                    </a:lnTo>
                    <a:lnTo>
                      <a:pt x="213" y="144"/>
                    </a:lnTo>
                    <a:lnTo>
                      <a:pt x="222" y="142"/>
                    </a:lnTo>
                    <a:lnTo>
                      <a:pt x="232" y="141"/>
                    </a:lnTo>
                    <a:lnTo>
                      <a:pt x="244" y="139"/>
                    </a:lnTo>
                    <a:lnTo>
                      <a:pt x="254" y="138"/>
                    </a:lnTo>
                    <a:lnTo>
                      <a:pt x="265" y="136"/>
                    </a:lnTo>
                    <a:lnTo>
                      <a:pt x="276" y="134"/>
                    </a:lnTo>
                    <a:lnTo>
                      <a:pt x="288" y="133"/>
                    </a:lnTo>
                    <a:lnTo>
                      <a:pt x="299" y="132"/>
                    </a:lnTo>
                    <a:lnTo>
                      <a:pt x="310" y="128"/>
                    </a:lnTo>
                    <a:lnTo>
                      <a:pt x="323" y="127"/>
                    </a:lnTo>
                    <a:lnTo>
                      <a:pt x="334" y="123"/>
                    </a:lnTo>
                    <a:lnTo>
                      <a:pt x="348" y="122"/>
                    </a:lnTo>
                    <a:lnTo>
                      <a:pt x="359" y="118"/>
                    </a:lnTo>
                    <a:lnTo>
                      <a:pt x="372" y="117"/>
                    </a:lnTo>
                    <a:lnTo>
                      <a:pt x="385" y="113"/>
                    </a:lnTo>
                    <a:lnTo>
                      <a:pt x="399" y="112"/>
                    </a:lnTo>
                    <a:lnTo>
                      <a:pt x="412" y="108"/>
                    </a:lnTo>
                    <a:lnTo>
                      <a:pt x="426" y="105"/>
                    </a:lnTo>
                    <a:lnTo>
                      <a:pt x="438" y="102"/>
                    </a:lnTo>
                    <a:lnTo>
                      <a:pt x="452" y="99"/>
                    </a:lnTo>
                    <a:lnTo>
                      <a:pt x="466" y="95"/>
                    </a:lnTo>
                    <a:lnTo>
                      <a:pt x="481" y="92"/>
                    </a:lnTo>
                    <a:lnTo>
                      <a:pt x="493" y="88"/>
                    </a:lnTo>
                    <a:lnTo>
                      <a:pt x="508" y="85"/>
                    </a:lnTo>
                    <a:lnTo>
                      <a:pt x="522" y="81"/>
                    </a:lnTo>
                    <a:lnTo>
                      <a:pt x="536" y="76"/>
                    </a:lnTo>
                    <a:lnTo>
                      <a:pt x="550" y="73"/>
                    </a:lnTo>
                    <a:lnTo>
                      <a:pt x="565" y="68"/>
                    </a:lnTo>
                    <a:lnTo>
                      <a:pt x="579" y="63"/>
                    </a:lnTo>
                    <a:lnTo>
                      <a:pt x="594" y="59"/>
                    </a:lnTo>
                    <a:lnTo>
                      <a:pt x="608" y="55"/>
                    </a:lnTo>
                    <a:lnTo>
                      <a:pt x="623" y="50"/>
                    </a:lnTo>
                    <a:lnTo>
                      <a:pt x="636" y="45"/>
                    </a:lnTo>
                    <a:lnTo>
                      <a:pt x="650" y="40"/>
                    </a:lnTo>
                    <a:lnTo>
                      <a:pt x="665" y="35"/>
                    </a:lnTo>
                    <a:lnTo>
                      <a:pt x="679" y="30"/>
                    </a:lnTo>
                    <a:lnTo>
                      <a:pt x="694" y="24"/>
                    </a:lnTo>
                    <a:lnTo>
                      <a:pt x="708" y="19"/>
                    </a:lnTo>
                    <a:lnTo>
                      <a:pt x="722" y="12"/>
                    </a:lnTo>
                    <a:lnTo>
                      <a:pt x="737" y="7"/>
                    </a:lnTo>
                    <a:lnTo>
                      <a:pt x="836" y="0"/>
                    </a:lnTo>
                    <a:lnTo>
                      <a:pt x="816" y="10"/>
                    </a:lnTo>
                    <a:lnTo>
                      <a:pt x="812" y="11"/>
                    </a:lnTo>
                    <a:lnTo>
                      <a:pt x="807" y="14"/>
                    </a:lnTo>
                    <a:lnTo>
                      <a:pt x="802" y="17"/>
                    </a:lnTo>
                    <a:lnTo>
                      <a:pt x="796" y="19"/>
                    </a:lnTo>
                    <a:lnTo>
                      <a:pt x="790" y="22"/>
                    </a:lnTo>
                    <a:lnTo>
                      <a:pt x="783" y="25"/>
                    </a:lnTo>
                    <a:lnTo>
                      <a:pt x="777" y="30"/>
                    </a:lnTo>
                    <a:lnTo>
                      <a:pt x="770" y="32"/>
                    </a:lnTo>
                    <a:lnTo>
                      <a:pt x="762" y="36"/>
                    </a:lnTo>
                    <a:lnTo>
                      <a:pt x="754" y="40"/>
                    </a:lnTo>
                    <a:lnTo>
                      <a:pt x="747" y="44"/>
                    </a:lnTo>
                    <a:lnTo>
                      <a:pt x="738" y="49"/>
                    </a:lnTo>
                    <a:lnTo>
                      <a:pt x="729" y="53"/>
                    </a:lnTo>
                    <a:lnTo>
                      <a:pt x="721" y="56"/>
                    </a:lnTo>
                    <a:lnTo>
                      <a:pt x="712" y="61"/>
                    </a:lnTo>
                    <a:lnTo>
                      <a:pt x="702" y="65"/>
                    </a:lnTo>
                    <a:lnTo>
                      <a:pt x="692" y="70"/>
                    </a:lnTo>
                    <a:lnTo>
                      <a:pt x="683" y="74"/>
                    </a:lnTo>
                    <a:lnTo>
                      <a:pt x="673" y="79"/>
                    </a:lnTo>
                    <a:lnTo>
                      <a:pt x="663" y="84"/>
                    </a:lnTo>
                    <a:lnTo>
                      <a:pt x="653" y="89"/>
                    </a:lnTo>
                    <a:lnTo>
                      <a:pt x="641" y="94"/>
                    </a:lnTo>
                    <a:lnTo>
                      <a:pt x="633" y="99"/>
                    </a:lnTo>
                    <a:lnTo>
                      <a:pt x="621" y="104"/>
                    </a:lnTo>
                    <a:lnTo>
                      <a:pt x="610" y="108"/>
                    </a:lnTo>
                    <a:lnTo>
                      <a:pt x="599" y="113"/>
                    </a:lnTo>
                    <a:lnTo>
                      <a:pt x="588" y="118"/>
                    </a:lnTo>
                    <a:lnTo>
                      <a:pt x="576" y="122"/>
                    </a:lnTo>
                    <a:lnTo>
                      <a:pt x="565" y="127"/>
                    </a:lnTo>
                    <a:lnTo>
                      <a:pt x="552" y="132"/>
                    </a:lnTo>
                    <a:lnTo>
                      <a:pt x="542" y="137"/>
                    </a:lnTo>
                    <a:lnTo>
                      <a:pt x="530" y="141"/>
                    </a:lnTo>
                    <a:lnTo>
                      <a:pt x="518" y="146"/>
                    </a:lnTo>
                    <a:lnTo>
                      <a:pt x="507" y="151"/>
                    </a:lnTo>
                    <a:lnTo>
                      <a:pt x="496" y="156"/>
                    </a:lnTo>
                    <a:lnTo>
                      <a:pt x="483" y="159"/>
                    </a:lnTo>
                    <a:lnTo>
                      <a:pt x="472" y="163"/>
                    </a:lnTo>
                    <a:lnTo>
                      <a:pt x="461" y="168"/>
                    </a:lnTo>
                    <a:lnTo>
                      <a:pt x="449" y="172"/>
                    </a:lnTo>
                    <a:lnTo>
                      <a:pt x="437" y="176"/>
                    </a:lnTo>
                    <a:lnTo>
                      <a:pt x="426" y="179"/>
                    </a:lnTo>
                    <a:lnTo>
                      <a:pt x="414" y="183"/>
                    </a:lnTo>
                    <a:lnTo>
                      <a:pt x="403" y="187"/>
                    </a:lnTo>
                    <a:lnTo>
                      <a:pt x="390" y="190"/>
                    </a:lnTo>
                    <a:lnTo>
                      <a:pt x="379" y="193"/>
                    </a:lnTo>
                    <a:lnTo>
                      <a:pt x="369" y="197"/>
                    </a:lnTo>
                    <a:lnTo>
                      <a:pt x="358" y="201"/>
                    </a:lnTo>
                    <a:lnTo>
                      <a:pt x="347" y="203"/>
                    </a:lnTo>
                    <a:lnTo>
                      <a:pt x="336" y="206"/>
                    </a:lnTo>
                    <a:lnTo>
                      <a:pt x="325" y="207"/>
                    </a:lnTo>
                    <a:lnTo>
                      <a:pt x="315" y="211"/>
                    </a:lnTo>
                    <a:lnTo>
                      <a:pt x="305" y="212"/>
                    </a:lnTo>
                    <a:lnTo>
                      <a:pt x="295" y="215"/>
                    </a:lnTo>
                    <a:lnTo>
                      <a:pt x="285" y="216"/>
                    </a:lnTo>
                    <a:lnTo>
                      <a:pt x="276" y="218"/>
                    </a:lnTo>
                    <a:lnTo>
                      <a:pt x="0" y="163"/>
                    </a:lnTo>
                    <a:lnTo>
                      <a:pt x="88" y="159"/>
                    </a:lnTo>
                    <a:close/>
                  </a:path>
                </a:pathLst>
              </a:custGeom>
              <a:solidFill>
                <a:srgbClr val="A67A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57" name="Freeform 67"/>
              <p:cNvSpPr>
                <a:spLocks/>
              </p:cNvSpPr>
              <p:nvPr/>
            </p:nvSpPr>
            <p:spPr bwMode="auto">
              <a:xfrm>
                <a:off x="3038" y="3095"/>
                <a:ext cx="229" cy="75"/>
              </a:xfrm>
              <a:custGeom>
                <a:avLst/>
                <a:gdLst>
                  <a:gd name="T0" fmla="*/ 163 w 689"/>
                  <a:gd name="T1" fmla="*/ 127 h 225"/>
                  <a:gd name="T2" fmla="*/ 146 w 689"/>
                  <a:gd name="T3" fmla="*/ 132 h 225"/>
                  <a:gd name="T4" fmla="*/ 124 w 689"/>
                  <a:gd name="T5" fmla="*/ 137 h 225"/>
                  <a:gd name="T6" fmla="*/ 97 w 689"/>
                  <a:gd name="T7" fmla="*/ 142 h 225"/>
                  <a:gd name="T8" fmla="*/ 70 w 689"/>
                  <a:gd name="T9" fmla="*/ 142 h 225"/>
                  <a:gd name="T10" fmla="*/ 42 w 689"/>
                  <a:gd name="T11" fmla="*/ 139 h 225"/>
                  <a:gd name="T12" fmla="*/ 20 w 689"/>
                  <a:gd name="T13" fmla="*/ 129 h 225"/>
                  <a:gd name="T14" fmla="*/ 3 w 689"/>
                  <a:gd name="T15" fmla="*/ 110 h 225"/>
                  <a:gd name="T16" fmla="*/ 0 w 689"/>
                  <a:gd name="T17" fmla="*/ 87 h 225"/>
                  <a:gd name="T18" fmla="*/ 10 w 689"/>
                  <a:gd name="T19" fmla="*/ 66 h 225"/>
                  <a:gd name="T20" fmla="*/ 31 w 689"/>
                  <a:gd name="T21" fmla="*/ 46 h 225"/>
                  <a:gd name="T22" fmla="*/ 57 w 689"/>
                  <a:gd name="T23" fmla="*/ 31 h 225"/>
                  <a:gd name="T24" fmla="*/ 87 w 689"/>
                  <a:gd name="T25" fmla="*/ 16 h 225"/>
                  <a:gd name="T26" fmla="*/ 116 w 689"/>
                  <a:gd name="T27" fmla="*/ 5 h 225"/>
                  <a:gd name="T28" fmla="*/ 141 w 689"/>
                  <a:gd name="T29" fmla="*/ 0 h 225"/>
                  <a:gd name="T30" fmla="*/ 163 w 689"/>
                  <a:gd name="T31" fmla="*/ 2 h 225"/>
                  <a:gd name="T32" fmla="*/ 176 w 689"/>
                  <a:gd name="T33" fmla="*/ 19 h 225"/>
                  <a:gd name="T34" fmla="*/ 183 w 689"/>
                  <a:gd name="T35" fmla="*/ 37 h 225"/>
                  <a:gd name="T36" fmla="*/ 193 w 689"/>
                  <a:gd name="T37" fmla="*/ 56 h 225"/>
                  <a:gd name="T38" fmla="*/ 212 w 689"/>
                  <a:gd name="T39" fmla="*/ 77 h 225"/>
                  <a:gd name="T40" fmla="*/ 228 w 689"/>
                  <a:gd name="T41" fmla="*/ 92 h 225"/>
                  <a:gd name="T42" fmla="*/ 244 w 689"/>
                  <a:gd name="T43" fmla="*/ 104 h 225"/>
                  <a:gd name="T44" fmla="*/ 264 w 689"/>
                  <a:gd name="T45" fmla="*/ 114 h 225"/>
                  <a:gd name="T46" fmla="*/ 289 w 689"/>
                  <a:gd name="T47" fmla="*/ 125 h 225"/>
                  <a:gd name="T48" fmla="*/ 318 w 689"/>
                  <a:gd name="T49" fmla="*/ 136 h 225"/>
                  <a:gd name="T50" fmla="*/ 350 w 689"/>
                  <a:gd name="T51" fmla="*/ 146 h 225"/>
                  <a:gd name="T52" fmla="*/ 382 w 689"/>
                  <a:gd name="T53" fmla="*/ 155 h 225"/>
                  <a:gd name="T54" fmla="*/ 415 w 689"/>
                  <a:gd name="T55" fmla="*/ 163 h 225"/>
                  <a:gd name="T56" fmla="*/ 448 w 689"/>
                  <a:gd name="T57" fmla="*/ 170 h 225"/>
                  <a:gd name="T58" fmla="*/ 478 w 689"/>
                  <a:gd name="T59" fmla="*/ 175 h 225"/>
                  <a:gd name="T60" fmla="*/ 509 w 689"/>
                  <a:gd name="T61" fmla="*/ 181 h 225"/>
                  <a:gd name="T62" fmla="*/ 538 w 689"/>
                  <a:gd name="T63" fmla="*/ 185 h 225"/>
                  <a:gd name="T64" fmla="*/ 566 w 689"/>
                  <a:gd name="T65" fmla="*/ 190 h 225"/>
                  <a:gd name="T66" fmla="*/ 589 w 689"/>
                  <a:gd name="T67" fmla="*/ 193 h 225"/>
                  <a:gd name="T68" fmla="*/ 613 w 689"/>
                  <a:gd name="T69" fmla="*/ 197 h 225"/>
                  <a:gd name="T70" fmla="*/ 633 w 689"/>
                  <a:gd name="T71" fmla="*/ 198 h 225"/>
                  <a:gd name="T72" fmla="*/ 651 w 689"/>
                  <a:gd name="T73" fmla="*/ 200 h 225"/>
                  <a:gd name="T74" fmla="*/ 674 w 689"/>
                  <a:gd name="T75" fmla="*/ 203 h 225"/>
                  <a:gd name="T76" fmla="*/ 687 w 689"/>
                  <a:gd name="T77" fmla="*/ 203 h 225"/>
                  <a:gd name="T78" fmla="*/ 602 w 689"/>
                  <a:gd name="T79" fmla="*/ 224 h 225"/>
                  <a:gd name="T80" fmla="*/ 587 w 689"/>
                  <a:gd name="T81" fmla="*/ 223 h 225"/>
                  <a:gd name="T82" fmla="*/ 571 w 689"/>
                  <a:gd name="T83" fmla="*/ 222 h 225"/>
                  <a:gd name="T84" fmla="*/ 551 w 689"/>
                  <a:gd name="T85" fmla="*/ 220 h 225"/>
                  <a:gd name="T86" fmla="*/ 527 w 689"/>
                  <a:gd name="T87" fmla="*/ 217 h 225"/>
                  <a:gd name="T88" fmla="*/ 499 w 689"/>
                  <a:gd name="T89" fmla="*/ 214 h 225"/>
                  <a:gd name="T90" fmla="*/ 470 w 689"/>
                  <a:gd name="T91" fmla="*/ 209 h 225"/>
                  <a:gd name="T92" fmla="*/ 439 w 689"/>
                  <a:gd name="T93" fmla="*/ 204 h 225"/>
                  <a:gd name="T94" fmla="*/ 405 w 689"/>
                  <a:gd name="T95" fmla="*/ 198 h 225"/>
                  <a:gd name="T96" fmla="*/ 371 w 689"/>
                  <a:gd name="T97" fmla="*/ 191 h 225"/>
                  <a:gd name="T98" fmla="*/ 337 w 689"/>
                  <a:gd name="T99" fmla="*/ 183 h 225"/>
                  <a:gd name="T100" fmla="*/ 302 w 689"/>
                  <a:gd name="T101" fmla="*/ 174 h 225"/>
                  <a:gd name="T102" fmla="*/ 268 w 689"/>
                  <a:gd name="T103" fmla="*/ 164 h 225"/>
                  <a:gd name="T104" fmla="*/ 235 w 689"/>
                  <a:gd name="T105" fmla="*/ 153 h 225"/>
                  <a:gd name="T106" fmla="*/ 205 w 689"/>
                  <a:gd name="T107" fmla="*/ 139 h 225"/>
                  <a:gd name="T108" fmla="*/ 173 w 689"/>
                  <a:gd name="T109" fmla="*/ 125 h 22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89"/>
                  <a:gd name="T166" fmla="*/ 0 h 225"/>
                  <a:gd name="T167" fmla="*/ 689 w 689"/>
                  <a:gd name="T168" fmla="*/ 225 h 22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89" h="225">
                    <a:moveTo>
                      <a:pt x="173" y="125"/>
                    </a:moveTo>
                    <a:lnTo>
                      <a:pt x="170" y="125"/>
                    </a:lnTo>
                    <a:lnTo>
                      <a:pt x="166" y="126"/>
                    </a:lnTo>
                    <a:lnTo>
                      <a:pt x="163" y="127"/>
                    </a:lnTo>
                    <a:lnTo>
                      <a:pt x="160" y="129"/>
                    </a:lnTo>
                    <a:lnTo>
                      <a:pt x="156" y="129"/>
                    </a:lnTo>
                    <a:lnTo>
                      <a:pt x="153" y="131"/>
                    </a:lnTo>
                    <a:lnTo>
                      <a:pt x="146" y="132"/>
                    </a:lnTo>
                    <a:lnTo>
                      <a:pt x="141" y="134"/>
                    </a:lnTo>
                    <a:lnTo>
                      <a:pt x="136" y="135"/>
                    </a:lnTo>
                    <a:lnTo>
                      <a:pt x="130" y="136"/>
                    </a:lnTo>
                    <a:lnTo>
                      <a:pt x="124" y="137"/>
                    </a:lnTo>
                    <a:lnTo>
                      <a:pt x="117" y="139"/>
                    </a:lnTo>
                    <a:lnTo>
                      <a:pt x="111" y="140"/>
                    </a:lnTo>
                    <a:lnTo>
                      <a:pt x="105" y="142"/>
                    </a:lnTo>
                    <a:lnTo>
                      <a:pt x="97" y="142"/>
                    </a:lnTo>
                    <a:lnTo>
                      <a:pt x="91" y="142"/>
                    </a:lnTo>
                    <a:lnTo>
                      <a:pt x="84" y="142"/>
                    </a:lnTo>
                    <a:lnTo>
                      <a:pt x="76" y="144"/>
                    </a:lnTo>
                    <a:lnTo>
                      <a:pt x="70" y="142"/>
                    </a:lnTo>
                    <a:lnTo>
                      <a:pt x="62" y="142"/>
                    </a:lnTo>
                    <a:lnTo>
                      <a:pt x="56" y="142"/>
                    </a:lnTo>
                    <a:lnTo>
                      <a:pt x="50" y="141"/>
                    </a:lnTo>
                    <a:lnTo>
                      <a:pt x="42" y="139"/>
                    </a:lnTo>
                    <a:lnTo>
                      <a:pt x="36" y="137"/>
                    </a:lnTo>
                    <a:lnTo>
                      <a:pt x="31" y="134"/>
                    </a:lnTo>
                    <a:lnTo>
                      <a:pt x="25" y="132"/>
                    </a:lnTo>
                    <a:lnTo>
                      <a:pt x="20" y="129"/>
                    </a:lnTo>
                    <a:lnTo>
                      <a:pt x="15" y="125"/>
                    </a:lnTo>
                    <a:lnTo>
                      <a:pt x="11" y="120"/>
                    </a:lnTo>
                    <a:lnTo>
                      <a:pt x="7" y="116"/>
                    </a:lnTo>
                    <a:lnTo>
                      <a:pt x="3" y="110"/>
                    </a:lnTo>
                    <a:lnTo>
                      <a:pt x="1" y="105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87"/>
                    </a:lnTo>
                    <a:lnTo>
                      <a:pt x="1" y="82"/>
                    </a:lnTo>
                    <a:lnTo>
                      <a:pt x="3" y="77"/>
                    </a:lnTo>
                    <a:lnTo>
                      <a:pt x="7" y="72"/>
                    </a:lnTo>
                    <a:lnTo>
                      <a:pt x="10" y="66"/>
                    </a:lnTo>
                    <a:lnTo>
                      <a:pt x="15" y="61"/>
                    </a:lnTo>
                    <a:lnTo>
                      <a:pt x="18" y="56"/>
                    </a:lnTo>
                    <a:lnTo>
                      <a:pt x="25" y="51"/>
                    </a:lnTo>
                    <a:lnTo>
                      <a:pt x="31" y="46"/>
                    </a:lnTo>
                    <a:lnTo>
                      <a:pt x="37" y="42"/>
                    </a:lnTo>
                    <a:lnTo>
                      <a:pt x="43" y="38"/>
                    </a:lnTo>
                    <a:lnTo>
                      <a:pt x="51" y="34"/>
                    </a:lnTo>
                    <a:lnTo>
                      <a:pt x="57" y="31"/>
                    </a:lnTo>
                    <a:lnTo>
                      <a:pt x="65" y="26"/>
                    </a:lnTo>
                    <a:lnTo>
                      <a:pt x="72" y="22"/>
                    </a:lnTo>
                    <a:lnTo>
                      <a:pt x="80" y="18"/>
                    </a:lnTo>
                    <a:lnTo>
                      <a:pt x="87" y="16"/>
                    </a:lnTo>
                    <a:lnTo>
                      <a:pt x="95" y="12"/>
                    </a:lnTo>
                    <a:lnTo>
                      <a:pt x="102" y="10"/>
                    </a:lnTo>
                    <a:lnTo>
                      <a:pt x="110" y="8"/>
                    </a:lnTo>
                    <a:lnTo>
                      <a:pt x="116" y="5"/>
                    </a:lnTo>
                    <a:lnTo>
                      <a:pt x="124" y="4"/>
                    </a:lnTo>
                    <a:lnTo>
                      <a:pt x="130" y="2"/>
                    </a:lnTo>
                    <a:lnTo>
                      <a:pt x="136" y="2"/>
                    </a:lnTo>
                    <a:lnTo>
                      <a:pt x="141" y="0"/>
                    </a:lnTo>
                    <a:lnTo>
                      <a:pt x="146" y="0"/>
                    </a:lnTo>
                    <a:lnTo>
                      <a:pt x="151" y="0"/>
                    </a:lnTo>
                    <a:lnTo>
                      <a:pt x="156" y="0"/>
                    </a:lnTo>
                    <a:lnTo>
                      <a:pt x="163" y="2"/>
                    </a:lnTo>
                    <a:lnTo>
                      <a:pt x="168" y="5"/>
                    </a:lnTo>
                    <a:lnTo>
                      <a:pt x="171" y="9"/>
                    </a:lnTo>
                    <a:lnTo>
                      <a:pt x="175" y="17"/>
                    </a:lnTo>
                    <a:lnTo>
                      <a:pt x="176" y="19"/>
                    </a:lnTo>
                    <a:lnTo>
                      <a:pt x="178" y="23"/>
                    </a:lnTo>
                    <a:lnTo>
                      <a:pt x="179" y="28"/>
                    </a:lnTo>
                    <a:lnTo>
                      <a:pt x="182" y="32"/>
                    </a:lnTo>
                    <a:lnTo>
                      <a:pt x="183" y="37"/>
                    </a:lnTo>
                    <a:lnTo>
                      <a:pt x="185" y="41"/>
                    </a:lnTo>
                    <a:lnTo>
                      <a:pt x="188" y="46"/>
                    </a:lnTo>
                    <a:lnTo>
                      <a:pt x="192" y="51"/>
                    </a:lnTo>
                    <a:lnTo>
                      <a:pt x="193" y="56"/>
                    </a:lnTo>
                    <a:lnTo>
                      <a:pt x="198" y="61"/>
                    </a:lnTo>
                    <a:lnTo>
                      <a:pt x="202" y="66"/>
                    </a:lnTo>
                    <a:lnTo>
                      <a:pt x="207" y="72"/>
                    </a:lnTo>
                    <a:lnTo>
                      <a:pt x="212" y="77"/>
                    </a:lnTo>
                    <a:lnTo>
                      <a:pt x="218" y="83"/>
                    </a:lnTo>
                    <a:lnTo>
                      <a:pt x="220" y="86"/>
                    </a:lnTo>
                    <a:lnTo>
                      <a:pt x="224" y="88"/>
                    </a:lnTo>
                    <a:lnTo>
                      <a:pt x="228" y="92"/>
                    </a:lnTo>
                    <a:lnTo>
                      <a:pt x="232" y="95"/>
                    </a:lnTo>
                    <a:lnTo>
                      <a:pt x="235" y="97"/>
                    </a:lnTo>
                    <a:lnTo>
                      <a:pt x="240" y="100"/>
                    </a:lnTo>
                    <a:lnTo>
                      <a:pt x="244" y="104"/>
                    </a:lnTo>
                    <a:lnTo>
                      <a:pt x="249" y="106"/>
                    </a:lnTo>
                    <a:lnTo>
                      <a:pt x="254" y="109"/>
                    </a:lnTo>
                    <a:lnTo>
                      <a:pt x="259" y="111"/>
                    </a:lnTo>
                    <a:lnTo>
                      <a:pt x="264" y="114"/>
                    </a:lnTo>
                    <a:lnTo>
                      <a:pt x="271" y="117"/>
                    </a:lnTo>
                    <a:lnTo>
                      <a:pt x="277" y="120"/>
                    </a:lnTo>
                    <a:lnTo>
                      <a:pt x="283" y="122"/>
                    </a:lnTo>
                    <a:lnTo>
                      <a:pt x="289" y="125"/>
                    </a:lnTo>
                    <a:lnTo>
                      <a:pt x="297" y="129"/>
                    </a:lnTo>
                    <a:lnTo>
                      <a:pt x="303" y="131"/>
                    </a:lnTo>
                    <a:lnTo>
                      <a:pt x="311" y="134"/>
                    </a:lnTo>
                    <a:lnTo>
                      <a:pt x="318" y="136"/>
                    </a:lnTo>
                    <a:lnTo>
                      <a:pt x="327" y="140"/>
                    </a:lnTo>
                    <a:lnTo>
                      <a:pt x="335" y="142"/>
                    </a:lnTo>
                    <a:lnTo>
                      <a:pt x="342" y="144"/>
                    </a:lnTo>
                    <a:lnTo>
                      <a:pt x="350" y="146"/>
                    </a:lnTo>
                    <a:lnTo>
                      <a:pt x="358" y="149"/>
                    </a:lnTo>
                    <a:lnTo>
                      <a:pt x="366" y="151"/>
                    </a:lnTo>
                    <a:lnTo>
                      <a:pt x="375" y="154"/>
                    </a:lnTo>
                    <a:lnTo>
                      <a:pt x="382" y="155"/>
                    </a:lnTo>
                    <a:lnTo>
                      <a:pt x="391" y="158"/>
                    </a:lnTo>
                    <a:lnTo>
                      <a:pt x="399" y="159"/>
                    </a:lnTo>
                    <a:lnTo>
                      <a:pt x="407" y="161"/>
                    </a:lnTo>
                    <a:lnTo>
                      <a:pt x="415" y="163"/>
                    </a:lnTo>
                    <a:lnTo>
                      <a:pt x="422" y="165"/>
                    </a:lnTo>
                    <a:lnTo>
                      <a:pt x="431" y="166"/>
                    </a:lnTo>
                    <a:lnTo>
                      <a:pt x="439" y="169"/>
                    </a:lnTo>
                    <a:lnTo>
                      <a:pt x="448" y="170"/>
                    </a:lnTo>
                    <a:lnTo>
                      <a:pt x="455" y="171"/>
                    </a:lnTo>
                    <a:lnTo>
                      <a:pt x="463" y="173"/>
                    </a:lnTo>
                    <a:lnTo>
                      <a:pt x="470" y="175"/>
                    </a:lnTo>
                    <a:lnTo>
                      <a:pt x="478" y="175"/>
                    </a:lnTo>
                    <a:lnTo>
                      <a:pt x="487" y="178"/>
                    </a:lnTo>
                    <a:lnTo>
                      <a:pt x="493" y="178"/>
                    </a:lnTo>
                    <a:lnTo>
                      <a:pt x="500" y="180"/>
                    </a:lnTo>
                    <a:lnTo>
                      <a:pt x="509" y="181"/>
                    </a:lnTo>
                    <a:lnTo>
                      <a:pt x="517" y="183"/>
                    </a:lnTo>
                    <a:lnTo>
                      <a:pt x="524" y="183"/>
                    </a:lnTo>
                    <a:lnTo>
                      <a:pt x="530" y="184"/>
                    </a:lnTo>
                    <a:lnTo>
                      <a:pt x="538" y="185"/>
                    </a:lnTo>
                    <a:lnTo>
                      <a:pt x="544" y="186"/>
                    </a:lnTo>
                    <a:lnTo>
                      <a:pt x="551" y="188"/>
                    </a:lnTo>
                    <a:lnTo>
                      <a:pt x="558" y="189"/>
                    </a:lnTo>
                    <a:lnTo>
                      <a:pt x="566" y="190"/>
                    </a:lnTo>
                    <a:lnTo>
                      <a:pt x="572" y="191"/>
                    </a:lnTo>
                    <a:lnTo>
                      <a:pt x="578" y="191"/>
                    </a:lnTo>
                    <a:lnTo>
                      <a:pt x="584" y="193"/>
                    </a:lnTo>
                    <a:lnTo>
                      <a:pt x="589" y="193"/>
                    </a:lnTo>
                    <a:lnTo>
                      <a:pt x="596" y="194"/>
                    </a:lnTo>
                    <a:lnTo>
                      <a:pt x="602" y="194"/>
                    </a:lnTo>
                    <a:lnTo>
                      <a:pt x="608" y="195"/>
                    </a:lnTo>
                    <a:lnTo>
                      <a:pt x="613" y="197"/>
                    </a:lnTo>
                    <a:lnTo>
                      <a:pt x="620" y="197"/>
                    </a:lnTo>
                    <a:lnTo>
                      <a:pt x="623" y="197"/>
                    </a:lnTo>
                    <a:lnTo>
                      <a:pt x="628" y="198"/>
                    </a:lnTo>
                    <a:lnTo>
                      <a:pt x="633" y="198"/>
                    </a:lnTo>
                    <a:lnTo>
                      <a:pt x="638" y="199"/>
                    </a:lnTo>
                    <a:lnTo>
                      <a:pt x="642" y="199"/>
                    </a:lnTo>
                    <a:lnTo>
                      <a:pt x="647" y="199"/>
                    </a:lnTo>
                    <a:lnTo>
                      <a:pt x="651" y="200"/>
                    </a:lnTo>
                    <a:lnTo>
                      <a:pt x="656" y="200"/>
                    </a:lnTo>
                    <a:lnTo>
                      <a:pt x="662" y="200"/>
                    </a:lnTo>
                    <a:lnTo>
                      <a:pt x="670" y="202"/>
                    </a:lnTo>
                    <a:lnTo>
                      <a:pt x="674" y="203"/>
                    </a:lnTo>
                    <a:lnTo>
                      <a:pt x="679" y="203"/>
                    </a:lnTo>
                    <a:lnTo>
                      <a:pt x="682" y="203"/>
                    </a:lnTo>
                    <a:lnTo>
                      <a:pt x="686" y="203"/>
                    </a:lnTo>
                    <a:lnTo>
                      <a:pt x="687" y="203"/>
                    </a:lnTo>
                    <a:lnTo>
                      <a:pt x="689" y="204"/>
                    </a:lnTo>
                    <a:lnTo>
                      <a:pt x="606" y="225"/>
                    </a:lnTo>
                    <a:lnTo>
                      <a:pt x="604" y="224"/>
                    </a:lnTo>
                    <a:lnTo>
                      <a:pt x="602" y="224"/>
                    </a:lnTo>
                    <a:lnTo>
                      <a:pt x="598" y="223"/>
                    </a:lnTo>
                    <a:lnTo>
                      <a:pt x="593" y="223"/>
                    </a:lnTo>
                    <a:lnTo>
                      <a:pt x="589" y="223"/>
                    </a:lnTo>
                    <a:lnTo>
                      <a:pt x="587" y="223"/>
                    </a:lnTo>
                    <a:lnTo>
                      <a:pt x="583" y="222"/>
                    </a:lnTo>
                    <a:lnTo>
                      <a:pt x="579" y="222"/>
                    </a:lnTo>
                    <a:lnTo>
                      <a:pt x="576" y="222"/>
                    </a:lnTo>
                    <a:lnTo>
                      <a:pt x="571" y="222"/>
                    </a:lnTo>
                    <a:lnTo>
                      <a:pt x="566" y="222"/>
                    </a:lnTo>
                    <a:lnTo>
                      <a:pt x="562" y="222"/>
                    </a:lnTo>
                    <a:lnTo>
                      <a:pt x="556" y="220"/>
                    </a:lnTo>
                    <a:lnTo>
                      <a:pt x="551" y="220"/>
                    </a:lnTo>
                    <a:lnTo>
                      <a:pt x="544" y="218"/>
                    </a:lnTo>
                    <a:lnTo>
                      <a:pt x="539" y="218"/>
                    </a:lnTo>
                    <a:lnTo>
                      <a:pt x="533" y="217"/>
                    </a:lnTo>
                    <a:lnTo>
                      <a:pt x="527" y="217"/>
                    </a:lnTo>
                    <a:lnTo>
                      <a:pt x="520" y="215"/>
                    </a:lnTo>
                    <a:lnTo>
                      <a:pt x="514" y="215"/>
                    </a:lnTo>
                    <a:lnTo>
                      <a:pt x="507" y="214"/>
                    </a:lnTo>
                    <a:lnTo>
                      <a:pt x="499" y="214"/>
                    </a:lnTo>
                    <a:lnTo>
                      <a:pt x="493" y="212"/>
                    </a:lnTo>
                    <a:lnTo>
                      <a:pt x="485" y="212"/>
                    </a:lnTo>
                    <a:lnTo>
                      <a:pt x="478" y="210"/>
                    </a:lnTo>
                    <a:lnTo>
                      <a:pt x="470" y="209"/>
                    </a:lnTo>
                    <a:lnTo>
                      <a:pt x="463" y="209"/>
                    </a:lnTo>
                    <a:lnTo>
                      <a:pt x="455" y="208"/>
                    </a:lnTo>
                    <a:lnTo>
                      <a:pt x="448" y="205"/>
                    </a:lnTo>
                    <a:lnTo>
                      <a:pt x="439" y="204"/>
                    </a:lnTo>
                    <a:lnTo>
                      <a:pt x="430" y="203"/>
                    </a:lnTo>
                    <a:lnTo>
                      <a:pt x="422" y="202"/>
                    </a:lnTo>
                    <a:lnTo>
                      <a:pt x="414" y="199"/>
                    </a:lnTo>
                    <a:lnTo>
                      <a:pt x="405" y="198"/>
                    </a:lnTo>
                    <a:lnTo>
                      <a:pt x="397" y="197"/>
                    </a:lnTo>
                    <a:lnTo>
                      <a:pt x="389" y="195"/>
                    </a:lnTo>
                    <a:lnTo>
                      <a:pt x="380" y="193"/>
                    </a:lnTo>
                    <a:lnTo>
                      <a:pt x="371" y="191"/>
                    </a:lnTo>
                    <a:lnTo>
                      <a:pt x="364" y="189"/>
                    </a:lnTo>
                    <a:lnTo>
                      <a:pt x="355" y="188"/>
                    </a:lnTo>
                    <a:lnTo>
                      <a:pt x="346" y="185"/>
                    </a:lnTo>
                    <a:lnTo>
                      <a:pt x="337" y="183"/>
                    </a:lnTo>
                    <a:lnTo>
                      <a:pt x="328" y="181"/>
                    </a:lnTo>
                    <a:lnTo>
                      <a:pt x="320" y="180"/>
                    </a:lnTo>
                    <a:lnTo>
                      <a:pt x="311" y="176"/>
                    </a:lnTo>
                    <a:lnTo>
                      <a:pt x="302" y="174"/>
                    </a:lnTo>
                    <a:lnTo>
                      <a:pt x="293" y="171"/>
                    </a:lnTo>
                    <a:lnTo>
                      <a:pt x="286" y="169"/>
                    </a:lnTo>
                    <a:lnTo>
                      <a:pt x="277" y="166"/>
                    </a:lnTo>
                    <a:lnTo>
                      <a:pt x="268" y="164"/>
                    </a:lnTo>
                    <a:lnTo>
                      <a:pt x="259" y="160"/>
                    </a:lnTo>
                    <a:lnTo>
                      <a:pt x="252" y="159"/>
                    </a:lnTo>
                    <a:lnTo>
                      <a:pt x="243" y="155"/>
                    </a:lnTo>
                    <a:lnTo>
                      <a:pt x="235" y="153"/>
                    </a:lnTo>
                    <a:lnTo>
                      <a:pt x="228" y="149"/>
                    </a:lnTo>
                    <a:lnTo>
                      <a:pt x="220" y="145"/>
                    </a:lnTo>
                    <a:lnTo>
                      <a:pt x="213" y="142"/>
                    </a:lnTo>
                    <a:lnTo>
                      <a:pt x="205" y="139"/>
                    </a:lnTo>
                    <a:lnTo>
                      <a:pt x="198" y="136"/>
                    </a:lnTo>
                    <a:lnTo>
                      <a:pt x="192" y="132"/>
                    </a:lnTo>
                    <a:lnTo>
                      <a:pt x="173" y="125"/>
                    </a:lnTo>
                    <a:close/>
                  </a:path>
                </a:pathLst>
              </a:custGeom>
              <a:solidFill>
                <a:srgbClr val="A67A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58" name="Freeform 68"/>
              <p:cNvSpPr>
                <a:spLocks/>
              </p:cNvSpPr>
              <p:nvPr/>
            </p:nvSpPr>
            <p:spPr bwMode="auto">
              <a:xfrm>
                <a:off x="3094" y="2952"/>
                <a:ext cx="443" cy="144"/>
              </a:xfrm>
              <a:custGeom>
                <a:avLst/>
                <a:gdLst>
                  <a:gd name="T0" fmla="*/ 17 w 1327"/>
                  <a:gd name="T1" fmla="*/ 398 h 432"/>
                  <a:gd name="T2" fmla="*/ 49 w 1327"/>
                  <a:gd name="T3" fmla="*/ 372 h 432"/>
                  <a:gd name="T4" fmla="*/ 91 w 1327"/>
                  <a:gd name="T5" fmla="*/ 332 h 432"/>
                  <a:gd name="T6" fmla="*/ 116 w 1327"/>
                  <a:gd name="T7" fmla="*/ 305 h 432"/>
                  <a:gd name="T8" fmla="*/ 137 w 1327"/>
                  <a:gd name="T9" fmla="*/ 279 h 432"/>
                  <a:gd name="T10" fmla="*/ 155 w 1327"/>
                  <a:gd name="T11" fmla="*/ 252 h 432"/>
                  <a:gd name="T12" fmla="*/ 170 w 1327"/>
                  <a:gd name="T13" fmla="*/ 225 h 432"/>
                  <a:gd name="T14" fmla="*/ 183 w 1327"/>
                  <a:gd name="T15" fmla="*/ 195 h 432"/>
                  <a:gd name="T16" fmla="*/ 201 w 1327"/>
                  <a:gd name="T17" fmla="*/ 162 h 432"/>
                  <a:gd name="T18" fmla="*/ 226 w 1327"/>
                  <a:gd name="T19" fmla="*/ 128 h 432"/>
                  <a:gd name="T20" fmla="*/ 254 w 1327"/>
                  <a:gd name="T21" fmla="*/ 95 h 432"/>
                  <a:gd name="T22" fmla="*/ 289 w 1327"/>
                  <a:gd name="T23" fmla="*/ 64 h 432"/>
                  <a:gd name="T24" fmla="*/ 330 w 1327"/>
                  <a:gd name="T25" fmla="*/ 39 h 432"/>
                  <a:gd name="T26" fmla="*/ 379 w 1327"/>
                  <a:gd name="T27" fmla="*/ 17 h 432"/>
                  <a:gd name="T28" fmla="*/ 433 w 1327"/>
                  <a:gd name="T29" fmla="*/ 4 h 432"/>
                  <a:gd name="T30" fmla="*/ 496 w 1327"/>
                  <a:gd name="T31" fmla="*/ 0 h 432"/>
                  <a:gd name="T32" fmla="*/ 568 w 1327"/>
                  <a:gd name="T33" fmla="*/ 5 h 432"/>
                  <a:gd name="T34" fmla="*/ 645 w 1327"/>
                  <a:gd name="T35" fmla="*/ 24 h 432"/>
                  <a:gd name="T36" fmla="*/ 723 w 1327"/>
                  <a:gd name="T37" fmla="*/ 48 h 432"/>
                  <a:gd name="T38" fmla="*/ 793 w 1327"/>
                  <a:gd name="T39" fmla="*/ 73 h 432"/>
                  <a:gd name="T40" fmla="*/ 860 w 1327"/>
                  <a:gd name="T41" fmla="*/ 100 h 432"/>
                  <a:gd name="T42" fmla="*/ 923 w 1327"/>
                  <a:gd name="T43" fmla="*/ 129 h 432"/>
                  <a:gd name="T44" fmla="*/ 982 w 1327"/>
                  <a:gd name="T45" fmla="*/ 162 h 432"/>
                  <a:gd name="T46" fmla="*/ 1037 w 1327"/>
                  <a:gd name="T47" fmla="*/ 196 h 432"/>
                  <a:gd name="T48" fmla="*/ 1092 w 1327"/>
                  <a:gd name="T49" fmla="*/ 232 h 432"/>
                  <a:gd name="T50" fmla="*/ 1146 w 1327"/>
                  <a:gd name="T51" fmla="*/ 271 h 432"/>
                  <a:gd name="T52" fmla="*/ 1199 w 1327"/>
                  <a:gd name="T53" fmla="*/ 312 h 432"/>
                  <a:gd name="T54" fmla="*/ 1253 w 1327"/>
                  <a:gd name="T55" fmla="*/ 356 h 432"/>
                  <a:gd name="T56" fmla="*/ 1263 w 1327"/>
                  <a:gd name="T57" fmla="*/ 431 h 432"/>
                  <a:gd name="T58" fmla="*/ 1238 w 1327"/>
                  <a:gd name="T59" fmla="*/ 410 h 432"/>
                  <a:gd name="T60" fmla="*/ 1210 w 1327"/>
                  <a:gd name="T61" fmla="*/ 387 h 432"/>
                  <a:gd name="T62" fmla="*/ 1179 w 1327"/>
                  <a:gd name="T63" fmla="*/ 364 h 432"/>
                  <a:gd name="T64" fmla="*/ 1142 w 1327"/>
                  <a:gd name="T65" fmla="*/ 337 h 432"/>
                  <a:gd name="T66" fmla="*/ 1100 w 1327"/>
                  <a:gd name="T67" fmla="*/ 308 h 432"/>
                  <a:gd name="T68" fmla="*/ 1056 w 1327"/>
                  <a:gd name="T69" fmla="*/ 279 h 432"/>
                  <a:gd name="T70" fmla="*/ 1008 w 1327"/>
                  <a:gd name="T71" fmla="*/ 250 h 432"/>
                  <a:gd name="T72" fmla="*/ 959 w 1327"/>
                  <a:gd name="T73" fmla="*/ 225 h 432"/>
                  <a:gd name="T74" fmla="*/ 910 w 1327"/>
                  <a:gd name="T75" fmla="*/ 202 h 432"/>
                  <a:gd name="T76" fmla="*/ 883 w 1327"/>
                  <a:gd name="T77" fmla="*/ 190 h 432"/>
                  <a:gd name="T78" fmla="*/ 851 w 1327"/>
                  <a:gd name="T79" fmla="*/ 175 h 432"/>
                  <a:gd name="T80" fmla="*/ 807 w 1327"/>
                  <a:gd name="T81" fmla="*/ 157 h 432"/>
                  <a:gd name="T82" fmla="*/ 753 w 1327"/>
                  <a:gd name="T83" fmla="*/ 139 h 432"/>
                  <a:gd name="T84" fmla="*/ 692 w 1327"/>
                  <a:gd name="T85" fmla="*/ 123 h 432"/>
                  <a:gd name="T86" fmla="*/ 625 w 1327"/>
                  <a:gd name="T87" fmla="*/ 109 h 432"/>
                  <a:gd name="T88" fmla="*/ 556 w 1327"/>
                  <a:gd name="T89" fmla="*/ 102 h 432"/>
                  <a:gd name="T90" fmla="*/ 486 w 1327"/>
                  <a:gd name="T91" fmla="*/ 102 h 432"/>
                  <a:gd name="T92" fmla="*/ 417 w 1327"/>
                  <a:gd name="T93" fmla="*/ 113 h 432"/>
                  <a:gd name="T94" fmla="*/ 353 w 1327"/>
                  <a:gd name="T95" fmla="*/ 138 h 432"/>
                  <a:gd name="T96" fmla="*/ 322 w 1327"/>
                  <a:gd name="T97" fmla="*/ 157 h 432"/>
                  <a:gd name="T98" fmla="*/ 293 w 1327"/>
                  <a:gd name="T99" fmla="*/ 181 h 432"/>
                  <a:gd name="T100" fmla="*/ 256 w 1327"/>
                  <a:gd name="T101" fmla="*/ 213 h 432"/>
                  <a:gd name="T102" fmla="*/ 219 w 1327"/>
                  <a:gd name="T103" fmla="*/ 254 h 432"/>
                  <a:gd name="T104" fmla="*/ 194 w 1327"/>
                  <a:gd name="T105" fmla="*/ 288 h 432"/>
                  <a:gd name="T106" fmla="*/ 162 w 1327"/>
                  <a:gd name="T107" fmla="*/ 328 h 432"/>
                  <a:gd name="T108" fmla="*/ 122 w 1327"/>
                  <a:gd name="T109" fmla="*/ 366 h 432"/>
                  <a:gd name="T110" fmla="*/ 81 w 1327"/>
                  <a:gd name="T111" fmla="*/ 396 h 432"/>
                  <a:gd name="T112" fmla="*/ 45 w 1327"/>
                  <a:gd name="T113" fmla="*/ 417 h 432"/>
                  <a:gd name="T114" fmla="*/ 24 w 1327"/>
                  <a:gd name="T115" fmla="*/ 430 h 43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27"/>
                  <a:gd name="T175" fmla="*/ 0 h 432"/>
                  <a:gd name="T176" fmla="*/ 1327 w 1327"/>
                  <a:gd name="T177" fmla="*/ 432 h 43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27" h="432">
                    <a:moveTo>
                      <a:pt x="0" y="411"/>
                    </a:moveTo>
                    <a:lnTo>
                      <a:pt x="1" y="410"/>
                    </a:lnTo>
                    <a:lnTo>
                      <a:pt x="5" y="407"/>
                    </a:lnTo>
                    <a:lnTo>
                      <a:pt x="8" y="405"/>
                    </a:lnTo>
                    <a:lnTo>
                      <a:pt x="12" y="402"/>
                    </a:lnTo>
                    <a:lnTo>
                      <a:pt x="17" y="398"/>
                    </a:lnTo>
                    <a:lnTo>
                      <a:pt x="22" y="396"/>
                    </a:lnTo>
                    <a:lnTo>
                      <a:pt x="25" y="391"/>
                    </a:lnTo>
                    <a:lnTo>
                      <a:pt x="32" y="387"/>
                    </a:lnTo>
                    <a:lnTo>
                      <a:pt x="37" y="382"/>
                    </a:lnTo>
                    <a:lnTo>
                      <a:pt x="43" y="377"/>
                    </a:lnTo>
                    <a:lnTo>
                      <a:pt x="49" y="372"/>
                    </a:lnTo>
                    <a:lnTo>
                      <a:pt x="55" y="366"/>
                    </a:lnTo>
                    <a:lnTo>
                      <a:pt x="63" y="359"/>
                    </a:lnTo>
                    <a:lnTo>
                      <a:pt x="70" y="354"/>
                    </a:lnTo>
                    <a:lnTo>
                      <a:pt x="77" y="347"/>
                    </a:lnTo>
                    <a:lnTo>
                      <a:pt x="84" y="339"/>
                    </a:lnTo>
                    <a:lnTo>
                      <a:pt x="91" y="332"/>
                    </a:lnTo>
                    <a:lnTo>
                      <a:pt x="99" y="324"/>
                    </a:lnTo>
                    <a:lnTo>
                      <a:pt x="102" y="320"/>
                    </a:lnTo>
                    <a:lnTo>
                      <a:pt x="106" y="317"/>
                    </a:lnTo>
                    <a:lnTo>
                      <a:pt x="109" y="313"/>
                    </a:lnTo>
                    <a:lnTo>
                      <a:pt x="113" y="309"/>
                    </a:lnTo>
                    <a:lnTo>
                      <a:pt x="116" y="305"/>
                    </a:lnTo>
                    <a:lnTo>
                      <a:pt x="121" y="300"/>
                    </a:lnTo>
                    <a:lnTo>
                      <a:pt x="123" y="296"/>
                    </a:lnTo>
                    <a:lnTo>
                      <a:pt x="127" y="293"/>
                    </a:lnTo>
                    <a:lnTo>
                      <a:pt x="129" y="288"/>
                    </a:lnTo>
                    <a:lnTo>
                      <a:pt x="133" y="284"/>
                    </a:lnTo>
                    <a:lnTo>
                      <a:pt x="137" y="279"/>
                    </a:lnTo>
                    <a:lnTo>
                      <a:pt x="140" y="275"/>
                    </a:lnTo>
                    <a:lnTo>
                      <a:pt x="143" y="270"/>
                    </a:lnTo>
                    <a:lnTo>
                      <a:pt x="146" y="266"/>
                    </a:lnTo>
                    <a:lnTo>
                      <a:pt x="150" y="261"/>
                    </a:lnTo>
                    <a:lnTo>
                      <a:pt x="152" y="257"/>
                    </a:lnTo>
                    <a:lnTo>
                      <a:pt x="155" y="252"/>
                    </a:lnTo>
                    <a:lnTo>
                      <a:pt x="157" y="249"/>
                    </a:lnTo>
                    <a:lnTo>
                      <a:pt x="161" y="244"/>
                    </a:lnTo>
                    <a:lnTo>
                      <a:pt x="163" y="239"/>
                    </a:lnTo>
                    <a:lnTo>
                      <a:pt x="166" y="234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2" y="221"/>
                    </a:lnTo>
                    <a:lnTo>
                      <a:pt x="173" y="215"/>
                    </a:lnTo>
                    <a:lnTo>
                      <a:pt x="176" y="210"/>
                    </a:lnTo>
                    <a:lnTo>
                      <a:pt x="178" y="205"/>
                    </a:lnTo>
                    <a:lnTo>
                      <a:pt x="181" y="200"/>
                    </a:lnTo>
                    <a:lnTo>
                      <a:pt x="183" y="195"/>
                    </a:lnTo>
                    <a:lnTo>
                      <a:pt x="186" y="190"/>
                    </a:lnTo>
                    <a:lnTo>
                      <a:pt x="188" y="183"/>
                    </a:lnTo>
                    <a:lnTo>
                      <a:pt x="192" y="178"/>
                    </a:lnTo>
                    <a:lnTo>
                      <a:pt x="195" y="173"/>
                    </a:lnTo>
                    <a:lnTo>
                      <a:pt x="199" y="167"/>
                    </a:lnTo>
                    <a:lnTo>
                      <a:pt x="201" y="162"/>
                    </a:lnTo>
                    <a:lnTo>
                      <a:pt x="205" y="157"/>
                    </a:lnTo>
                    <a:lnTo>
                      <a:pt x="209" y="151"/>
                    </a:lnTo>
                    <a:lnTo>
                      <a:pt x="212" y="146"/>
                    </a:lnTo>
                    <a:lnTo>
                      <a:pt x="217" y="139"/>
                    </a:lnTo>
                    <a:lnTo>
                      <a:pt x="221" y="134"/>
                    </a:lnTo>
                    <a:lnTo>
                      <a:pt x="226" y="128"/>
                    </a:lnTo>
                    <a:lnTo>
                      <a:pt x="230" y="123"/>
                    </a:lnTo>
                    <a:lnTo>
                      <a:pt x="234" y="117"/>
                    </a:lnTo>
                    <a:lnTo>
                      <a:pt x="239" y="112"/>
                    </a:lnTo>
                    <a:lnTo>
                      <a:pt x="244" y="107"/>
                    </a:lnTo>
                    <a:lnTo>
                      <a:pt x="249" y="102"/>
                    </a:lnTo>
                    <a:lnTo>
                      <a:pt x="254" y="95"/>
                    </a:lnTo>
                    <a:lnTo>
                      <a:pt x="260" y="90"/>
                    </a:lnTo>
                    <a:lnTo>
                      <a:pt x="265" y="85"/>
                    </a:lnTo>
                    <a:lnTo>
                      <a:pt x="271" y="80"/>
                    </a:lnTo>
                    <a:lnTo>
                      <a:pt x="276" y="74"/>
                    </a:lnTo>
                    <a:lnTo>
                      <a:pt x="283" y="70"/>
                    </a:lnTo>
                    <a:lnTo>
                      <a:pt x="289" y="64"/>
                    </a:lnTo>
                    <a:lnTo>
                      <a:pt x="295" y="60"/>
                    </a:lnTo>
                    <a:lnTo>
                      <a:pt x="303" y="56"/>
                    </a:lnTo>
                    <a:lnTo>
                      <a:pt x="310" y="51"/>
                    </a:lnTo>
                    <a:lnTo>
                      <a:pt x="317" y="46"/>
                    </a:lnTo>
                    <a:lnTo>
                      <a:pt x="323" y="43"/>
                    </a:lnTo>
                    <a:lnTo>
                      <a:pt x="330" y="39"/>
                    </a:lnTo>
                    <a:lnTo>
                      <a:pt x="338" y="35"/>
                    </a:lnTo>
                    <a:lnTo>
                      <a:pt x="345" y="30"/>
                    </a:lnTo>
                    <a:lnTo>
                      <a:pt x="354" y="27"/>
                    </a:lnTo>
                    <a:lnTo>
                      <a:pt x="362" y="24"/>
                    </a:lnTo>
                    <a:lnTo>
                      <a:pt x="370" y="20"/>
                    </a:lnTo>
                    <a:lnTo>
                      <a:pt x="379" y="17"/>
                    </a:lnTo>
                    <a:lnTo>
                      <a:pt x="388" y="14"/>
                    </a:lnTo>
                    <a:lnTo>
                      <a:pt x="396" y="11"/>
                    </a:lnTo>
                    <a:lnTo>
                      <a:pt x="406" y="10"/>
                    </a:lnTo>
                    <a:lnTo>
                      <a:pt x="414" y="7"/>
                    </a:lnTo>
                    <a:lnTo>
                      <a:pt x="424" y="5"/>
                    </a:lnTo>
                    <a:lnTo>
                      <a:pt x="433" y="4"/>
                    </a:lnTo>
                    <a:lnTo>
                      <a:pt x="445" y="2"/>
                    </a:lnTo>
                    <a:lnTo>
                      <a:pt x="453" y="1"/>
                    </a:lnTo>
                    <a:lnTo>
                      <a:pt x="463" y="0"/>
                    </a:lnTo>
                    <a:lnTo>
                      <a:pt x="475" y="0"/>
                    </a:lnTo>
                    <a:lnTo>
                      <a:pt x="486" y="0"/>
                    </a:lnTo>
                    <a:lnTo>
                      <a:pt x="496" y="0"/>
                    </a:lnTo>
                    <a:lnTo>
                      <a:pt x="507" y="0"/>
                    </a:lnTo>
                    <a:lnTo>
                      <a:pt x="519" y="0"/>
                    </a:lnTo>
                    <a:lnTo>
                      <a:pt x="531" y="1"/>
                    </a:lnTo>
                    <a:lnTo>
                      <a:pt x="542" y="1"/>
                    </a:lnTo>
                    <a:lnTo>
                      <a:pt x="554" y="2"/>
                    </a:lnTo>
                    <a:lnTo>
                      <a:pt x="568" y="5"/>
                    </a:lnTo>
                    <a:lnTo>
                      <a:pt x="580" y="7"/>
                    </a:lnTo>
                    <a:lnTo>
                      <a:pt x="593" y="10"/>
                    </a:lnTo>
                    <a:lnTo>
                      <a:pt x="605" y="12"/>
                    </a:lnTo>
                    <a:lnTo>
                      <a:pt x="619" y="16"/>
                    </a:lnTo>
                    <a:lnTo>
                      <a:pt x="633" y="20"/>
                    </a:lnTo>
                    <a:lnTo>
                      <a:pt x="645" y="24"/>
                    </a:lnTo>
                    <a:lnTo>
                      <a:pt x="659" y="27"/>
                    </a:lnTo>
                    <a:lnTo>
                      <a:pt x="672" y="31"/>
                    </a:lnTo>
                    <a:lnTo>
                      <a:pt x="686" y="35"/>
                    </a:lnTo>
                    <a:lnTo>
                      <a:pt x="697" y="39"/>
                    </a:lnTo>
                    <a:lnTo>
                      <a:pt x="709" y="44"/>
                    </a:lnTo>
                    <a:lnTo>
                      <a:pt x="723" y="48"/>
                    </a:lnTo>
                    <a:lnTo>
                      <a:pt x="736" y="51"/>
                    </a:lnTo>
                    <a:lnTo>
                      <a:pt x="747" y="56"/>
                    </a:lnTo>
                    <a:lnTo>
                      <a:pt x="758" y="60"/>
                    </a:lnTo>
                    <a:lnTo>
                      <a:pt x="771" y="64"/>
                    </a:lnTo>
                    <a:lnTo>
                      <a:pt x="782" y="69"/>
                    </a:lnTo>
                    <a:lnTo>
                      <a:pt x="793" y="73"/>
                    </a:lnTo>
                    <a:lnTo>
                      <a:pt x="805" y="78"/>
                    </a:lnTo>
                    <a:lnTo>
                      <a:pt x="816" y="83"/>
                    </a:lnTo>
                    <a:lnTo>
                      <a:pt x="829" y="88"/>
                    </a:lnTo>
                    <a:lnTo>
                      <a:pt x="839" y="92"/>
                    </a:lnTo>
                    <a:lnTo>
                      <a:pt x="849" y="95"/>
                    </a:lnTo>
                    <a:lnTo>
                      <a:pt x="860" y="100"/>
                    </a:lnTo>
                    <a:lnTo>
                      <a:pt x="871" y="105"/>
                    </a:lnTo>
                    <a:lnTo>
                      <a:pt x="881" y="110"/>
                    </a:lnTo>
                    <a:lnTo>
                      <a:pt x="891" y="115"/>
                    </a:lnTo>
                    <a:lnTo>
                      <a:pt x="903" y="119"/>
                    </a:lnTo>
                    <a:lnTo>
                      <a:pt x="913" y="126"/>
                    </a:lnTo>
                    <a:lnTo>
                      <a:pt x="923" y="129"/>
                    </a:lnTo>
                    <a:lnTo>
                      <a:pt x="933" y="136"/>
                    </a:lnTo>
                    <a:lnTo>
                      <a:pt x="943" y="141"/>
                    </a:lnTo>
                    <a:lnTo>
                      <a:pt x="953" y="146"/>
                    </a:lnTo>
                    <a:lnTo>
                      <a:pt x="962" y="151"/>
                    </a:lnTo>
                    <a:lnTo>
                      <a:pt x="972" y="157"/>
                    </a:lnTo>
                    <a:lnTo>
                      <a:pt x="982" y="162"/>
                    </a:lnTo>
                    <a:lnTo>
                      <a:pt x="992" y="168"/>
                    </a:lnTo>
                    <a:lnTo>
                      <a:pt x="1001" y="173"/>
                    </a:lnTo>
                    <a:lnTo>
                      <a:pt x="1011" y="178"/>
                    </a:lnTo>
                    <a:lnTo>
                      <a:pt x="1019" y="183"/>
                    </a:lnTo>
                    <a:lnTo>
                      <a:pt x="1028" y="190"/>
                    </a:lnTo>
                    <a:lnTo>
                      <a:pt x="1037" y="196"/>
                    </a:lnTo>
                    <a:lnTo>
                      <a:pt x="1047" y="201"/>
                    </a:lnTo>
                    <a:lnTo>
                      <a:pt x="1056" y="207"/>
                    </a:lnTo>
                    <a:lnTo>
                      <a:pt x="1066" y="213"/>
                    </a:lnTo>
                    <a:lnTo>
                      <a:pt x="1073" y="219"/>
                    </a:lnTo>
                    <a:lnTo>
                      <a:pt x="1083" y="226"/>
                    </a:lnTo>
                    <a:lnTo>
                      <a:pt x="1092" y="232"/>
                    </a:lnTo>
                    <a:lnTo>
                      <a:pt x="1102" y="239"/>
                    </a:lnTo>
                    <a:lnTo>
                      <a:pt x="1110" y="245"/>
                    </a:lnTo>
                    <a:lnTo>
                      <a:pt x="1120" y="251"/>
                    </a:lnTo>
                    <a:lnTo>
                      <a:pt x="1129" y="257"/>
                    </a:lnTo>
                    <a:lnTo>
                      <a:pt x="1137" y="265"/>
                    </a:lnTo>
                    <a:lnTo>
                      <a:pt x="1146" y="271"/>
                    </a:lnTo>
                    <a:lnTo>
                      <a:pt x="1155" y="278"/>
                    </a:lnTo>
                    <a:lnTo>
                      <a:pt x="1164" y="284"/>
                    </a:lnTo>
                    <a:lnTo>
                      <a:pt x="1173" y="291"/>
                    </a:lnTo>
                    <a:lnTo>
                      <a:pt x="1181" y="298"/>
                    </a:lnTo>
                    <a:lnTo>
                      <a:pt x="1190" y="305"/>
                    </a:lnTo>
                    <a:lnTo>
                      <a:pt x="1199" y="312"/>
                    </a:lnTo>
                    <a:lnTo>
                      <a:pt x="1209" y="320"/>
                    </a:lnTo>
                    <a:lnTo>
                      <a:pt x="1216" y="327"/>
                    </a:lnTo>
                    <a:lnTo>
                      <a:pt x="1226" y="334"/>
                    </a:lnTo>
                    <a:lnTo>
                      <a:pt x="1235" y="340"/>
                    </a:lnTo>
                    <a:lnTo>
                      <a:pt x="1244" y="349"/>
                    </a:lnTo>
                    <a:lnTo>
                      <a:pt x="1253" y="356"/>
                    </a:lnTo>
                    <a:lnTo>
                      <a:pt x="1262" y="364"/>
                    </a:lnTo>
                    <a:lnTo>
                      <a:pt x="1272" y="372"/>
                    </a:lnTo>
                    <a:lnTo>
                      <a:pt x="1282" y="379"/>
                    </a:lnTo>
                    <a:lnTo>
                      <a:pt x="1327" y="423"/>
                    </a:lnTo>
                    <a:lnTo>
                      <a:pt x="1264" y="432"/>
                    </a:lnTo>
                    <a:lnTo>
                      <a:pt x="1263" y="431"/>
                    </a:lnTo>
                    <a:lnTo>
                      <a:pt x="1262" y="430"/>
                    </a:lnTo>
                    <a:lnTo>
                      <a:pt x="1259" y="427"/>
                    </a:lnTo>
                    <a:lnTo>
                      <a:pt x="1255" y="423"/>
                    </a:lnTo>
                    <a:lnTo>
                      <a:pt x="1250" y="420"/>
                    </a:lnTo>
                    <a:lnTo>
                      <a:pt x="1245" y="416"/>
                    </a:lnTo>
                    <a:lnTo>
                      <a:pt x="1238" y="410"/>
                    </a:lnTo>
                    <a:lnTo>
                      <a:pt x="1232" y="405"/>
                    </a:lnTo>
                    <a:lnTo>
                      <a:pt x="1228" y="401"/>
                    </a:lnTo>
                    <a:lnTo>
                      <a:pt x="1223" y="398"/>
                    </a:lnTo>
                    <a:lnTo>
                      <a:pt x="1219" y="394"/>
                    </a:lnTo>
                    <a:lnTo>
                      <a:pt x="1215" y="391"/>
                    </a:lnTo>
                    <a:lnTo>
                      <a:pt x="1210" y="387"/>
                    </a:lnTo>
                    <a:lnTo>
                      <a:pt x="1205" y="383"/>
                    </a:lnTo>
                    <a:lnTo>
                      <a:pt x="1200" y="379"/>
                    </a:lnTo>
                    <a:lnTo>
                      <a:pt x="1195" y="377"/>
                    </a:lnTo>
                    <a:lnTo>
                      <a:pt x="1190" y="372"/>
                    </a:lnTo>
                    <a:lnTo>
                      <a:pt x="1184" y="368"/>
                    </a:lnTo>
                    <a:lnTo>
                      <a:pt x="1179" y="364"/>
                    </a:lnTo>
                    <a:lnTo>
                      <a:pt x="1173" y="359"/>
                    </a:lnTo>
                    <a:lnTo>
                      <a:pt x="1166" y="354"/>
                    </a:lnTo>
                    <a:lnTo>
                      <a:pt x="1161" y="351"/>
                    </a:lnTo>
                    <a:lnTo>
                      <a:pt x="1155" y="345"/>
                    </a:lnTo>
                    <a:lnTo>
                      <a:pt x="1149" y="342"/>
                    </a:lnTo>
                    <a:lnTo>
                      <a:pt x="1142" y="337"/>
                    </a:lnTo>
                    <a:lnTo>
                      <a:pt x="1135" y="332"/>
                    </a:lnTo>
                    <a:lnTo>
                      <a:pt x="1127" y="327"/>
                    </a:lnTo>
                    <a:lnTo>
                      <a:pt x="1121" y="323"/>
                    </a:lnTo>
                    <a:lnTo>
                      <a:pt x="1115" y="318"/>
                    </a:lnTo>
                    <a:lnTo>
                      <a:pt x="1107" y="313"/>
                    </a:lnTo>
                    <a:lnTo>
                      <a:pt x="1100" y="308"/>
                    </a:lnTo>
                    <a:lnTo>
                      <a:pt x="1093" y="304"/>
                    </a:lnTo>
                    <a:lnTo>
                      <a:pt x="1086" y="298"/>
                    </a:lnTo>
                    <a:lnTo>
                      <a:pt x="1078" y="293"/>
                    </a:lnTo>
                    <a:lnTo>
                      <a:pt x="1071" y="288"/>
                    </a:lnTo>
                    <a:lnTo>
                      <a:pt x="1063" y="284"/>
                    </a:lnTo>
                    <a:lnTo>
                      <a:pt x="1056" y="279"/>
                    </a:lnTo>
                    <a:lnTo>
                      <a:pt x="1048" y="274"/>
                    </a:lnTo>
                    <a:lnTo>
                      <a:pt x="1039" y="269"/>
                    </a:lnTo>
                    <a:lnTo>
                      <a:pt x="1033" y="265"/>
                    </a:lnTo>
                    <a:lnTo>
                      <a:pt x="1024" y="260"/>
                    </a:lnTo>
                    <a:lnTo>
                      <a:pt x="1017" y="255"/>
                    </a:lnTo>
                    <a:lnTo>
                      <a:pt x="1008" y="250"/>
                    </a:lnTo>
                    <a:lnTo>
                      <a:pt x="1001" y="246"/>
                    </a:lnTo>
                    <a:lnTo>
                      <a:pt x="992" y="242"/>
                    </a:lnTo>
                    <a:lnTo>
                      <a:pt x="984" y="237"/>
                    </a:lnTo>
                    <a:lnTo>
                      <a:pt x="975" y="234"/>
                    </a:lnTo>
                    <a:lnTo>
                      <a:pt x="968" y="229"/>
                    </a:lnTo>
                    <a:lnTo>
                      <a:pt x="959" y="225"/>
                    </a:lnTo>
                    <a:lnTo>
                      <a:pt x="952" y="221"/>
                    </a:lnTo>
                    <a:lnTo>
                      <a:pt x="943" y="216"/>
                    </a:lnTo>
                    <a:lnTo>
                      <a:pt x="935" y="212"/>
                    </a:lnTo>
                    <a:lnTo>
                      <a:pt x="927" y="208"/>
                    </a:lnTo>
                    <a:lnTo>
                      <a:pt x="919" y="206"/>
                    </a:lnTo>
                    <a:lnTo>
                      <a:pt x="910" y="202"/>
                    </a:lnTo>
                    <a:lnTo>
                      <a:pt x="903" y="200"/>
                    </a:lnTo>
                    <a:lnTo>
                      <a:pt x="901" y="198"/>
                    </a:lnTo>
                    <a:lnTo>
                      <a:pt x="899" y="197"/>
                    </a:lnTo>
                    <a:lnTo>
                      <a:pt x="894" y="195"/>
                    </a:lnTo>
                    <a:lnTo>
                      <a:pt x="888" y="191"/>
                    </a:lnTo>
                    <a:lnTo>
                      <a:pt x="883" y="190"/>
                    </a:lnTo>
                    <a:lnTo>
                      <a:pt x="879" y="187"/>
                    </a:lnTo>
                    <a:lnTo>
                      <a:pt x="874" y="185"/>
                    </a:lnTo>
                    <a:lnTo>
                      <a:pt x="869" y="183"/>
                    </a:lnTo>
                    <a:lnTo>
                      <a:pt x="864" y="180"/>
                    </a:lnTo>
                    <a:lnTo>
                      <a:pt x="857" y="178"/>
                    </a:lnTo>
                    <a:lnTo>
                      <a:pt x="851" y="175"/>
                    </a:lnTo>
                    <a:lnTo>
                      <a:pt x="846" y="173"/>
                    </a:lnTo>
                    <a:lnTo>
                      <a:pt x="837" y="169"/>
                    </a:lnTo>
                    <a:lnTo>
                      <a:pt x="831" y="167"/>
                    </a:lnTo>
                    <a:lnTo>
                      <a:pt x="824" y="163"/>
                    </a:lnTo>
                    <a:lnTo>
                      <a:pt x="816" y="161"/>
                    </a:lnTo>
                    <a:lnTo>
                      <a:pt x="807" y="157"/>
                    </a:lnTo>
                    <a:lnTo>
                      <a:pt x="798" y="156"/>
                    </a:lnTo>
                    <a:lnTo>
                      <a:pt x="791" y="152"/>
                    </a:lnTo>
                    <a:lnTo>
                      <a:pt x="782" y="149"/>
                    </a:lnTo>
                    <a:lnTo>
                      <a:pt x="772" y="146"/>
                    </a:lnTo>
                    <a:lnTo>
                      <a:pt x="763" y="143"/>
                    </a:lnTo>
                    <a:lnTo>
                      <a:pt x="753" y="139"/>
                    </a:lnTo>
                    <a:lnTo>
                      <a:pt x="743" y="137"/>
                    </a:lnTo>
                    <a:lnTo>
                      <a:pt x="734" y="134"/>
                    </a:lnTo>
                    <a:lnTo>
                      <a:pt x="724" y="132"/>
                    </a:lnTo>
                    <a:lnTo>
                      <a:pt x="713" y="128"/>
                    </a:lnTo>
                    <a:lnTo>
                      <a:pt x="703" y="127"/>
                    </a:lnTo>
                    <a:lnTo>
                      <a:pt x="692" y="123"/>
                    </a:lnTo>
                    <a:lnTo>
                      <a:pt x="682" y="119"/>
                    </a:lnTo>
                    <a:lnTo>
                      <a:pt x="670" y="118"/>
                    </a:lnTo>
                    <a:lnTo>
                      <a:pt x="659" y="115"/>
                    </a:lnTo>
                    <a:lnTo>
                      <a:pt x="648" y="113"/>
                    </a:lnTo>
                    <a:lnTo>
                      <a:pt x="637" y="110"/>
                    </a:lnTo>
                    <a:lnTo>
                      <a:pt x="625" y="109"/>
                    </a:lnTo>
                    <a:lnTo>
                      <a:pt x="614" y="108"/>
                    </a:lnTo>
                    <a:lnTo>
                      <a:pt x="603" y="105"/>
                    </a:lnTo>
                    <a:lnTo>
                      <a:pt x="591" y="104"/>
                    </a:lnTo>
                    <a:lnTo>
                      <a:pt x="579" y="103"/>
                    </a:lnTo>
                    <a:lnTo>
                      <a:pt x="568" y="102"/>
                    </a:lnTo>
                    <a:lnTo>
                      <a:pt x="556" y="102"/>
                    </a:lnTo>
                    <a:lnTo>
                      <a:pt x="545" y="100"/>
                    </a:lnTo>
                    <a:lnTo>
                      <a:pt x="532" y="100"/>
                    </a:lnTo>
                    <a:lnTo>
                      <a:pt x="521" y="102"/>
                    </a:lnTo>
                    <a:lnTo>
                      <a:pt x="509" y="102"/>
                    </a:lnTo>
                    <a:lnTo>
                      <a:pt x="497" y="102"/>
                    </a:lnTo>
                    <a:lnTo>
                      <a:pt x="486" y="102"/>
                    </a:lnTo>
                    <a:lnTo>
                      <a:pt x="475" y="104"/>
                    </a:lnTo>
                    <a:lnTo>
                      <a:pt x="462" y="105"/>
                    </a:lnTo>
                    <a:lnTo>
                      <a:pt x="451" y="107"/>
                    </a:lnTo>
                    <a:lnTo>
                      <a:pt x="440" y="108"/>
                    </a:lnTo>
                    <a:lnTo>
                      <a:pt x="428" y="112"/>
                    </a:lnTo>
                    <a:lnTo>
                      <a:pt x="417" y="113"/>
                    </a:lnTo>
                    <a:lnTo>
                      <a:pt x="406" y="117"/>
                    </a:lnTo>
                    <a:lnTo>
                      <a:pt x="396" y="120"/>
                    </a:lnTo>
                    <a:lnTo>
                      <a:pt x="384" y="124"/>
                    </a:lnTo>
                    <a:lnTo>
                      <a:pt x="373" y="128"/>
                    </a:lnTo>
                    <a:lnTo>
                      <a:pt x="363" y="133"/>
                    </a:lnTo>
                    <a:lnTo>
                      <a:pt x="353" y="138"/>
                    </a:lnTo>
                    <a:lnTo>
                      <a:pt x="343" y="144"/>
                    </a:lnTo>
                    <a:lnTo>
                      <a:pt x="342" y="144"/>
                    </a:lnTo>
                    <a:lnTo>
                      <a:pt x="338" y="147"/>
                    </a:lnTo>
                    <a:lnTo>
                      <a:pt x="333" y="151"/>
                    </a:lnTo>
                    <a:lnTo>
                      <a:pt x="327" y="156"/>
                    </a:lnTo>
                    <a:lnTo>
                      <a:pt x="322" y="157"/>
                    </a:lnTo>
                    <a:lnTo>
                      <a:pt x="318" y="161"/>
                    </a:lnTo>
                    <a:lnTo>
                      <a:pt x="313" y="163"/>
                    </a:lnTo>
                    <a:lnTo>
                      <a:pt x="308" y="168"/>
                    </a:lnTo>
                    <a:lnTo>
                      <a:pt x="303" y="172"/>
                    </a:lnTo>
                    <a:lnTo>
                      <a:pt x="298" y="177"/>
                    </a:lnTo>
                    <a:lnTo>
                      <a:pt x="293" y="181"/>
                    </a:lnTo>
                    <a:lnTo>
                      <a:pt x="288" y="186"/>
                    </a:lnTo>
                    <a:lnTo>
                      <a:pt x="280" y="191"/>
                    </a:lnTo>
                    <a:lnTo>
                      <a:pt x="274" y="196"/>
                    </a:lnTo>
                    <a:lnTo>
                      <a:pt x="268" y="201"/>
                    </a:lnTo>
                    <a:lnTo>
                      <a:pt x="263" y="207"/>
                    </a:lnTo>
                    <a:lnTo>
                      <a:pt x="256" y="213"/>
                    </a:lnTo>
                    <a:lnTo>
                      <a:pt x="250" y="220"/>
                    </a:lnTo>
                    <a:lnTo>
                      <a:pt x="244" y="226"/>
                    </a:lnTo>
                    <a:lnTo>
                      <a:pt x="237" y="234"/>
                    </a:lnTo>
                    <a:lnTo>
                      <a:pt x="231" y="240"/>
                    </a:lnTo>
                    <a:lnTo>
                      <a:pt x="224" y="246"/>
                    </a:lnTo>
                    <a:lnTo>
                      <a:pt x="219" y="254"/>
                    </a:lnTo>
                    <a:lnTo>
                      <a:pt x="212" y="261"/>
                    </a:lnTo>
                    <a:lnTo>
                      <a:pt x="206" y="268"/>
                    </a:lnTo>
                    <a:lnTo>
                      <a:pt x="201" y="276"/>
                    </a:lnTo>
                    <a:lnTo>
                      <a:pt x="199" y="279"/>
                    </a:lnTo>
                    <a:lnTo>
                      <a:pt x="196" y="284"/>
                    </a:lnTo>
                    <a:lnTo>
                      <a:pt x="194" y="288"/>
                    </a:lnTo>
                    <a:lnTo>
                      <a:pt x="191" y="291"/>
                    </a:lnTo>
                    <a:lnTo>
                      <a:pt x="186" y="299"/>
                    </a:lnTo>
                    <a:lnTo>
                      <a:pt x="180" y="307"/>
                    </a:lnTo>
                    <a:lnTo>
                      <a:pt x="175" y="313"/>
                    </a:lnTo>
                    <a:lnTo>
                      <a:pt x="168" y="322"/>
                    </a:lnTo>
                    <a:lnTo>
                      <a:pt x="162" y="328"/>
                    </a:lnTo>
                    <a:lnTo>
                      <a:pt x="156" y="334"/>
                    </a:lnTo>
                    <a:lnTo>
                      <a:pt x="150" y="340"/>
                    </a:lnTo>
                    <a:lnTo>
                      <a:pt x="143" y="348"/>
                    </a:lnTo>
                    <a:lnTo>
                      <a:pt x="136" y="354"/>
                    </a:lnTo>
                    <a:lnTo>
                      <a:pt x="128" y="361"/>
                    </a:lnTo>
                    <a:lnTo>
                      <a:pt x="122" y="366"/>
                    </a:lnTo>
                    <a:lnTo>
                      <a:pt x="116" y="372"/>
                    </a:lnTo>
                    <a:lnTo>
                      <a:pt x="107" y="377"/>
                    </a:lnTo>
                    <a:lnTo>
                      <a:pt x="101" y="382"/>
                    </a:lnTo>
                    <a:lnTo>
                      <a:pt x="94" y="387"/>
                    </a:lnTo>
                    <a:lnTo>
                      <a:pt x="88" y="393"/>
                    </a:lnTo>
                    <a:lnTo>
                      <a:pt x="81" y="396"/>
                    </a:lnTo>
                    <a:lnTo>
                      <a:pt x="74" y="401"/>
                    </a:lnTo>
                    <a:lnTo>
                      <a:pt x="68" y="405"/>
                    </a:lnTo>
                    <a:lnTo>
                      <a:pt x="62" y="410"/>
                    </a:lnTo>
                    <a:lnTo>
                      <a:pt x="55" y="412"/>
                    </a:lnTo>
                    <a:lnTo>
                      <a:pt x="50" y="415"/>
                    </a:lnTo>
                    <a:lnTo>
                      <a:pt x="45" y="417"/>
                    </a:lnTo>
                    <a:lnTo>
                      <a:pt x="42" y="421"/>
                    </a:lnTo>
                    <a:lnTo>
                      <a:pt x="38" y="423"/>
                    </a:lnTo>
                    <a:lnTo>
                      <a:pt x="34" y="426"/>
                    </a:lnTo>
                    <a:lnTo>
                      <a:pt x="30" y="427"/>
                    </a:lnTo>
                    <a:lnTo>
                      <a:pt x="28" y="428"/>
                    </a:lnTo>
                    <a:lnTo>
                      <a:pt x="24" y="430"/>
                    </a:lnTo>
                    <a:lnTo>
                      <a:pt x="23" y="432"/>
                    </a:lnTo>
                    <a:lnTo>
                      <a:pt x="0" y="411"/>
                    </a:lnTo>
                    <a:close/>
                  </a:path>
                </a:pathLst>
              </a:custGeom>
              <a:solidFill>
                <a:srgbClr val="7D4D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59" name="Freeform 69"/>
              <p:cNvSpPr>
                <a:spLocks/>
              </p:cNvSpPr>
              <p:nvPr/>
            </p:nvSpPr>
            <p:spPr bwMode="auto">
              <a:xfrm>
                <a:off x="3032" y="3017"/>
                <a:ext cx="80" cy="30"/>
              </a:xfrm>
              <a:custGeom>
                <a:avLst/>
                <a:gdLst>
                  <a:gd name="T0" fmla="*/ 1 w 241"/>
                  <a:gd name="T1" fmla="*/ 40 h 89"/>
                  <a:gd name="T2" fmla="*/ 10 w 241"/>
                  <a:gd name="T3" fmla="*/ 39 h 89"/>
                  <a:gd name="T4" fmla="*/ 19 w 241"/>
                  <a:gd name="T5" fmla="*/ 37 h 89"/>
                  <a:gd name="T6" fmla="*/ 32 w 241"/>
                  <a:gd name="T7" fmla="*/ 35 h 89"/>
                  <a:gd name="T8" fmla="*/ 42 w 241"/>
                  <a:gd name="T9" fmla="*/ 34 h 89"/>
                  <a:gd name="T10" fmla="*/ 49 w 241"/>
                  <a:gd name="T11" fmla="*/ 34 h 89"/>
                  <a:gd name="T12" fmla="*/ 57 w 241"/>
                  <a:gd name="T13" fmla="*/ 32 h 89"/>
                  <a:gd name="T14" fmla="*/ 64 w 241"/>
                  <a:gd name="T15" fmla="*/ 31 h 89"/>
                  <a:gd name="T16" fmla="*/ 73 w 241"/>
                  <a:gd name="T17" fmla="*/ 31 h 89"/>
                  <a:gd name="T18" fmla="*/ 82 w 241"/>
                  <a:gd name="T19" fmla="*/ 29 h 89"/>
                  <a:gd name="T20" fmla="*/ 91 w 241"/>
                  <a:gd name="T21" fmla="*/ 27 h 89"/>
                  <a:gd name="T22" fmla="*/ 99 w 241"/>
                  <a:gd name="T23" fmla="*/ 26 h 89"/>
                  <a:gd name="T24" fmla="*/ 108 w 241"/>
                  <a:gd name="T25" fmla="*/ 24 h 89"/>
                  <a:gd name="T26" fmla="*/ 117 w 241"/>
                  <a:gd name="T27" fmla="*/ 22 h 89"/>
                  <a:gd name="T28" fmla="*/ 126 w 241"/>
                  <a:gd name="T29" fmla="*/ 21 h 89"/>
                  <a:gd name="T30" fmla="*/ 134 w 241"/>
                  <a:gd name="T31" fmla="*/ 20 h 89"/>
                  <a:gd name="T32" fmla="*/ 142 w 241"/>
                  <a:gd name="T33" fmla="*/ 17 h 89"/>
                  <a:gd name="T34" fmla="*/ 151 w 241"/>
                  <a:gd name="T35" fmla="*/ 16 h 89"/>
                  <a:gd name="T36" fmla="*/ 163 w 241"/>
                  <a:gd name="T37" fmla="*/ 15 h 89"/>
                  <a:gd name="T38" fmla="*/ 178 w 241"/>
                  <a:gd name="T39" fmla="*/ 10 h 89"/>
                  <a:gd name="T40" fmla="*/ 191 w 241"/>
                  <a:gd name="T41" fmla="*/ 6 h 89"/>
                  <a:gd name="T42" fmla="*/ 202 w 241"/>
                  <a:gd name="T43" fmla="*/ 1 h 89"/>
                  <a:gd name="T44" fmla="*/ 241 w 241"/>
                  <a:gd name="T45" fmla="*/ 6 h 89"/>
                  <a:gd name="T46" fmla="*/ 237 w 241"/>
                  <a:gd name="T47" fmla="*/ 10 h 89"/>
                  <a:gd name="T48" fmla="*/ 225 w 241"/>
                  <a:gd name="T49" fmla="*/ 20 h 89"/>
                  <a:gd name="T50" fmla="*/ 216 w 241"/>
                  <a:gd name="T51" fmla="*/ 26 h 89"/>
                  <a:gd name="T52" fmla="*/ 206 w 241"/>
                  <a:gd name="T53" fmla="*/ 34 h 89"/>
                  <a:gd name="T54" fmla="*/ 193 w 241"/>
                  <a:gd name="T55" fmla="*/ 42 h 89"/>
                  <a:gd name="T56" fmla="*/ 181 w 241"/>
                  <a:gd name="T57" fmla="*/ 51 h 89"/>
                  <a:gd name="T58" fmla="*/ 166 w 241"/>
                  <a:gd name="T59" fmla="*/ 59 h 89"/>
                  <a:gd name="T60" fmla="*/ 158 w 241"/>
                  <a:gd name="T61" fmla="*/ 62 h 89"/>
                  <a:gd name="T62" fmla="*/ 150 w 241"/>
                  <a:gd name="T63" fmla="*/ 66 h 89"/>
                  <a:gd name="T64" fmla="*/ 142 w 241"/>
                  <a:gd name="T65" fmla="*/ 70 h 89"/>
                  <a:gd name="T66" fmla="*/ 133 w 241"/>
                  <a:gd name="T67" fmla="*/ 73 h 89"/>
                  <a:gd name="T68" fmla="*/ 124 w 241"/>
                  <a:gd name="T69" fmla="*/ 76 h 89"/>
                  <a:gd name="T70" fmla="*/ 116 w 241"/>
                  <a:gd name="T71" fmla="*/ 80 h 89"/>
                  <a:gd name="T72" fmla="*/ 106 w 241"/>
                  <a:gd name="T73" fmla="*/ 83 h 89"/>
                  <a:gd name="T74" fmla="*/ 96 w 241"/>
                  <a:gd name="T75" fmla="*/ 84 h 89"/>
                  <a:gd name="T76" fmla="*/ 86 w 241"/>
                  <a:gd name="T77" fmla="*/ 85 h 89"/>
                  <a:gd name="T78" fmla="*/ 77 w 241"/>
                  <a:gd name="T79" fmla="*/ 88 h 89"/>
                  <a:gd name="T80" fmla="*/ 67 w 241"/>
                  <a:gd name="T81" fmla="*/ 89 h 89"/>
                  <a:gd name="T82" fmla="*/ 55 w 241"/>
                  <a:gd name="T83" fmla="*/ 89 h 89"/>
                  <a:gd name="T84" fmla="*/ 45 w 241"/>
                  <a:gd name="T85" fmla="*/ 89 h 89"/>
                  <a:gd name="T86" fmla="*/ 35 w 241"/>
                  <a:gd name="T87" fmla="*/ 89 h 89"/>
                  <a:gd name="T88" fmla="*/ 0 w 241"/>
                  <a:gd name="T89" fmla="*/ 40 h 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41"/>
                  <a:gd name="T136" fmla="*/ 0 h 89"/>
                  <a:gd name="T137" fmla="*/ 241 w 241"/>
                  <a:gd name="T138" fmla="*/ 89 h 8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41" h="89">
                    <a:moveTo>
                      <a:pt x="0" y="40"/>
                    </a:moveTo>
                    <a:lnTo>
                      <a:pt x="1" y="40"/>
                    </a:lnTo>
                    <a:lnTo>
                      <a:pt x="6" y="39"/>
                    </a:lnTo>
                    <a:lnTo>
                      <a:pt x="10" y="39"/>
                    </a:lnTo>
                    <a:lnTo>
                      <a:pt x="15" y="37"/>
                    </a:lnTo>
                    <a:lnTo>
                      <a:pt x="19" y="37"/>
                    </a:lnTo>
                    <a:lnTo>
                      <a:pt x="25" y="37"/>
                    </a:lnTo>
                    <a:lnTo>
                      <a:pt x="32" y="35"/>
                    </a:lnTo>
                    <a:lnTo>
                      <a:pt x="39" y="35"/>
                    </a:lnTo>
                    <a:lnTo>
                      <a:pt x="42" y="34"/>
                    </a:lnTo>
                    <a:lnTo>
                      <a:pt x="45" y="34"/>
                    </a:lnTo>
                    <a:lnTo>
                      <a:pt x="49" y="34"/>
                    </a:lnTo>
                    <a:lnTo>
                      <a:pt x="53" y="34"/>
                    </a:lnTo>
                    <a:lnTo>
                      <a:pt x="57" y="32"/>
                    </a:lnTo>
                    <a:lnTo>
                      <a:pt x="60" y="32"/>
                    </a:lnTo>
                    <a:lnTo>
                      <a:pt x="64" y="31"/>
                    </a:lnTo>
                    <a:lnTo>
                      <a:pt x="69" y="31"/>
                    </a:lnTo>
                    <a:lnTo>
                      <a:pt x="73" y="31"/>
                    </a:lnTo>
                    <a:lnTo>
                      <a:pt x="77" y="30"/>
                    </a:lnTo>
                    <a:lnTo>
                      <a:pt x="82" y="29"/>
                    </a:lnTo>
                    <a:lnTo>
                      <a:pt x="87" y="29"/>
                    </a:lnTo>
                    <a:lnTo>
                      <a:pt x="91" y="27"/>
                    </a:lnTo>
                    <a:lnTo>
                      <a:pt x="96" y="27"/>
                    </a:lnTo>
                    <a:lnTo>
                      <a:pt x="99" y="26"/>
                    </a:lnTo>
                    <a:lnTo>
                      <a:pt x="103" y="26"/>
                    </a:lnTo>
                    <a:lnTo>
                      <a:pt x="108" y="24"/>
                    </a:lnTo>
                    <a:lnTo>
                      <a:pt x="112" y="24"/>
                    </a:lnTo>
                    <a:lnTo>
                      <a:pt x="117" y="22"/>
                    </a:lnTo>
                    <a:lnTo>
                      <a:pt x="121" y="22"/>
                    </a:lnTo>
                    <a:lnTo>
                      <a:pt x="126" y="21"/>
                    </a:lnTo>
                    <a:lnTo>
                      <a:pt x="129" y="21"/>
                    </a:lnTo>
                    <a:lnTo>
                      <a:pt x="134" y="20"/>
                    </a:lnTo>
                    <a:lnTo>
                      <a:pt x="138" y="18"/>
                    </a:lnTo>
                    <a:lnTo>
                      <a:pt x="142" y="17"/>
                    </a:lnTo>
                    <a:lnTo>
                      <a:pt x="147" y="17"/>
                    </a:lnTo>
                    <a:lnTo>
                      <a:pt x="151" y="16"/>
                    </a:lnTo>
                    <a:lnTo>
                      <a:pt x="156" y="16"/>
                    </a:lnTo>
                    <a:lnTo>
                      <a:pt x="163" y="15"/>
                    </a:lnTo>
                    <a:lnTo>
                      <a:pt x="171" y="12"/>
                    </a:lnTo>
                    <a:lnTo>
                      <a:pt x="178" y="10"/>
                    </a:lnTo>
                    <a:lnTo>
                      <a:pt x="185" y="7"/>
                    </a:lnTo>
                    <a:lnTo>
                      <a:pt x="191" y="6"/>
                    </a:lnTo>
                    <a:lnTo>
                      <a:pt x="197" y="3"/>
                    </a:lnTo>
                    <a:lnTo>
                      <a:pt x="202" y="1"/>
                    </a:lnTo>
                    <a:lnTo>
                      <a:pt x="209" y="0"/>
                    </a:lnTo>
                    <a:lnTo>
                      <a:pt x="241" y="6"/>
                    </a:lnTo>
                    <a:lnTo>
                      <a:pt x="240" y="7"/>
                    </a:lnTo>
                    <a:lnTo>
                      <a:pt x="237" y="10"/>
                    </a:lnTo>
                    <a:lnTo>
                      <a:pt x="231" y="13"/>
                    </a:lnTo>
                    <a:lnTo>
                      <a:pt x="225" y="20"/>
                    </a:lnTo>
                    <a:lnTo>
                      <a:pt x="220" y="22"/>
                    </a:lnTo>
                    <a:lnTo>
                      <a:pt x="216" y="26"/>
                    </a:lnTo>
                    <a:lnTo>
                      <a:pt x="211" y="30"/>
                    </a:lnTo>
                    <a:lnTo>
                      <a:pt x="206" y="34"/>
                    </a:lnTo>
                    <a:lnTo>
                      <a:pt x="200" y="39"/>
                    </a:lnTo>
                    <a:lnTo>
                      <a:pt x="193" y="42"/>
                    </a:lnTo>
                    <a:lnTo>
                      <a:pt x="187" y="47"/>
                    </a:lnTo>
                    <a:lnTo>
                      <a:pt x="181" y="51"/>
                    </a:lnTo>
                    <a:lnTo>
                      <a:pt x="173" y="55"/>
                    </a:lnTo>
                    <a:lnTo>
                      <a:pt x="166" y="59"/>
                    </a:lnTo>
                    <a:lnTo>
                      <a:pt x="162" y="60"/>
                    </a:lnTo>
                    <a:lnTo>
                      <a:pt x="158" y="62"/>
                    </a:lnTo>
                    <a:lnTo>
                      <a:pt x="153" y="65"/>
                    </a:lnTo>
                    <a:lnTo>
                      <a:pt x="150" y="66"/>
                    </a:lnTo>
                    <a:lnTo>
                      <a:pt x="146" y="68"/>
                    </a:lnTo>
                    <a:lnTo>
                      <a:pt x="142" y="70"/>
                    </a:lnTo>
                    <a:lnTo>
                      <a:pt x="137" y="71"/>
                    </a:lnTo>
                    <a:lnTo>
                      <a:pt x="133" y="73"/>
                    </a:lnTo>
                    <a:lnTo>
                      <a:pt x="128" y="74"/>
                    </a:lnTo>
                    <a:lnTo>
                      <a:pt x="124" y="76"/>
                    </a:lnTo>
                    <a:lnTo>
                      <a:pt x="119" y="78"/>
                    </a:lnTo>
                    <a:lnTo>
                      <a:pt x="116" y="80"/>
                    </a:lnTo>
                    <a:lnTo>
                      <a:pt x="111" y="81"/>
                    </a:lnTo>
                    <a:lnTo>
                      <a:pt x="106" y="83"/>
                    </a:lnTo>
                    <a:lnTo>
                      <a:pt x="101" y="83"/>
                    </a:lnTo>
                    <a:lnTo>
                      <a:pt x="96" y="84"/>
                    </a:lnTo>
                    <a:lnTo>
                      <a:pt x="91" y="85"/>
                    </a:lnTo>
                    <a:lnTo>
                      <a:pt x="86" y="85"/>
                    </a:lnTo>
                    <a:lnTo>
                      <a:pt x="81" y="86"/>
                    </a:lnTo>
                    <a:lnTo>
                      <a:pt x="77" y="88"/>
                    </a:lnTo>
                    <a:lnTo>
                      <a:pt x="70" y="88"/>
                    </a:lnTo>
                    <a:lnTo>
                      <a:pt x="67" y="89"/>
                    </a:lnTo>
                    <a:lnTo>
                      <a:pt x="60" y="89"/>
                    </a:lnTo>
                    <a:lnTo>
                      <a:pt x="55" y="89"/>
                    </a:lnTo>
                    <a:lnTo>
                      <a:pt x="50" y="89"/>
                    </a:lnTo>
                    <a:lnTo>
                      <a:pt x="45" y="89"/>
                    </a:lnTo>
                    <a:lnTo>
                      <a:pt x="40" y="89"/>
                    </a:lnTo>
                    <a:lnTo>
                      <a:pt x="35" y="89"/>
                    </a:lnTo>
                    <a:lnTo>
                      <a:pt x="14" y="62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7D4D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60" name="Freeform 70"/>
              <p:cNvSpPr>
                <a:spLocks/>
              </p:cNvSpPr>
              <p:nvPr/>
            </p:nvSpPr>
            <p:spPr bwMode="auto">
              <a:xfrm>
                <a:off x="3275" y="3073"/>
                <a:ext cx="226" cy="99"/>
              </a:xfrm>
              <a:custGeom>
                <a:avLst/>
                <a:gdLst>
                  <a:gd name="T0" fmla="*/ 10 w 678"/>
                  <a:gd name="T1" fmla="*/ 268 h 295"/>
                  <a:gd name="T2" fmla="*/ 17 w 678"/>
                  <a:gd name="T3" fmla="*/ 268 h 295"/>
                  <a:gd name="T4" fmla="*/ 27 w 678"/>
                  <a:gd name="T5" fmla="*/ 267 h 295"/>
                  <a:gd name="T6" fmla="*/ 34 w 678"/>
                  <a:gd name="T7" fmla="*/ 265 h 295"/>
                  <a:gd name="T8" fmla="*/ 44 w 678"/>
                  <a:gd name="T9" fmla="*/ 264 h 295"/>
                  <a:gd name="T10" fmla="*/ 56 w 678"/>
                  <a:gd name="T11" fmla="*/ 263 h 295"/>
                  <a:gd name="T12" fmla="*/ 67 w 678"/>
                  <a:gd name="T13" fmla="*/ 260 h 295"/>
                  <a:gd name="T14" fmla="*/ 81 w 678"/>
                  <a:gd name="T15" fmla="*/ 258 h 295"/>
                  <a:gd name="T16" fmla="*/ 96 w 678"/>
                  <a:gd name="T17" fmla="*/ 254 h 295"/>
                  <a:gd name="T18" fmla="*/ 112 w 678"/>
                  <a:gd name="T19" fmla="*/ 250 h 295"/>
                  <a:gd name="T20" fmla="*/ 130 w 678"/>
                  <a:gd name="T21" fmla="*/ 246 h 295"/>
                  <a:gd name="T22" fmla="*/ 147 w 678"/>
                  <a:gd name="T23" fmla="*/ 241 h 295"/>
                  <a:gd name="T24" fmla="*/ 166 w 678"/>
                  <a:gd name="T25" fmla="*/ 236 h 295"/>
                  <a:gd name="T26" fmla="*/ 187 w 678"/>
                  <a:gd name="T27" fmla="*/ 230 h 295"/>
                  <a:gd name="T28" fmla="*/ 208 w 678"/>
                  <a:gd name="T29" fmla="*/ 224 h 295"/>
                  <a:gd name="T30" fmla="*/ 229 w 678"/>
                  <a:gd name="T31" fmla="*/ 215 h 295"/>
                  <a:gd name="T32" fmla="*/ 250 w 678"/>
                  <a:gd name="T33" fmla="*/ 207 h 295"/>
                  <a:gd name="T34" fmla="*/ 274 w 678"/>
                  <a:gd name="T35" fmla="*/ 197 h 295"/>
                  <a:gd name="T36" fmla="*/ 297 w 678"/>
                  <a:gd name="T37" fmla="*/ 187 h 295"/>
                  <a:gd name="T38" fmla="*/ 322 w 678"/>
                  <a:gd name="T39" fmla="*/ 177 h 295"/>
                  <a:gd name="T40" fmla="*/ 346 w 678"/>
                  <a:gd name="T41" fmla="*/ 166 h 295"/>
                  <a:gd name="T42" fmla="*/ 372 w 678"/>
                  <a:gd name="T43" fmla="*/ 153 h 295"/>
                  <a:gd name="T44" fmla="*/ 396 w 678"/>
                  <a:gd name="T45" fmla="*/ 138 h 295"/>
                  <a:gd name="T46" fmla="*/ 422 w 678"/>
                  <a:gd name="T47" fmla="*/ 125 h 295"/>
                  <a:gd name="T48" fmla="*/ 447 w 678"/>
                  <a:gd name="T49" fmla="*/ 108 h 295"/>
                  <a:gd name="T50" fmla="*/ 474 w 678"/>
                  <a:gd name="T51" fmla="*/ 92 h 295"/>
                  <a:gd name="T52" fmla="*/ 500 w 678"/>
                  <a:gd name="T53" fmla="*/ 73 h 295"/>
                  <a:gd name="T54" fmla="*/ 525 w 678"/>
                  <a:gd name="T55" fmla="*/ 53 h 295"/>
                  <a:gd name="T56" fmla="*/ 551 w 678"/>
                  <a:gd name="T57" fmla="*/ 33 h 295"/>
                  <a:gd name="T58" fmla="*/ 578 w 678"/>
                  <a:gd name="T59" fmla="*/ 10 h 295"/>
                  <a:gd name="T60" fmla="*/ 678 w 678"/>
                  <a:gd name="T61" fmla="*/ 55 h 295"/>
                  <a:gd name="T62" fmla="*/ 674 w 678"/>
                  <a:gd name="T63" fmla="*/ 58 h 295"/>
                  <a:gd name="T64" fmla="*/ 664 w 678"/>
                  <a:gd name="T65" fmla="*/ 65 h 295"/>
                  <a:gd name="T66" fmla="*/ 656 w 678"/>
                  <a:gd name="T67" fmla="*/ 70 h 295"/>
                  <a:gd name="T68" fmla="*/ 647 w 678"/>
                  <a:gd name="T69" fmla="*/ 77 h 295"/>
                  <a:gd name="T70" fmla="*/ 636 w 678"/>
                  <a:gd name="T71" fmla="*/ 84 h 295"/>
                  <a:gd name="T72" fmla="*/ 624 w 678"/>
                  <a:gd name="T73" fmla="*/ 93 h 295"/>
                  <a:gd name="T74" fmla="*/ 609 w 678"/>
                  <a:gd name="T75" fmla="*/ 102 h 295"/>
                  <a:gd name="T76" fmla="*/ 595 w 678"/>
                  <a:gd name="T77" fmla="*/ 111 h 295"/>
                  <a:gd name="T78" fmla="*/ 579 w 678"/>
                  <a:gd name="T79" fmla="*/ 121 h 295"/>
                  <a:gd name="T80" fmla="*/ 561 w 678"/>
                  <a:gd name="T81" fmla="*/ 131 h 295"/>
                  <a:gd name="T82" fmla="*/ 543 w 678"/>
                  <a:gd name="T83" fmla="*/ 142 h 295"/>
                  <a:gd name="T84" fmla="*/ 523 w 678"/>
                  <a:gd name="T85" fmla="*/ 152 h 295"/>
                  <a:gd name="T86" fmla="*/ 501 w 678"/>
                  <a:gd name="T87" fmla="*/ 163 h 295"/>
                  <a:gd name="T88" fmla="*/ 480 w 678"/>
                  <a:gd name="T89" fmla="*/ 176 h 295"/>
                  <a:gd name="T90" fmla="*/ 456 w 678"/>
                  <a:gd name="T91" fmla="*/ 186 h 295"/>
                  <a:gd name="T92" fmla="*/ 431 w 678"/>
                  <a:gd name="T93" fmla="*/ 197 h 295"/>
                  <a:gd name="T94" fmla="*/ 405 w 678"/>
                  <a:gd name="T95" fmla="*/ 209 h 295"/>
                  <a:gd name="T96" fmla="*/ 378 w 678"/>
                  <a:gd name="T97" fmla="*/ 220 h 295"/>
                  <a:gd name="T98" fmla="*/ 351 w 678"/>
                  <a:gd name="T99" fmla="*/ 230 h 295"/>
                  <a:gd name="T100" fmla="*/ 323 w 678"/>
                  <a:gd name="T101" fmla="*/ 240 h 295"/>
                  <a:gd name="T102" fmla="*/ 293 w 678"/>
                  <a:gd name="T103" fmla="*/ 249 h 295"/>
                  <a:gd name="T104" fmla="*/ 264 w 678"/>
                  <a:gd name="T105" fmla="*/ 258 h 295"/>
                  <a:gd name="T106" fmla="*/ 233 w 678"/>
                  <a:gd name="T107" fmla="*/ 265 h 295"/>
                  <a:gd name="T108" fmla="*/ 201 w 678"/>
                  <a:gd name="T109" fmla="*/ 273 h 295"/>
                  <a:gd name="T110" fmla="*/ 169 w 678"/>
                  <a:gd name="T111" fmla="*/ 279 h 295"/>
                  <a:gd name="T112" fmla="*/ 136 w 678"/>
                  <a:gd name="T113" fmla="*/ 285 h 295"/>
                  <a:gd name="T114" fmla="*/ 102 w 678"/>
                  <a:gd name="T115" fmla="*/ 288 h 295"/>
                  <a:gd name="T116" fmla="*/ 69 w 678"/>
                  <a:gd name="T117" fmla="*/ 292 h 295"/>
                  <a:gd name="T118" fmla="*/ 34 w 678"/>
                  <a:gd name="T119" fmla="*/ 293 h 295"/>
                  <a:gd name="T120" fmla="*/ 0 w 678"/>
                  <a:gd name="T121" fmla="*/ 295 h 295"/>
                  <a:gd name="T122" fmla="*/ 10 w 678"/>
                  <a:gd name="T123" fmla="*/ 269 h 29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78"/>
                  <a:gd name="T187" fmla="*/ 0 h 295"/>
                  <a:gd name="T188" fmla="*/ 678 w 678"/>
                  <a:gd name="T189" fmla="*/ 295 h 29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78" h="295">
                    <a:moveTo>
                      <a:pt x="10" y="269"/>
                    </a:moveTo>
                    <a:lnTo>
                      <a:pt x="10" y="268"/>
                    </a:lnTo>
                    <a:lnTo>
                      <a:pt x="13" y="268"/>
                    </a:lnTo>
                    <a:lnTo>
                      <a:pt x="17" y="268"/>
                    </a:lnTo>
                    <a:lnTo>
                      <a:pt x="23" y="268"/>
                    </a:lnTo>
                    <a:lnTo>
                      <a:pt x="27" y="267"/>
                    </a:lnTo>
                    <a:lnTo>
                      <a:pt x="31" y="265"/>
                    </a:lnTo>
                    <a:lnTo>
                      <a:pt x="34" y="265"/>
                    </a:lnTo>
                    <a:lnTo>
                      <a:pt x="39" y="264"/>
                    </a:lnTo>
                    <a:lnTo>
                      <a:pt x="44" y="264"/>
                    </a:lnTo>
                    <a:lnTo>
                      <a:pt x="49" y="263"/>
                    </a:lnTo>
                    <a:lnTo>
                      <a:pt x="56" y="263"/>
                    </a:lnTo>
                    <a:lnTo>
                      <a:pt x="62" y="262"/>
                    </a:lnTo>
                    <a:lnTo>
                      <a:pt x="67" y="260"/>
                    </a:lnTo>
                    <a:lnTo>
                      <a:pt x="73" y="259"/>
                    </a:lnTo>
                    <a:lnTo>
                      <a:pt x="81" y="258"/>
                    </a:lnTo>
                    <a:lnTo>
                      <a:pt x="88" y="256"/>
                    </a:lnTo>
                    <a:lnTo>
                      <a:pt x="96" y="254"/>
                    </a:lnTo>
                    <a:lnTo>
                      <a:pt x="103" y="253"/>
                    </a:lnTo>
                    <a:lnTo>
                      <a:pt x="112" y="250"/>
                    </a:lnTo>
                    <a:lnTo>
                      <a:pt x="121" y="249"/>
                    </a:lnTo>
                    <a:lnTo>
                      <a:pt x="130" y="246"/>
                    </a:lnTo>
                    <a:lnTo>
                      <a:pt x="139" y="244"/>
                    </a:lnTo>
                    <a:lnTo>
                      <a:pt x="147" y="241"/>
                    </a:lnTo>
                    <a:lnTo>
                      <a:pt x="157" y="239"/>
                    </a:lnTo>
                    <a:lnTo>
                      <a:pt x="166" y="236"/>
                    </a:lnTo>
                    <a:lnTo>
                      <a:pt x="176" y="234"/>
                    </a:lnTo>
                    <a:lnTo>
                      <a:pt x="187" y="230"/>
                    </a:lnTo>
                    <a:lnTo>
                      <a:pt x="197" y="228"/>
                    </a:lnTo>
                    <a:lnTo>
                      <a:pt x="208" y="224"/>
                    </a:lnTo>
                    <a:lnTo>
                      <a:pt x="218" y="220"/>
                    </a:lnTo>
                    <a:lnTo>
                      <a:pt x="229" y="215"/>
                    </a:lnTo>
                    <a:lnTo>
                      <a:pt x="240" y="213"/>
                    </a:lnTo>
                    <a:lnTo>
                      <a:pt x="250" y="207"/>
                    </a:lnTo>
                    <a:lnTo>
                      <a:pt x="263" y="202"/>
                    </a:lnTo>
                    <a:lnTo>
                      <a:pt x="274" y="197"/>
                    </a:lnTo>
                    <a:lnTo>
                      <a:pt x="287" y="194"/>
                    </a:lnTo>
                    <a:lnTo>
                      <a:pt x="297" y="187"/>
                    </a:lnTo>
                    <a:lnTo>
                      <a:pt x="309" y="182"/>
                    </a:lnTo>
                    <a:lnTo>
                      <a:pt x="322" y="177"/>
                    </a:lnTo>
                    <a:lnTo>
                      <a:pt x="334" y="172"/>
                    </a:lnTo>
                    <a:lnTo>
                      <a:pt x="346" y="166"/>
                    </a:lnTo>
                    <a:lnTo>
                      <a:pt x="358" y="160"/>
                    </a:lnTo>
                    <a:lnTo>
                      <a:pt x="372" y="153"/>
                    </a:lnTo>
                    <a:lnTo>
                      <a:pt x="385" y="147"/>
                    </a:lnTo>
                    <a:lnTo>
                      <a:pt x="396" y="138"/>
                    </a:lnTo>
                    <a:lnTo>
                      <a:pt x="408" y="132"/>
                    </a:lnTo>
                    <a:lnTo>
                      <a:pt x="422" y="125"/>
                    </a:lnTo>
                    <a:lnTo>
                      <a:pt x="435" y="117"/>
                    </a:lnTo>
                    <a:lnTo>
                      <a:pt x="447" y="108"/>
                    </a:lnTo>
                    <a:lnTo>
                      <a:pt x="461" y="99"/>
                    </a:lnTo>
                    <a:lnTo>
                      <a:pt x="474" y="92"/>
                    </a:lnTo>
                    <a:lnTo>
                      <a:pt x="486" y="83"/>
                    </a:lnTo>
                    <a:lnTo>
                      <a:pt x="500" y="73"/>
                    </a:lnTo>
                    <a:lnTo>
                      <a:pt x="513" y="63"/>
                    </a:lnTo>
                    <a:lnTo>
                      <a:pt x="525" y="53"/>
                    </a:lnTo>
                    <a:lnTo>
                      <a:pt x="539" y="43"/>
                    </a:lnTo>
                    <a:lnTo>
                      <a:pt x="551" y="33"/>
                    </a:lnTo>
                    <a:lnTo>
                      <a:pt x="564" y="21"/>
                    </a:lnTo>
                    <a:lnTo>
                      <a:pt x="578" y="10"/>
                    </a:lnTo>
                    <a:lnTo>
                      <a:pt x="590" y="0"/>
                    </a:lnTo>
                    <a:lnTo>
                      <a:pt x="678" y="55"/>
                    </a:lnTo>
                    <a:lnTo>
                      <a:pt x="677" y="55"/>
                    </a:lnTo>
                    <a:lnTo>
                      <a:pt x="674" y="58"/>
                    </a:lnTo>
                    <a:lnTo>
                      <a:pt x="669" y="60"/>
                    </a:lnTo>
                    <a:lnTo>
                      <a:pt x="664" y="65"/>
                    </a:lnTo>
                    <a:lnTo>
                      <a:pt x="659" y="67"/>
                    </a:lnTo>
                    <a:lnTo>
                      <a:pt x="656" y="70"/>
                    </a:lnTo>
                    <a:lnTo>
                      <a:pt x="652" y="73"/>
                    </a:lnTo>
                    <a:lnTo>
                      <a:pt x="647" y="77"/>
                    </a:lnTo>
                    <a:lnTo>
                      <a:pt x="642" y="81"/>
                    </a:lnTo>
                    <a:lnTo>
                      <a:pt x="636" y="84"/>
                    </a:lnTo>
                    <a:lnTo>
                      <a:pt x="631" y="88"/>
                    </a:lnTo>
                    <a:lnTo>
                      <a:pt x="624" y="93"/>
                    </a:lnTo>
                    <a:lnTo>
                      <a:pt x="617" y="97"/>
                    </a:lnTo>
                    <a:lnTo>
                      <a:pt x="609" y="102"/>
                    </a:lnTo>
                    <a:lnTo>
                      <a:pt x="602" y="106"/>
                    </a:lnTo>
                    <a:lnTo>
                      <a:pt x="595" y="111"/>
                    </a:lnTo>
                    <a:lnTo>
                      <a:pt x="587" y="114"/>
                    </a:lnTo>
                    <a:lnTo>
                      <a:pt x="579" y="121"/>
                    </a:lnTo>
                    <a:lnTo>
                      <a:pt x="570" y="126"/>
                    </a:lnTo>
                    <a:lnTo>
                      <a:pt x="561" y="131"/>
                    </a:lnTo>
                    <a:lnTo>
                      <a:pt x="551" y="136"/>
                    </a:lnTo>
                    <a:lnTo>
                      <a:pt x="543" y="142"/>
                    </a:lnTo>
                    <a:lnTo>
                      <a:pt x="533" y="147"/>
                    </a:lnTo>
                    <a:lnTo>
                      <a:pt x="523" y="152"/>
                    </a:lnTo>
                    <a:lnTo>
                      <a:pt x="513" y="158"/>
                    </a:lnTo>
                    <a:lnTo>
                      <a:pt x="501" y="163"/>
                    </a:lnTo>
                    <a:lnTo>
                      <a:pt x="490" y="170"/>
                    </a:lnTo>
                    <a:lnTo>
                      <a:pt x="480" y="176"/>
                    </a:lnTo>
                    <a:lnTo>
                      <a:pt x="467" y="181"/>
                    </a:lnTo>
                    <a:lnTo>
                      <a:pt x="456" y="186"/>
                    </a:lnTo>
                    <a:lnTo>
                      <a:pt x="444" y="192"/>
                    </a:lnTo>
                    <a:lnTo>
                      <a:pt x="431" y="197"/>
                    </a:lnTo>
                    <a:lnTo>
                      <a:pt x="417" y="202"/>
                    </a:lnTo>
                    <a:lnTo>
                      <a:pt x="405" y="209"/>
                    </a:lnTo>
                    <a:lnTo>
                      <a:pt x="391" y="214"/>
                    </a:lnTo>
                    <a:lnTo>
                      <a:pt x="378" y="220"/>
                    </a:lnTo>
                    <a:lnTo>
                      <a:pt x="364" y="225"/>
                    </a:lnTo>
                    <a:lnTo>
                      <a:pt x="351" y="230"/>
                    </a:lnTo>
                    <a:lnTo>
                      <a:pt x="337" y="235"/>
                    </a:lnTo>
                    <a:lnTo>
                      <a:pt x="323" y="240"/>
                    </a:lnTo>
                    <a:lnTo>
                      <a:pt x="308" y="244"/>
                    </a:lnTo>
                    <a:lnTo>
                      <a:pt x="293" y="249"/>
                    </a:lnTo>
                    <a:lnTo>
                      <a:pt x="278" y="253"/>
                    </a:lnTo>
                    <a:lnTo>
                      <a:pt x="264" y="258"/>
                    </a:lnTo>
                    <a:lnTo>
                      <a:pt x="248" y="262"/>
                    </a:lnTo>
                    <a:lnTo>
                      <a:pt x="233" y="265"/>
                    </a:lnTo>
                    <a:lnTo>
                      <a:pt x="216" y="269"/>
                    </a:lnTo>
                    <a:lnTo>
                      <a:pt x="201" y="273"/>
                    </a:lnTo>
                    <a:lnTo>
                      <a:pt x="185" y="275"/>
                    </a:lnTo>
                    <a:lnTo>
                      <a:pt x="169" y="279"/>
                    </a:lnTo>
                    <a:lnTo>
                      <a:pt x="152" y="282"/>
                    </a:lnTo>
                    <a:lnTo>
                      <a:pt x="136" y="285"/>
                    </a:lnTo>
                    <a:lnTo>
                      <a:pt x="118" y="287"/>
                    </a:lnTo>
                    <a:lnTo>
                      <a:pt x="102" y="288"/>
                    </a:lnTo>
                    <a:lnTo>
                      <a:pt x="86" y="290"/>
                    </a:lnTo>
                    <a:lnTo>
                      <a:pt x="69" y="292"/>
                    </a:lnTo>
                    <a:lnTo>
                      <a:pt x="51" y="293"/>
                    </a:lnTo>
                    <a:lnTo>
                      <a:pt x="34" y="293"/>
                    </a:lnTo>
                    <a:lnTo>
                      <a:pt x="17" y="294"/>
                    </a:lnTo>
                    <a:lnTo>
                      <a:pt x="0" y="295"/>
                    </a:lnTo>
                    <a:lnTo>
                      <a:pt x="5" y="280"/>
                    </a:lnTo>
                    <a:lnTo>
                      <a:pt x="10" y="269"/>
                    </a:lnTo>
                    <a:close/>
                  </a:path>
                </a:pathLst>
              </a:custGeom>
              <a:solidFill>
                <a:srgbClr val="A67A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61" name="Freeform 71"/>
              <p:cNvSpPr>
                <a:spLocks/>
              </p:cNvSpPr>
              <p:nvPr/>
            </p:nvSpPr>
            <p:spPr bwMode="auto">
              <a:xfrm>
                <a:off x="3190" y="3013"/>
                <a:ext cx="199" cy="119"/>
              </a:xfrm>
              <a:custGeom>
                <a:avLst/>
                <a:gdLst>
                  <a:gd name="T0" fmla="*/ 32 w 596"/>
                  <a:gd name="T1" fmla="*/ 14 h 358"/>
                  <a:gd name="T2" fmla="*/ 29 w 596"/>
                  <a:gd name="T3" fmla="*/ 35 h 358"/>
                  <a:gd name="T4" fmla="*/ 25 w 596"/>
                  <a:gd name="T5" fmla="*/ 62 h 358"/>
                  <a:gd name="T6" fmla="*/ 25 w 596"/>
                  <a:gd name="T7" fmla="*/ 94 h 358"/>
                  <a:gd name="T8" fmla="*/ 25 w 596"/>
                  <a:gd name="T9" fmla="*/ 128 h 358"/>
                  <a:gd name="T10" fmla="*/ 31 w 596"/>
                  <a:gd name="T11" fmla="*/ 166 h 358"/>
                  <a:gd name="T12" fmla="*/ 42 w 596"/>
                  <a:gd name="T13" fmla="*/ 201 h 358"/>
                  <a:gd name="T14" fmla="*/ 61 w 596"/>
                  <a:gd name="T15" fmla="*/ 236 h 358"/>
                  <a:gd name="T16" fmla="*/ 86 w 596"/>
                  <a:gd name="T17" fmla="*/ 268 h 358"/>
                  <a:gd name="T18" fmla="*/ 121 w 596"/>
                  <a:gd name="T19" fmla="*/ 295 h 358"/>
                  <a:gd name="T20" fmla="*/ 168 w 596"/>
                  <a:gd name="T21" fmla="*/ 317 h 358"/>
                  <a:gd name="T22" fmla="*/ 226 w 596"/>
                  <a:gd name="T23" fmla="*/ 331 h 358"/>
                  <a:gd name="T24" fmla="*/ 285 w 596"/>
                  <a:gd name="T25" fmla="*/ 331 h 358"/>
                  <a:gd name="T26" fmla="*/ 339 w 596"/>
                  <a:gd name="T27" fmla="*/ 322 h 358"/>
                  <a:gd name="T28" fmla="*/ 385 w 596"/>
                  <a:gd name="T29" fmla="*/ 303 h 358"/>
                  <a:gd name="T30" fmla="*/ 426 w 596"/>
                  <a:gd name="T31" fmla="*/ 277 h 358"/>
                  <a:gd name="T32" fmla="*/ 460 w 596"/>
                  <a:gd name="T33" fmla="*/ 243 h 358"/>
                  <a:gd name="T34" fmla="*/ 489 w 596"/>
                  <a:gd name="T35" fmla="*/ 206 h 358"/>
                  <a:gd name="T36" fmla="*/ 513 w 596"/>
                  <a:gd name="T37" fmla="*/ 169 h 358"/>
                  <a:gd name="T38" fmla="*/ 533 w 596"/>
                  <a:gd name="T39" fmla="*/ 132 h 358"/>
                  <a:gd name="T40" fmla="*/ 548 w 596"/>
                  <a:gd name="T41" fmla="*/ 97 h 358"/>
                  <a:gd name="T42" fmla="*/ 559 w 596"/>
                  <a:gd name="T43" fmla="*/ 67 h 358"/>
                  <a:gd name="T44" fmla="*/ 566 w 596"/>
                  <a:gd name="T45" fmla="*/ 44 h 358"/>
                  <a:gd name="T46" fmla="*/ 572 w 596"/>
                  <a:gd name="T47" fmla="*/ 26 h 358"/>
                  <a:gd name="T48" fmla="*/ 592 w 596"/>
                  <a:gd name="T49" fmla="*/ 47 h 358"/>
                  <a:gd name="T50" fmla="*/ 586 w 596"/>
                  <a:gd name="T51" fmla="*/ 65 h 358"/>
                  <a:gd name="T52" fmla="*/ 578 w 596"/>
                  <a:gd name="T53" fmla="*/ 91 h 358"/>
                  <a:gd name="T54" fmla="*/ 566 w 596"/>
                  <a:gd name="T55" fmla="*/ 122 h 358"/>
                  <a:gd name="T56" fmla="*/ 551 w 596"/>
                  <a:gd name="T57" fmla="*/ 156 h 358"/>
                  <a:gd name="T58" fmla="*/ 532 w 596"/>
                  <a:gd name="T59" fmla="*/ 191 h 358"/>
                  <a:gd name="T60" fmla="*/ 508 w 596"/>
                  <a:gd name="T61" fmla="*/ 228 h 358"/>
                  <a:gd name="T62" fmla="*/ 479 w 596"/>
                  <a:gd name="T63" fmla="*/ 262 h 358"/>
                  <a:gd name="T64" fmla="*/ 446 w 596"/>
                  <a:gd name="T65" fmla="*/ 294 h 358"/>
                  <a:gd name="T66" fmla="*/ 405 w 596"/>
                  <a:gd name="T67" fmla="*/ 321 h 358"/>
                  <a:gd name="T68" fmla="*/ 361 w 596"/>
                  <a:gd name="T69" fmla="*/ 342 h 358"/>
                  <a:gd name="T70" fmla="*/ 310 w 596"/>
                  <a:gd name="T71" fmla="*/ 355 h 358"/>
                  <a:gd name="T72" fmla="*/ 257 w 596"/>
                  <a:gd name="T73" fmla="*/ 358 h 358"/>
                  <a:gd name="T74" fmla="*/ 209 w 596"/>
                  <a:gd name="T75" fmla="*/ 355 h 358"/>
                  <a:gd name="T76" fmla="*/ 168 w 596"/>
                  <a:gd name="T77" fmla="*/ 344 h 358"/>
                  <a:gd name="T78" fmla="*/ 130 w 596"/>
                  <a:gd name="T79" fmla="*/ 331 h 358"/>
                  <a:gd name="T80" fmla="*/ 101 w 596"/>
                  <a:gd name="T81" fmla="*/ 313 h 358"/>
                  <a:gd name="T82" fmla="*/ 74 w 596"/>
                  <a:gd name="T83" fmla="*/ 290 h 358"/>
                  <a:gd name="T84" fmla="*/ 54 w 596"/>
                  <a:gd name="T85" fmla="*/ 268 h 358"/>
                  <a:gd name="T86" fmla="*/ 35 w 596"/>
                  <a:gd name="T87" fmla="*/ 244 h 358"/>
                  <a:gd name="T88" fmla="*/ 22 w 596"/>
                  <a:gd name="T89" fmla="*/ 220 h 358"/>
                  <a:gd name="T90" fmla="*/ 12 w 596"/>
                  <a:gd name="T91" fmla="*/ 197 h 358"/>
                  <a:gd name="T92" fmla="*/ 6 w 596"/>
                  <a:gd name="T93" fmla="*/ 177 h 358"/>
                  <a:gd name="T94" fmla="*/ 1 w 596"/>
                  <a:gd name="T95" fmla="*/ 153 h 358"/>
                  <a:gd name="T96" fmla="*/ 0 w 596"/>
                  <a:gd name="T97" fmla="*/ 133 h 358"/>
                  <a:gd name="T98" fmla="*/ 0 w 596"/>
                  <a:gd name="T99" fmla="*/ 107 h 358"/>
                  <a:gd name="T100" fmla="*/ 0 w 596"/>
                  <a:gd name="T101" fmla="*/ 81 h 358"/>
                  <a:gd name="T102" fmla="*/ 0 w 596"/>
                  <a:gd name="T103" fmla="*/ 55 h 358"/>
                  <a:gd name="T104" fmla="*/ 1 w 596"/>
                  <a:gd name="T105" fmla="*/ 37 h 358"/>
                  <a:gd name="T106" fmla="*/ 1 w 596"/>
                  <a:gd name="T107" fmla="*/ 23 h 35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96"/>
                  <a:gd name="T163" fmla="*/ 0 h 358"/>
                  <a:gd name="T164" fmla="*/ 596 w 596"/>
                  <a:gd name="T165" fmla="*/ 358 h 35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96" h="358">
                    <a:moveTo>
                      <a:pt x="1" y="23"/>
                    </a:moveTo>
                    <a:lnTo>
                      <a:pt x="36" y="0"/>
                    </a:lnTo>
                    <a:lnTo>
                      <a:pt x="35" y="6"/>
                    </a:lnTo>
                    <a:lnTo>
                      <a:pt x="34" y="13"/>
                    </a:lnTo>
                    <a:lnTo>
                      <a:pt x="32" y="14"/>
                    </a:lnTo>
                    <a:lnTo>
                      <a:pt x="31" y="18"/>
                    </a:lnTo>
                    <a:lnTo>
                      <a:pt x="31" y="23"/>
                    </a:lnTo>
                    <a:lnTo>
                      <a:pt x="30" y="26"/>
                    </a:lnTo>
                    <a:lnTo>
                      <a:pt x="30" y="30"/>
                    </a:lnTo>
                    <a:lnTo>
                      <a:pt x="29" y="35"/>
                    </a:lnTo>
                    <a:lnTo>
                      <a:pt x="29" y="40"/>
                    </a:lnTo>
                    <a:lnTo>
                      <a:pt x="29" y="47"/>
                    </a:lnTo>
                    <a:lnTo>
                      <a:pt x="26" y="50"/>
                    </a:lnTo>
                    <a:lnTo>
                      <a:pt x="26" y="57"/>
                    </a:lnTo>
                    <a:lnTo>
                      <a:pt x="25" y="62"/>
                    </a:lnTo>
                    <a:lnTo>
                      <a:pt x="25" y="68"/>
                    </a:lnTo>
                    <a:lnTo>
                      <a:pt x="25" y="74"/>
                    </a:lnTo>
                    <a:lnTo>
                      <a:pt x="25" y="81"/>
                    </a:lnTo>
                    <a:lnTo>
                      <a:pt x="25" y="87"/>
                    </a:lnTo>
                    <a:lnTo>
                      <a:pt x="25" y="94"/>
                    </a:lnTo>
                    <a:lnTo>
                      <a:pt x="25" y="101"/>
                    </a:lnTo>
                    <a:lnTo>
                      <a:pt x="25" y="107"/>
                    </a:lnTo>
                    <a:lnTo>
                      <a:pt x="25" y="114"/>
                    </a:lnTo>
                    <a:lnTo>
                      <a:pt x="25" y="122"/>
                    </a:lnTo>
                    <a:lnTo>
                      <a:pt x="25" y="128"/>
                    </a:lnTo>
                    <a:lnTo>
                      <a:pt x="26" y="136"/>
                    </a:lnTo>
                    <a:lnTo>
                      <a:pt x="27" y="143"/>
                    </a:lnTo>
                    <a:lnTo>
                      <a:pt x="30" y="151"/>
                    </a:lnTo>
                    <a:lnTo>
                      <a:pt x="30" y="157"/>
                    </a:lnTo>
                    <a:lnTo>
                      <a:pt x="31" y="166"/>
                    </a:lnTo>
                    <a:lnTo>
                      <a:pt x="34" y="172"/>
                    </a:lnTo>
                    <a:lnTo>
                      <a:pt x="35" y="180"/>
                    </a:lnTo>
                    <a:lnTo>
                      <a:pt x="37" y="186"/>
                    </a:lnTo>
                    <a:lnTo>
                      <a:pt x="40" y="194"/>
                    </a:lnTo>
                    <a:lnTo>
                      <a:pt x="42" y="201"/>
                    </a:lnTo>
                    <a:lnTo>
                      <a:pt x="46" y="209"/>
                    </a:lnTo>
                    <a:lnTo>
                      <a:pt x="49" y="215"/>
                    </a:lnTo>
                    <a:lnTo>
                      <a:pt x="52" y="223"/>
                    </a:lnTo>
                    <a:lnTo>
                      <a:pt x="56" y="229"/>
                    </a:lnTo>
                    <a:lnTo>
                      <a:pt x="61" y="236"/>
                    </a:lnTo>
                    <a:lnTo>
                      <a:pt x="65" y="243"/>
                    </a:lnTo>
                    <a:lnTo>
                      <a:pt x="70" y="249"/>
                    </a:lnTo>
                    <a:lnTo>
                      <a:pt x="75" y="255"/>
                    </a:lnTo>
                    <a:lnTo>
                      <a:pt x="81" y="263"/>
                    </a:lnTo>
                    <a:lnTo>
                      <a:pt x="86" y="268"/>
                    </a:lnTo>
                    <a:lnTo>
                      <a:pt x="93" y="274"/>
                    </a:lnTo>
                    <a:lnTo>
                      <a:pt x="99" y="279"/>
                    </a:lnTo>
                    <a:lnTo>
                      <a:pt x="106" y="285"/>
                    </a:lnTo>
                    <a:lnTo>
                      <a:pt x="113" y="290"/>
                    </a:lnTo>
                    <a:lnTo>
                      <a:pt x="121" y="295"/>
                    </a:lnTo>
                    <a:lnTo>
                      <a:pt x="130" y="300"/>
                    </a:lnTo>
                    <a:lnTo>
                      <a:pt x="139" y="306"/>
                    </a:lnTo>
                    <a:lnTo>
                      <a:pt x="148" y="308"/>
                    </a:lnTo>
                    <a:lnTo>
                      <a:pt x="158" y="313"/>
                    </a:lnTo>
                    <a:lnTo>
                      <a:pt x="168" y="317"/>
                    </a:lnTo>
                    <a:lnTo>
                      <a:pt x="178" y="319"/>
                    </a:lnTo>
                    <a:lnTo>
                      <a:pt x="189" y="323"/>
                    </a:lnTo>
                    <a:lnTo>
                      <a:pt x="200" y="326"/>
                    </a:lnTo>
                    <a:lnTo>
                      <a:pt x="213" y="328"/>
                    </a:lnTo>
                    <a:lnTo>
                      <a:pt x="226" y="331"/>
                    </a:lnTo>
                    <a:lnTo>
                      <a:pt x="237" y="331"/>
                    </a:lnTo>
                    <a:lnTo>
                      <a:pt x="249" y="333"/>
                    </a:lnTo>
                    <a:lnTo>
                      <a:pt x="262" y="333"/>
                    </a:lnTo>
                    <a:lnTo>
                      <a:pt x="273" y="333"/>
                    </a:lnTo>
                    <a:lnTo>
                      <a:pt x="285" y="331"/>
                    </a:lnTo>
                    <a:lnTo>
                      <a:pt x="296" y="331"/>
                    </a:lnTo>
                    <a:lnTo>
                      <a:pt x="307" y="329"/>
                    </a:lnTo>
                    <a:lnTo>
                      <a:pt x="318" y="328"/>
                    </a:lnTo>
                    <a:lnTo>
                      <a:pt x="327" y="324"/>
                    </a:lnTo>
                    <a:lnTo>
                      <a:pt x="339" y="322"/>
                    </a:lnTo>
                    <a:lnTo>
                      <a:pt x="349" y="318"/>
                    </a:lnTo>
                    <a:lnTo>
                      <a:pt x="359" y="316"/>
                    </a:lnTo>
                    <a:lnTo>
                      <a:pt x="367" y="312"/>
                    </a:lnTo>
                    <a:lnTo>
                      <a:pt x="376" y="307"/>
                    </a:lnTo>
                    <a:lnTo>
                      <a:pt x="385" y="303"/>
                    </a:lnTo>
                    <a:lnTo>
                      <a:pt x="394" y="299"/>
                    </a:lnTo>
                    <a:lnTo>
                      <a:pt x="403" y="293"/>
                    </a:lnTo>
                    <a:lnTo>
                      <a:pt x="410" y="288"/>
                    </a:lnTo>
                    <a:lnTo>
                      <a:pt x="419" y="282"/>
                    </a:lnTo>
                    <a:lnTo>
                      <a:pt x="426" y="277"/>
                    </a:lnTo>
                    <a:lnTo>
                      <a:pt x="433" y="269"/>
                    </a:lnTo>
                    <a:lnTo>
                      <a:pt x="440" y="263"/>
                    </a:lnTo>
                    <a:lnTo>
                      <a:pt x="448" y="256"/>
                    </a:lnTo>
                    <a:lnTo>
                      <a:pt x="454" y="250"/>
                    </a:lnTo>
                    <a:lnTo>
                      <a:pt x="460" y="243"/>
                    </a:lnTo>
                    <a:lnTo>
                      <a:pt x="467" y="235"/>
                    </a:lnTo>
                    <a:lnTo>
                      <a:pt x="472" y="229"/>
                    </a:lnTo>
                    <a:lnTo>
                      <a:pt x="479" y="221"/>
                    </a:lnTo>
                    <a:lnTo>
                      <a:pt x="483" y="214"/>
                    </a:lnTo>
                    <a:lnTo>
                      <a:pt x="489" y="206"/>
                    </a:lnTo>
                    <a:lnTo>
                      <a:pt x="494" y="200"/>
                    </a:lnTo>
                    <a:lnTo>
                      <a:pt x="500" y="192"/>
                    </a:lnTo>
                    <a:lnTo>
                      <a:pt x="504" y="184"/>
                    </a:lnTo>
                    <a:lnTo>
                      <a:pt x="509" y="177"/>
                    </a:lnTo>
                    <a:lnTo>
                      <a:pt x="513" y="169"/>
                    </a:lnTo>
                    <a:lnTo>
                      <a:pt x="518" y="161"/>
                    </a:lnTo>
                    <a:lnTo>
                      <a:pt x="522" y="153"/>
                    </a:lnTo>
                    <a:lnTo>
                      <a:pt x="526" y="146"/>
                    </a:lnTo>
                    <a:lnTo>
                      <a:pt x="529" y="138"/>
                    </a:lnTo>
                    <a:lnTo>
                      <a:pt x="533" y="132"/>
                    </a:lnTo>
                    <a:lnTo>
                      <a:pt x="536" y="125"/>
                    </a:lnTo>
                    <a:lnTo>
                      <a:pt x="538" y="117"/>
                    </a:lnTo>
                    <a:lnTo>
                      <a:pt x="542" y="109"/>
                    </a:lnTo>
                    <a:lnTo>
                      <a:pt x="544" y="103"/>
                    </a:lnTo>
                    <a:lnTo>
                      <a:pt x="548" y="97"/>
                    </a:lnTo>
                    <a:lnTo>
                      <a:pt x="551" y="91"/>
                    </a:lnTo>
                    <a:lnTo>
                      <a:pt x="553" y="84"/>
                    </a:lnTo>
                    <a:lnTo>
                      <a:pt x="556" y="79"/>
                    </a:lnTo>
                    <a:lnTo>
                      <a:pt x="557" y="73"/>
                    </a:lnTo>
                    <a:lnTo>
                      <a:pt x="559" y="67"/>
                    </a:lnTo>
                    <a:lnTo>
                      <a:pt x="561" y="62"/>
                    </a:lnTo>
                    <a:lnTo>
                      <a:pt x="562" y="57"/>
                    </a:lnTo>
                    <a:lnTo>
                      <a:pt x="563" y="52"/>
                    </a:lnTo>
                    <a:lnTo>
                      <a:pt x="564" y="48"/>
                    </a:lnTo>
                    <a:lnTo>
                      <a:pt x="566" y="44"/>
                    </a:lnTo>
                    <a:lnTo>
                      <a:pt x="567" y="40"/>
                    </a:lnTo>
                    <a:lnTo>
                      <a:pt x="569" y="34"/>
                    </a:lnTo>
                    <a:lnTo>
                      <a:pt x="571" y="30"/>
                    </a:lnTo>
                    <a:lnTo>
                      <a:pt x="571" y="28"/>
                    </a:lnTo>
                    <a:lnTo>
                      <a:pt x="572" y="26"/>
                    </a:lnTo>
                    <a:lnTo>
                      <a:pt x="596" y="34"/>
                    </a:lnTo>
                    <a:lnTo>
                      <a:pt x="595" y="34"/>
                    </a:lnTo>
                    <a:lnTo>
                      <a:pt x="595" y="37"/>
                    </a:lnTo>
                    <a:lnTo>
                      <a:pt x="593" y="40"/>
                    </a:lnTo>
                    <a:lnTo>
                      <a:pt x="592" y="47"/>
                    </a:lnTo>
                    <a:lnTo>
                      <a:pt x="591" y="49"/>
                    </a:lnTo>
                    <a:lnTo>
                      <a:pt x="591" y="53"/>
                    </a:lnTo>
                    <a:lnTo>
                      <a:pt x="588" y="57"/>
                    </a:lnTo>
                    <a:lnTo>
                      <a:pt x="588" y="62"/>
                    </a:lnTo>
                    <a:lnTo>
                      <a:pt x="586" y="65"/>
                    </a:lnTo>
                    <a:lnTo>
                      <a:pt x="586" y="69"/>
                    </a:lnTo>
                    <a:lnTo>
                      <a:pt x="583" y="74"/>
                    </a:lnTo>
                    <a:lnTo>
                      <a:pt x="582" y="81"/>
                    </a:lnTo>
                    <a:lnTo>
                      <a:pt x="581" y="86"/>
                    </a:lnTo>
                    <a:lnTo>
                      <a:pt x="578" y="91"/>
                    </a:lnTo>
                    <a:lnTo>
                      <a:pt x="576" y="97"/>
                    </a:lnTo>
                    <a:lnTo>
                      <a:pt x="575" y="103"/>
                    </a:lnTo>
                    <a:lnTo>
                      <a:pt x="571" y="108"/>
                    </a:lnTo>
                    <a:lnTo>
                      <a:pt x="569" y="114"/>
                    </a:lnTo>
                    <a:lnTo>
                      <a:pt x="566" y="122"/>
                    </a:lnTo>
                    <a:lnTo>
                      <a:pt x="564" y="128"/>
                    </a:lnTo>
                    <a:lnTo>
                      <a:pt x="561" y="135"/>
                    </a:lnTo>
                    <a:lnTo>
                      <a:pt x="558" y="141"/>
                    </a:lnTo>
                    <a:lnTo>
                      <a:pt x="554" y="148"/>
                    </a:lnTo>
                    <a:lnTo>
                      <a:pt x="551" y="156"/>
                    </a:lnTo>
                    <a:lnTo>
                      <a:pt x="547" y="162"/>
                    </a:lnTo>
                    <a:lnTo>
                      <a:pt x="543" y="170"/>
                    </a:lnTo>
                    <a:lnTo>
                      <a:pt x="541" y="177"/>
                    </a:lnTo>
                    <a:lnTo>
                      <a:pt x="537" y="185"/>
                    </a:lnTo>
                    <a:lnTo>
                      <a:pt x="532" y="191"/>
                    </a:lnTo>
                    <a:lnTo>
                      <a:pt x="527" y="200"/>
                    </a:lnTo>
                    <a:lnTo>
                      <a:pt x="522" y="206"/>
                    </a:lnTo>
                    <a:lnTo>
                      <a:pt x="518" y="214"/>
                    </a:lnTo>
                    <a:lnTo>
                      <a:pt x="513" y="220"/>
                    </a:lnTo>
                    <a:lnTo>
                      <a:pt x="508" y="228"/>
                    </a:lnTo>
                    <a:lnTo>
                      <a:pt x="503" y="234"/>
                    </a:lnTo>
                    <a:lnTo>
                      <a:pt x="498" y="241"/>
                    </a:lnTo>
                    <a:lnTo>
                      <a:pt x="492" y="248"/>
                    </a:lnTo>
                    <a:lnTo>
                      <a:pt x="485" y="255"/>
                    </a:lnTo>
                    <a:lnTo>
                      <a:pt x="479" y="262"/>
                    </a:lnTo>
                    <a:lnTo>
                      <a:pt x="473" y="269"/>
                    </a:lnTo>
                    <a:lnTo>
                      <a:pt x="465" y="275"/>
                    </a:lnTo>
                    <a:lnTo>
                      <a:pt x="459" y="282"/>
                    </a:lnTo>
                    <a:lnTo>
                      <a:pt x="453" y="288"/>
                    </a:lnTo>
                    <a:lnTo>
                      <a:pt x="446" y="294"/>
                    </a:lnTo>
                    <a:lnTo>
                      <a:pt x="438" y="299"/>
                    </a:lnTo>
                    <a:lnTo>
                      <a:pt x="430" y="306"/>
                    </a:lnTo>
                    <a:lnTo>
                      <a:pt x="421" y="311"/>
                    </a:lnTo>
                    <a:lnTo>
                      <a:pt x="414" y="317"/>
                    </a:lnTo>
                    <a:lnTo>
                      <a:pt x="405" y="321"/>
                    </a:lnTo>
                    <a:lnTo>
                      <a:pt x="398" y="326"/>
                    </a:lnTo>
                    <a:lnTo>
                      <a:pt x="389" y="329"/>
                    </a:lnTo>
                    <a:lnTo>
                      <a:pt x="380" y="334"/>
                    </a:lnTo>
                    <a:lnTo>
                      <a:pt x="370" y="338"/>
                    </a:lnTo>
                    <a:lnTo>
                      <a:pt x="361" y="342"/>
                    </a:lnTo>
                    <a:lnTo>
                      <a:pt x="351" y="344"/>
                    </a:lnTo>
                    <a:lnTo>
                      <a:pt x="342" y="348"/>
                    </a:lnTo>
                    <a:lnTo>
                      <a:pt x="331" y="351"/>
                    </a:lnTo>
                    <a:lnTo>
                      <a:pt x="321" y="352"/>
                    </a:lnTo>
                    <a:lnTo>
                      <a:pt x="310" y="355"/>
                    </a:lnTo>
                    <a:lnTo>
                      <a:pt x="301" y="357"/>
                    </a:lnTo>
                    <a:lnTo>
                      <a:pt x="288" y="357"/>
                    </a:lnTo>
                    <a:lnTo>
                      <a:pt x="277" y="358"/>
                    </a:lnTo>
                    <a:lnTo>
                      <a:pt x="267" y="358"/>
                    </a:lnTo>
                    <a:lnTo>
                      <a:pt x="257" y="358"/>
                    </a:lnTo>
                    <a:lnTo>
                      <a:pt x="247" y="357"/>
                    </a:lnTo>
                    <a:lnTo>
                      <a:pt x="237" y="357"/>
                    </a:lnTo>
                    <a:lnTo>
                      <a:pt x="227" y="357"/>
                    </a:lnTo>
                    <a:lnTo>
                      <a:pt x="218" y="356"/>
                    </a:lnTo>
                    <a:lnTo>
                      <a:pt x="209" y="355"/>
                    </a:lnTo>
                    <a:lnTo>
                      <a:pt x="199" y="353"/>
                    </a:lnTo>
                    <a:lnTo>
                      <a:pt x="192" y="351"/>
                    </a:lnTo>
                    <a:lnTo>
                      <a:pt x="184" y="350"/>
                    </a:lnTo>
                    <a:lnTo>
                      <a:pt x="175" y="347"/>
                    </a:lnTo>
                    <a:lnTo>
                      <a:pt x="168" y="344"/>
                    </a:lnTo>
                    <a:lnTo>
                      <a:pt x="159" y="342"/>
                    </a:lnTo>
                    <a:lnTo>
                      <a:pt x="153" y="341"/>
                    </a:lnTo>
                    <a:lnTo>
                      <a:pt x="145" y="337"/>
                    </a:lnTo>
                    <a:lnTo>
                      <a:pt x="138" y="334"/>
                    </a:lnTo>
                    <a:lnTo>
                      <a:pt x="130" y="331"/>
                    </a:lnTo>
                    <a:lnTo>
                      <a:pt x="124" y="328"/>
                    </a:lnTo>
                    <a:lnTo>
                      <a:pt x="118" y="323"/>
                    </a:lnTo>
                    <a:lnTo>
                      <a:pt x="111" y="319"/>
                    </a:lnTo>
                    <a:lnTo>
                      <a:pt x="106" y="317"/>
                    </a:lnTo>
                    <a:lnTo>
                      <a:pt x="101" y="313"/>
                    </a:lnTo>
                    <a:lnTo>
                      <a:pt x="95" y="308"/>
                    </a:lnTo>
                    <a:lnTo>
                      <a:pt x="90" y="304"/>
                    </a:lnTo>
                    <a:lnTo>
                      <a:pt x="84" y="300"/>
                    </a:lnTo>
                    <a:lnTo>
                      <a:pt x="79" y="295"/>
                    </a:lnTo>
                    <a:lnTo>
                      <a:pt x="74" y="290"/>
                    </a:lnTo>
                    <a:lnTo>
                      <a:pt x="70" y="287"/>
                    </a:lnTo>
                    <a:lnTo>
                      <a:pt x="66" y="283"/>
                    </a:lnTo>
                    <a:lnTo>
                      <a:pt x="62" y="278"/>
                    </a:lnTo>
                    <a:lnTo>
                      <a:pt x="57" y="273"/>
                    </a:lnTo>
                    <a:lnTo>
                      <a:pt x="54" y="268"/>
                    </a:lnTo>
                    <a:lnTo>
                      <a:pt x="50" y="263"/>
                    </a:lnTo>
                    <a:lnTo>
                      <a:pt x="46" y="259"/>
                    </a:lnTo>
                    <a:lnTo>
                      <a:pt x="41" y="254"/>
                    </a:lnTo>
                    <a:lnTo>
                      <a:pt x="39" y="249"/>
                    </a:lnTo>
                    <a:lnTo>
                      <a:pt x="35" y="244"/>
                    </a:lnTo>
                    <a:lnTo>
                      <a:pt x="34" y="240"/>
                    </a:lnTo>
                    <a:lnTo>
                      <a:pt x="30" y="235"/>
                    </a:lnTo>
                    <a:lnTo>
                      <a:pt x="26" y="230"/>
                    </a:lnTo>
                    <a:lnTo>
                      <a:pt x="25" y="225"/>
                    </a:lnTo>
                    <a:lnTo>
                      <a:pt x="22" y="220"/>
                    </a:lnTo>
                    <a:lnTo>
                      <a:pt x="20" y="216"/>
                    </a:lnTo>
                    <a:lnTo>
                      <a:pt x="18" y="211"/>
                    </a:lnTo>
                    <a:lnTo>
                      <a:pt x="16" y="207"/>
                    </a:lnTo>
                    <a:lnTo>
                      <a:pt x="15" y="202"/>
                    </a:lnTo>
                    <a:lnTo>
                      <a:pt x="12" y="197"/>
                    </a:lnTo>
                    <a:lnTo>
                      <a:pt x="11" y="194"/>
                    </a:lnTo>
                    <a:lnTo>
                      <a:pt x="8" y="190"/>
                    </a:lnTo>
                    <a:lnTo>
                      <a:pt x="8" y="186"/>
                    </a:lnTo>
                    <a:lnTo>
                      <a:pt x="6" y="182"/>
                    </a:lnTo>
                    <a:lnTo>
                      <a:pt x="6" y="177"/>
                    </a:lnTo>
                    <a:lnTo>
                      <a:pt x="5" y="174"/>
                    </a:lnTo>
                    <a:lnTo>
                      <a:pt x="5" y="171"/>
                    </a:lnTo>
                    <a:lnTo>
                      <a:pt x="2" y="165"/>
                    </a:lnTo>
                    <a:lnTo>
                      <a:pt x="1" y="158"/>
                    </a:lnTo>
                    <a:lnTo>
                      <a:pt x="1" y="153"/>
                    </a:lnTo>
                    <a:lnTo>
                      <a:pt x="1" y="151"/>
                    </a:lnTo>
                    <a:lnTo>
                      <a:pt x="1" y="146"/>
                    </a:lnTo>
                    <a:lnTo>
                      <a:pt x="1" y="141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128"/>
                    </a:lnTo>
                    <a:lnTo>
                      <a:pt x="0" y="123"/>
                    </a:lnTo>
                    <a:lnTo>
                      <a:pt x="0" y="118"/>
                    </a:lnTo>
                    <a:lnTo>
                      <a:pt x="0" y="113"/>
                    </a:lnTo>
                    <a:lnTo>
                      <a:pt x="0" y="107"/>
                    </a:lnTo>
                    <a:lnTo>
                      <a:pt x="0" y="102"/>
                    </a:lnTo>
                    <a:lnTo>
                      <a:pt x="0" y="97"/>
                    </a:lnTo>
                    <a:lnTo>
                      <a:pt x="0" y="92"/>
                    </a:lnTo>
                    <a:lnTo>
                      <a:pt x="0" y="86"/>
                    </a:lnTo>
                    <a:lnTo>
                      <a:pt x="0" y="81"/>
                    </a:lnTo>
                    <a:lnTo>
                      <a:pt x="0" y="75"/>
                    </a:lnTo>
                    <a:lnTo>
                      <a:pt x="0" y="72"/>
                    </a:lnTo>
                    <a:lnTo>
                      <a:pt x="0" y="65"/>
                    </a:lnTo>
                    <a:lnTo>
                      <a:pt x="0" y="60"/>
                    </a:lnTo>
                    <a:lnTo>
                      <a:pt x="0" y="55"/>
                    </a:lnTo>
                    <a:lnTo>
                      <a:pt x="0" y="52"/>
                    </a:lnTo>
                    <a:lnTo>
                      <a:pt x="0" y="47"/>
                    </a:lnTo>
                    <a:lnTo>
                      <a:pt x="0" y="43"/>
                    </a:lnTo>
                    <a:lnTo>
                      <a:pt x="0" y="39"/>
                    </a:lnTo>
                    <a:lnTo>
                      <a:pt x="1" y="37"/>
                    </a:lnTo>
                    <a:lnTo>
                      <a:pt x="1" y="30"/>
                    </a:lnTo>
                    <a:lnTo>
                      <a:pt x="1" y="25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rgbClr val="637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62" name="Freeform 72"/>
              <p:cNvSpPr>
                <a:spLocks/>
              </p:cNvSpPr>
              <p:nvPr/>
            </p:nvSpPr>
            <p:spPr bwMode="auto">
              <a:xfrm>
                <a:off x="3109" y="2897"/>
                <a:ext cx="505" cy="130"/>
              </a:xfrm>
              <a:custGeom>
                <a:avLst/>
                <a:gdLst>
                  <a:gd name="T0" fmla="*/ 11 w 1516"/>
                  <a:gd name="T1" fmla="*/ 328 h 389"/>
                  <a:gd name="T2" fmla="*/ 36 w 1516"/>
                  <a:gd name="T3" fmla="*/ 299 h 389"/>
                  <a:gd name="T4" fmla="*/ 69 w 1516"/>
                  <a:gd name="T5" fmla="*/ 257 h 389"/>
                  <a:gd name="T6" fmla="*/ 113 w 1516"/>
                  <a:gd name="T7" fmla="*/ 210 h 389"/>
                  <a:gd name="T8" fmla="*/ 159 w 1516"/>
                  <a:gd name="T9" fmla="*/ 160 h 389"/>
                  <a:gd name="T10" fmla="*/ 209 w 1516"/>
                  <a:gd name="T11" fmla="*/ 112 h 389"/>
                  <a:gd name="T12" fmla="*/ 258 w 1516"/>
                  <a:gd name="T13" fmla="*/ 68 h 389"/>
                  <a:gd name="T14" fmla="*/ 306 w 1516"/>
                  <a:gd name="T15" fmla="*/ 37 h 389"/>
                  <a:gd name="T16" fmla="*/ 348 w 1516"/>
                  <a:gd name="T17" fmla="*/ 20 h 389"/>
                  <a:gd name="T18" fmla="*/ 393 w 1516"/>
                  <a:gd name="T19" fmla="*/ 10 h 389"/>
                  <a:gd name="T20" fmla="*/ 444 w 1516"/>
                  <a:gd name="T21" fmla="*/ 4 h 389"/>
                  <a:gd name="T22" fmla="*/ 501 w 1516"/>
                  <a:gd name="T23" fmla="*/ 1 h 389"/>
                  <a:gd name="T24" fmla="*/ 556 w 1516"/>
                  <a:gd name="T25" fmla="*/ 0 h 389"/>
                  <a:gd name="T26" fmla="*/ 610 w 1516"/>
                  <a:gd name="T27" fmla="*/ 1 h 389"/>
                  <a:gd name="T28" fmla="*/ 656 w 1516"/>
                  <a:gd name="T29" fmla="*/ 1 h 389"/>
                  <a:gd name="T30" fmla="*/ 694 w 1516"/>
                  <a:gd name="T31" fmla="*/ 4 h 389"/>
                  <a:gd name="T32" fmla="*/ 722 w 1516"/>
                  <a:gd name="T33" fmla="*/ 6 h 389"/>
                  <a:gd name="T34" fmla="*/ 739 w 1516"/>
                  <a:gd name="T35" fmla="*/ 10 h 389"/>
                  <a:gd name="T36" fmla="*/ 777 w 1516"/>
                  <a:gd name="T37" fmla="*/ 22 h 389"/>
                  <a:gd name="T38" fmla="*/ 838 w 1516"/>
                  <a:gd name="T39" fmla="*/ 40 h 389"/>
                  <a:gd name="T40" fmla="*/ 919 w 1516"/>
                  <a:gd name="T41" fmla="*/ 68 h 389"/>
                  <a:gd name="T42" fmla="*/ 1017 w 1516"/>
                  <a:gd name="T43" fmla="*/ 102 h 389"/>
                  <a:gd name="T44" fmla="*/ 1125 w 1516"/>
                  <a:gd name="T45" fmla="*/ 145 h 389"/>
                  <a:gd name="T46" fmla="*/ 1241 w 1516"/>
                  <a:gd name="T47" fmla="*/ 194 h 389"/>
                  <a:gd name="T48" fmla="*/ 1362 w 1516"/>
                  <a:gd name="T49" fmla="*/ 249 h 389"/>
                  <a:gd name="T50" fmla="*/ 1481 w 1516"/>
                  <a:gd name="T51" fmla="*/ 311 h 389"/>
                  <a:gd name="T52" fmla="*/ 1500 w 1516"/>
                  <a:gd name="T53" fmla="*/ 341 h 389"/>
                  <a:gd name="T54" fmla="*/ 1468 w 1516"/>
                  <a:gd name="T55" fmla="*/ 361 h 389"/>
                  <a:gd name="T56" fmla="*/ 1431 w 1516"/>
                  <a:gd name="T57" fmla="*/ 377 h 389"/>
                  <a:gd name="T58" fmla="*/ 1384 w 1516"/>
                  <a:gd name="T59" fmla="*/ 389 h 389"/>
                  <a:gd name="T60" fmla="*/ 1358 w 1516"/>
                  <a:gd name="T61" fmla="*/ 382 h 389"/>
                  <a:gd name="T62" fmla="*/ 1324 w 1516"/>
                  <a:gd name="T63" fmla="*/ 376 h 389"/>
                  <a:gd name="T64" fmla="*/ 1286 w 1516"/>
                  <a:gd name="T65" fmla="*/ 366 h 389"/>
                  <a:gd name="T66" fmla="*/ 1241 w 1516"/>
                  <a:gd name="T67" fmla="*/ 353 h 389"/>
                  <a:gd name="T68" fmla="*/ 1191 w 1516"/>
                  <a:gd name="T69" fmla="*/ 334 h 389"/>
                  <a:gd name="T70" fmla="*/ 1138 w 1516"/>
                  <a:gd name="T71" fmla="*/ 314 h 389"/>
                  <a:gd name="T72" fmla="*/ 1083 w 1516"/>
                  <a:gd name="T73" fmla="*/ 289 h 389"/>
                  <a:gd name="T74" fmla="*/ 1028 w 1516"/>
                  <a:gd name="T75" fmla="*/ 262 h 389"/>
                  <a:gd name="T76" fmla="*/ 969 w 1516"/>
                  <a:gd name="T77" fmla="*/ 229 h 389"/>
                  <a:gd name="T78" fmla="*/ 907 w 1516"/>
                  <a:gd name="T79" fmla="*/ 200 h 389"/>
                  <a:gd name="T80" fmla="*/ 842 w 1516"/>
                  <a:gd name="T81" fmla="*/ 171 h 389"/>
                  <a:gd name="T82" fmla="*/ 777 w 1516"/>
                  <a:gd name="T83" fmla="*/ 146 h 389"/>
                  <a:gd name="T84" fmla="*/ 713 w 1516"/>
                  <a:gd name="T85" fmla="*/ 123 h 389"/>
                  <a:gd name="T86" fmla="*/ 653 w 1516"/>
                  <a:gd name="T87" fmla="*/ 106 h 389"/>
                  <a:gd name="T88" fmla="*/ 595 w 1516"/>
                  <a:gd name="T89" fmla="*/ 93 h 389"/>
                  <a:gd name="T90" fmla="*/ 545 w 1516"/>
                  <a:gd name="T91" fmla="*/ 86 h 389"/>
                  <a:gd name="T92" fmla="*/ 502 w 1516"/>
                  <a:gd name="T93" fmla="*/ 84 h 389"/>
                  <a:gd name="T94" fmla="*/ 466 w 1516"/>
                  <a:gd name="T95" fmla="*/ 88 h 389"/>
                  <a:gd name="T96" fmla="*/ 432 w 1516"/>
                  <a:gd name="T97" fmla="*/ 94 h 389"/>
                  <a:gd name="T98" fmla="*/ 399 w 1516"/>
                  <a:gd name="T99" fmla="*/ 101 h 389"/>
                  <a:gd name="T100" fmla="*/ 369 w 1516"/>
                  <a:gd name="T101" fmla="*/ 109 h 389"/>
                  <a:gd name="T102" fmla="*/ 340 w 1516"/>
                  <a:gd name="T103" fmla="*/ 121 h 389"/>
                  <a:gd name="T104" fmla="*/ 304 w 1516"/>
                  <a:gd name="T105" fmla="*/ 137 h 389"/>
                  <a:gd name="T106" fmla="*/ 258 w 1516"/>
                  <a:gd name="T107" fmla="*/ 165 h 389"/>
                  <a:gd name="T108" fmla="*/ 213 w 1516"/>
                  <a:gd name="T109" fmla="*/ 199 h 389"/>
                  <a:gd name="T110" fmla="*/ 181 w 1516"/>
                  <a:gd name="T111" fmla="*/ 223 h 389"/>
                  <a:gd name="T112" fmla="*/ 152 w 1516"/>
                  <a:gd name="T113" fmla="*/ 245 h 389"/>
                  <a:gd name="T114" fmla="*/ 123 w 1516"/>
                  <a:gd name="T115" fmla="*/ 269 h 389"/>
                  <a:gd name="T116" fmla="*/ 94 w 1516"/>
                  <a:gd name="T117" fmla="*/ 291 h 389"/>
                  <a:gd name="T118" fmla="*/ 51 w 1516"/>
                  <a:gd name="T119" fmla="*/ 324 h 389"/>
                  <a:gd name="T120" fmla="*/ 29 w 1516"/>
                  <a:gd name="T121" fmla="*/ 342 h 38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16"/>
                  <a:gd name="T184" fmla="*/ 0 h 389"/>
                  <a:gd name="T185" fmla="*/ 1516 w 1516"/>
                  <a:gd name="T186" fmla="*/ 389 h 38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16" h="389">
                    <a:moveTo>
                      <a:pt x="29" y="342"/>
                    </a:moveTo>
                    <a:lnTo>
                      <a:pt x="0" y="345"/>
                    </a:lnTo>
                    <a:lnTo>
                      <a:pt x="0" y="343"/>
                    </a:lnTo>
                    <a:lnTo>
                      <a:pt x="1" y="342"/>
                    </a:lnTo>
                    <a:lnTo>
                      <a:pt x="4" y="337"/>
                    </a:lnTo>
                    <a:lnTo>
                      <a:pt x="9" y="332"/>
                    </a:lnTo>
                    <a:lnTo>
                      <a:pt x="11" y="328"/>
                    </a:lnTo>
                    <a:lnTo>
                      <a:pt x="14" y="326"/>
                    </a:lnTo>
                    <a:lnTo>
                      <a:pt x="16" y="321"/>
                    </a:lnTo>
                    <a:lnTo>
                      <a:pt x="20" y="317"/>
                    </a:lnTo>
                    <a:lnTo>
                      <a:pt x="24" y="312"/>
                    </a:lnTo>
                    <a:lnTo>
                      <a:pt x="27" y="308"/>
                    </a:lnTo>
                    <a:lnTo>
                      <a:pt x="31" y="303"/>
                    </a:lnTo>
                    <a:lnTo>
                      <a:pt x="36" y="299"/>
                    </a:lnTo>
                    <a:lnTo>
                      <a:pt x="40" y="293"/>
                    </a:lnTo>
                    <a:lnTo>
                      <a:pt x="45" y="288"/>
                    </a:lnTo>
                    <a:lnTo>
                      <a:pt x="49" y="282"/>
                    </a:lnTo>
                    <a:lnTo>
                      <a:pt x="55" y="277"/>
                    </a:lnTo>
                    <a:lnTo>
                      <a:pt x="59" y="270"/>
                    </a:lnTo>
                    <a:lnTo>
                      <a:pt x="64" y="264"/>
                    </a:lnTo>
                    <a:lnTo>
                      <a:pt x="69" y="257"/>
                    </a:lnTo>
                    <a:lnTo>
                      <a:pt x="75" y="252"/>
                    </a:lnTo>
                    <a:lnTo>
                      <a:pt x="81" y="244"/>
                    </a:lnTo>
                    <a:lnTo>
                      <a:pt x="86" y="238"/>
                    </a:lnTo>
                    <a:lnTo>
                      <a:pt x="94" y="230"/>
                    </a:lnTo>
                    <a:lnTo>
                      <a:pt x="100" y="224"/>
                    </a:lnTo>
                    <a:lnTo>
                      <a:pt x="107" y="216"/>
                    </a:lnTo>
                    <a:lnTo>
                      <a:pt x="113" y="210"/>
                    </a:lnTo>
                    <a:lnTo>
                      <a:pt x="119" y="204"/>
                    </a:lnTo>
                    <a:lnTo>
                      <a:pt x="127" y="196"/>
                    </a:lnTo>
                    <a:lnTo>
                      <a:pt x="133" y="189"/>
                    </a:lnTo>
                    <a:lnTo>
                      <a:pt x="139" y="182"/>
                    </a:lnTo>
                    <a:lnTo>
                      <a:pt x="147" y="175"/>
                    </a:lnTo>
                    <a:lnTo>
                      <a:pt x="153" y="167"/>
                    </a:lnTo>
                    <a:lnTo>
                      <a:pt x="159" y="160"/>
                    </a:lnTo>
                    <a:lnTo>
                      <a:pt x="167" y="153"/>
                    </a:lnTo>
                    <a:lnTo>
                      <a:pt x="174" y="146"/>
                    </a:lnTo>
                    <a:lnTo>
                      <a:pt x="182" y="140"/>
                    </a:lnTo>
                    <a:lnTo>
                      <a:pt x="188" y="132"/>
                    </a:lnTo>
                    <a:lnTo>
                      <a:pt x="196" y="125"/>
                    </a:lnTo>
                    <a:lnTo>
                      <a:pt x="202" y="118"/>
                    </a:lnTo>
                    <a:lnTo>
                      <a:pt x="209" y="112"/>
                    </a:lnTo>
                    <a:lnTo>
                      <a:pt x="217" y="104"/>
                    </a:lnTo>
                    <a:lnTo>
                      <a:pt x="225" y="98"/>
                    </a:lnTo>
                    <a:lnTo>
                      <a:pt x="231" y="93"/>
                    </a:lnTo>
                    <a:lnTo>
                      <a:pt x="240" y="87"/>
                    </a:lnTo>
                    <a:lnTo>
                      <a:pt x="246" y="81"/>
                    </a:lnTo>
                    <a:lnTo>
                      <a:pt x="252" y="74"/>
                    </a:lnTo>
                    <a:lnTo>
                      <a:pt x="258" y="68"/>
                    </a:lnTo>
                    <a:lnTo>
                      <a:pt x="266" y="63"/>
                    </a:lnTo>
                    <a:lnTo>
                      <a:pt x="272" y="59"/>
                    </a:lnTo>
                    <a:lnTo>
                      <a:pt x="280" y="54"/>
                    </a:lnTo>
                    <a:lnTo>
                      <a:pt x="286" y="49"/>
                    </a:lnTo>
                    <a:lnTo>
                      <a:pt x="294" y="45"/>
                    </a:lnTo>
                    <a:lnTo>
                      <a:pt x="300" y="40"/>
                    </a:lnTo>
                    <a:lnTo>
                      <a:pt x="306" y="37"/>
                    </a:lnTo>
                    <a:lnTo>
                      <a:pt x="312" y="33"/>
                    </a:lnTo>
                    <a:lnTo>
                      <a:pt x="319" y="30"/>
                    </a:lnTo>
                    <a:lnTo>
                      <a:pt x="325" y="28"/>
                    </a:lnTo>
                    <a:lnTo>
                      <a:pt x="331" y="25"/>
                    </a:lnTo>
                    <a:lnTo>
                      <a:pt x="336" y="23"/>
                    </a:lnTo>
                    <a:lnTo>
                      <a:pt x="343" y="22"/>
                    </a:lnTo>
                    <a:lnTo>
                      <a:pt x="348" y="20"/>
                    </a:lnTo>
                    <a:lnTo>
                      <a:pt x="354" y="18"/>
                    </a:lnTo>
                    <a:lnTo>
                      <a:pt x="360" y="16"/>
                    </a:lnTo>
                    <a:lnTo>
                      <a:pt x="366" y="15"/>
                    </a:lnTo>
                    <a:lnTo>
                      <a:pt x="373" y="13"/>
                    </a:lnTo>
                    <a:lnTo>
                      <a:pt x="379" y="13"/>
                    </a:lnTo>
                    <a:lnTo>
                      <a:pt x="386" y="11"/>
                    </a:lnTo>
                    <a:lnTo>
                      <a:pt x="393" y="10"/>
                    </a:lnTo>
                    <a:lnTo>
                      <a:pt x="399" y="9"/>
                    </a:lnTo>
                    <a:lnTo>
                      <a:pt x="408" y="8"/>
                    </a:lnTo>
                    <a:lnTo>
                      <a:pt x="414" y="6"/>
                    </a:lnTo>
                    <a:lnTo>
                      <a:pt x="423" y="6"/>
                    </a:lnTo>
                    <a:lnTo>
                      <a:pt x="429" y="5"/>
                    </a:lnTo>
                    <a:lnTo>
                      <a:pt x="437" y="5"/>
                    </a:lnTo>
                    <a:lnTo>
                      <a:pt x="444" y="4"/>
                    </a:lnTo>
                    <a:lnTo>
                      <a:pt x="453" y="4"/>
                    </a:lnTo>
                    <a:lnTo>
                      <a:pt x="461" y="4"/>
                    </a:lnTo>
                    <a:lnTo>
                      <a:pt x="468" y="3"/>
                    </a:lnTo>
                    <a:lnTo>
                      <a:pt x="476" y="1"/>
                    </a:lnTo>
                    <a:lnTo>
                      <a:pt x="484" y="1"/>
                    </a:lnTo>
                    <a:lnTo>
                      <a:pt x="492" y="1"/>
                    </a:lnTo>
                    <a:lnTo>
                      <a:pt x="501" y="1"/>
                    </a:lnTo>
                    <a:lnTo>
                      <a:pt x="508" y="1"/>
                    </a:lnTo>
                    <a:lnTo>
                      <a:pt x="517" y="1"/>
                    </a:lnTo>
                    <a:lnTo>
                      <a:pt x="525" y="0"/>
                    </a:lnTo>
                    <a:lnTo>
                      <a:pt x="532" y="0"/>
                    </a:lnTo>
                    <a:lnTo>
                      <a:pt x="541" y="0"/>
                    </a:lnTo>
                    <a:lnTo>
                      <a:pt x="548" y="0"/>
                    </a:lnTo>
                    <a:lnTo>
                      <a:pt x="556" y="0"/>
                    </a:lnTo>
                    <a:lnTo>
                      <a:pt x="565" y="0"/>
                    </a:lnTo>
                    <a:lnTo>
                      <a:pt x="572" y="0"/>
                    </a:lnTo>
                    <a:lnTo>
                      <a:pt x="581" y="1"/>
                    </a:lnTo>
                    <a:lnTo>
                      <a:pt x="587" y="1"/>
                    </a:lnTo>
                    <a:lnTo>
                      <a:pt x="595" y="1"/>
                    </a:lnTo>
                    <a:lnTo>
                      <a:pt x="602" y="1"/>
                    </a:lnTo>
                    <a:lnTo>
                      <a:pt x="610" y="1"/>
                    </a:lnTo>
                    <a:lnTo>
                      <a:pt x="616" y="1"/>
                    </a:lnTo>
                    <a:lnTo>
                      <a:pt x="624" y="1"/>
                    </a:lnTo>
                    <a:lnTo>
                      <a:pt x="631" y="1"/>
                    </a:lnTo>
                    <a:lnTo>
                      <a:pt x="638" y="1"/>
                    </a:lnTo>
                    <a:lnTo>
                      <a:pt x="644" y="1"/>
                    </a:lnTo>
                    <a:lnTo>
                      <a:pt x="650" y="1"/>
                    </a:lnTo>
                    <a:lnTo>
                      <a:pt x="656" y="1"/>
                    </a:lnTo>
                    <a:lnTo>
                      <a:pt x="663" y="3"/>
                    </a:lnTo>
                    <a:lnTo>
                      <a:pt x="669" y="3"/>
                    </a:lnTo>
                    <a:lnTo>
                      <a:pt x="674" y="4"/>
                    </a:lnTo>
                    <a:lnTo>
                      <a:pt x="680" y="4"/>
                    </a:lnTo>
                    <a:lnTo>
                      <a:pt x="685" y="4"/>
                    </a:lnTo>
                    <a:lnTo>
                      <a:pt x="689" y="4"/>
                    </a:lnTo>
                    <a:lnTo>
                      <a:pt x="694" y="4"/>
                    </a:lnTo>
                    <a:lnTo>
                      <a:pt x="699" y="4"/>
                    </a:lnTo>
                    <a:lnTo>
                      <a:pt x="703" y="5"/>
                    </a:lnTo>
                    <a:lnTo>
                      <a:pt x="707" y="5"/>
                    </a:lnTo>
                    <a:lnTo>
                      <a:pt x="710" y="5"/>
                    </a:lnTo>
                    <a:lnTo>
                      <a:pt x="714" y="5"/>
                    </a:lnTo>
                    <a:lnTo>
                      <a:pt x="717" y="6"/>
                    </a:lnTo>
                    <a:lnTo>
                      <a:pt x="722" y="6"/>
                    </a:lnTo>
                    <a:lnTo>
                      <a:pt x="725" y="6"/>
                    </a:lnTo>
                    <a:lnTo>
                      <a:pt x="728" y="6"/>
                    </a:lnTo>
                    <a:lnTo>
                      <a:pt x="729" y="8"/>
                    </a:lnTo>
                    <a:lnTo>
                      <a:pt x="730" y="8"/>
                    </a:lnTo>
                    <a:lnTo>
                      <a:pt x="733" y="8"/>
                    </a:lnTo>
                    <a:lnTo>
                      <a:pt x="735" y="8"/>
                    </a:lnTo>
                    <a:lnTo>
                      <a:pt x="739" y="10"/>
                    </a:lnTo>
                    <a:lnTo>
                      <a:pt x="743" y="10"/>
                    </a:lnTo>
                    <a:lnTo>
                      <a:pt x="748" y="13"/>
                    </a:lnTo>
                    <a:lnTo>
                      <a:pt x="752" y="13"/>
                    </a:lnTo>
                    <a:lnTo>
                      <a:pt x="758" y="15"/>
                    </a:lnTo>
                    <a:lnTo>
                      <a:pt x="763" y="16"/>
                    </a:lnTo>
                    <a:lnTo>
                      <a:pt x="771" y="19"/>
                    </a:lnTo>
                    <a:lnTo>
                      <a:pt x="777" y="22"/>
                    </a:lnTo>
                    <a:lnTo>
                      <a:pt x="784" y="23"/>
                    </a:lnTo>
                    <a:lnTo>
                      <a:pt x="792" y="27"/>
                    </a:lnTo>
                    <a:lnTo>
                      <a:pt x="801" y="29"/>
                    </a:lnTo>
                    <a:lnTo>
                      <a:pt x="809" y="32"/>
                    </a:lnTo>
                    <a:lnTo>
                      <a:pt x="820" y="34"/>
                    </a:lnTo>
                    <a:lnTo>
                      <a:pt x="828" y="37"/>
                    </a:lnTo>
                    <a:lnTo>
                      <a:pt x="838" y="40"/>
                    </a:lnTo>
                    <a:lnTo>
                      <a:pt x="848" y="44"/>
                    </a:lnTo>
                    <a:lnTo>
                      <a:pt x="860" y="48"/>
                    </a:lnTo>
                    <a:lnTo>
                      <a:pt x="871" y="52"/>
                    </a:lnTo>
                    <a:lnTo>
                      <a:pt x="882" y="55"/>
                    </a:lnTo>
                    <a:lnTo>
                      <a:pt x="894" y="59"/>
                    </a:lnTo>
                    <a:lnTo>
                      <a:pt x="906" y="63"/>
                    </a:lnTo>
                    <a:lnTo>
                      <a:pt x="919" y="68"/>
                    </a:lnTo>
                    <a:lnTo>
                      <a:pt x="932" y="73"/>
                    </a:lnTo>
                    <a:lnTo>
                      <a:pt x="945" y="77"/>
                    </a:lnTo>
                    <a:lnTo>
                      <a:pt x="960" y="82"/>
                    </a:lnTo>
                    <a:lnTo>
                      <a:pt x="973" y="87"/>
                    </a:lnTo>
                    <a:lnTo>
                      <a:pt x="988" y="93"/>
                    </a:lnTo>
                    <a:lnTo>
                      <a:pt x="1001" y="97"/>
                    </a:lnTo>
                    <a:lnTo>
                      <a:pt x="1017" y="102"/>
                    </a:lnTo>
                    <a:lnTo>
                      <a:pt x="1030" y="107"/>
                    </a:lnTo>
                    <a:lnTo>
                      <a:pt x="1045" y="115"/>
                    </a:lnTo>
                    <a:lnTo>
                      <a:pt x="1060" y="120"/>
                    </a:lnTo>
                    <a:lnTo>
                      <a:pt x="1077" y="126"/>
                    </a:lnTo>
                    <a:lnTo>
                      <a:pt x="1093" y="132"/>
                    </a:lnTo>
                    <a:lnTo>
                      <a:pt x="1108" y="138"/>
                    </a:lnTo>
                    <a:lnTo>
                      <a:pt x="1125" y="145"/>
                    </a:lnTo>
                    <a:lnTo>
                      <a:pt x="1141" y="151"/>
                    </a:lnTo>
                    <a:lnTo>
                      <a:pt x="1157" y="159"/>
                    </a:lnTo>
                    <a:lnTo>
                      <a:pt x="1173" y="165"/>
                    </a:lnTo>
                    <a:lnTo>
                      <a:pt x="1190" y="171"/>
                    </a:lnTo>
                    <a:lnTo>
                      <a:pt x="1207" y="179"/>
                    </a:lnTo>
                    <a:lnTo>
                      <a:pt x="1224" y="186"/>
                    </a:lnTo>
                    <a:lnTo>
                      <a:pt x="1241" y="194"/>
                    </a:lnTo>
                    <a:lnTo>
                      <a:pt x="1258" y="201"/>
                    </a:lnTo>
                    <a:lnTo>
                      <a:pt x="1275" y="209"/>
                    </a:lnTo>
                    <a:lnTo>
                      <a:pt x="1291" y="216"/>
                    </a:lnTo>
                    <a:lnTo>
                      <a:pt x="1310" y="224"/>
                    </a:lnTo>
                    <a:lnTo>
                      <a:pt x="1327" y="233"/>
                    </a:lnTo>
                    <a:lnTo>
                      <a:pt x="1344" y="240"/>
                    </a:lnTo>
                    <a:lnTo>
                      <a:pt x="1362" y="249"/>
                    </a:lnTo>
                    <a:lnTo>
                      <a:pt x="1379" y="257"/>
                    </a:lnTo>
                    <a:lnTo>
                      <a:pt x="1396" y="265"/>
                    </a:lnTo>
                    <a:lnTo>
                      <a:pt x="1413" y="274"/>
                    </a:lnTo>
                    <a:lnTo>
                      <a:pt x="1430" y="283"/>
                    </a:lnTo>
                    <a:lnTo>
                      <a:pt x="1447" y="292"/>
                    </a:lnTo>
                    <a:lnTo>
                      <a:pt x="1465" y="301"/>
                    </a:lnTo>
                    <a:lnTo>
                      <a:pt x="1481" y="311"/>
                    </a:lnTo>
                    <a:lnTo>
                      <a:pt x="1499" y="319"/>
                    </a:lnTo>
                    <a:lnTo>
                      <a:pt x="1516" y="329"/>
                    </a:lnTo>
                    <a:lnTo>
                      <a:pt x="1515" y="329"/>
                    </a:lnTo>
                    <a:lnTo>
                      <a:pt x="1514" y="331"/>
                    </a:lnTo>
                    <a:lnTo>
                      <a:pt x="1510" y="333"/>
                    </a:lnTo>
                    <a:lnTo>
                      <a:pt x="1505" y="337"/>
                    </a:lnTo>
                    <a:lnTo>
                      <a:pt x="1500" y="341"/>
                    </a:lnTo>
                    <a:lnTo>
                      <a:pt x="1494" y="345"/>
                    </a:lnTo>
                    <a:lnTo>
                      <a:pt x="1490" y="347"/>
                    </a:lnTo>
                    <a:lnTo>
                      <a:pt x="1486" y="350"/>
                    </a:lnTo>
                    <a:lnTo>
                      <a:pt x="1482" y="353"/>
                    </a:lnTo>
                    <a:lnTo>
                      <a:pt x="1478" y="356"/>
                    </a:lnTo>
                    <a:lnTo>
                      <a:pt x="1473" y="358"/>
                    </a:lnTo>
                    <a:lnTo>
                      <a:pt x="1468" y="361"/>
                    </a:lnTo>
                    <a:lnTo>
                      <a:pt x="1463" y="362"/>
                    </a:lnTo>
                    <a:lnTo>
                      <a:pt x="1458" y="366"/>
                    </a:lnTo>
                    <a:lnTo>
                      <a:pt x="1453" y="367"/>
                    </a:lnTo>
                    <a:lnTo>
                      <a:pt x="1447" y="371"/>
                    </a:lnTo>
                    <a:lnTo>
                      <a:pt x="1442" y="372"/>
                    </a:lnTo>
                    <a:lnTo>
                      <a:pt x="1437" y="376"/>
                    </a:lnTo>
                    <a:lnTo>
                      <a:pt x="1431" y="377"/>
                    </a:lnTo>
                    <a:lnTo>
                      <a:pt x="1424" y="378"/>
                    </a:lnTo>
                    <a:lnTo>
                      <a:pt x="1418" y="381"/>
                    </a:lnTo>
                    <a:lnTo>
                      <a:pt x="1412" y="384"/>
                    </a:lnTo>
                    <a:lnTo>
                      <a:pt x="1404" y="384"/>
                    </a:lnTo>
                    <a:lnTo>
                      <a:pt x="1397" y="386"/>
                    </a:lnTo>
                    <a:lnTo>
                      <a:pt x="1391" y="387"/>
                    </a:lnTo>
                    <a:lnTo>
                      <a:pt x="1384" y="389"/>
                    </a:lnTo>
                    <a:lnTo>
                      <a:pt x="1382" y="387"/>
                    </a:lnTo>
                    <a:lnTo>
                      <a:pt x="1381" y="387"/>
                    </a:lnTo>
                    <a:lnTo>
                      <a:pt x="1378" y="387"/>
                    </a:lnTo>
                    <a:lnTo>
                      <a:pt x="1374" y="386"/>
                    </a:lnTo>
                    <a:lnTo>
                      <a:pt x="1369" y="385"/>
                    </a:lnTo>
                    <a:lnTo>
                      <a:pt x="1364" y="384"/>
                    </a:lnTo>
                    <a:lnTo>
                      <a:pt x="1358" y="382"/>
                    </a:lnTo>
                    <a:lnTo>
                      <a:pt x="1352" y="382"/>
                    </a:lnTo>
                    <a:lnTo>
                      <a:pt x="1347" y="381"/>
                    </a:lnTo>
                    <a:lnTo>
                      <a:pt x="1342" y="380"/>
                    </a:lnTo>
                    <a:lnTo>
                      <a:pt x="1338" y="378"/>
                    </a:lnTo>
                    <a:lnTo>
                      <a:pt x="1334" y="377"/>
                    </a:lnTo>
                    <a:lnTo>
                      <a:pt x="1329" y="376"/>
                    </a:lnTo>
                    <a:lnTo>
                      <a:pt x="1324" y="376"/>
                    </a:lnTo>
                    <a:lnTo>
                      <a:pt x="1319" y="375"/>
                    </a:lnTo>
                    <a:lnTo>
                      <a:pt x="1314" y="373"/>
                    </a:lnTo>
                    <a:lnTo>
                      <a:pt x="1309" y="371"/>
                    </a:lnTo>
                    <a:lnTo>
                      <a:pt x="1303" y="370"/>
                    </a:lnTo>
                    <a:lnTo>
                      <a:pt x="1298" y="368"/>
                    </a:lnTo>
                    <a:lnTo>
                      <a:pt x="1293" y="367"/>
                    </a:lnTo>
                    <a:lnTo>
                      <a:pt x="1286" y="366"/>
                    </a:lnTo>
                    <a:lnTo>
                      <a:pt x="1280" y="365"/>
                    </a:lnTo>
                    <a:lnTo>
                      <a:pt x="1274" y="362"/>
                    </a:lnTo>
                    <a:lnTo>
                      <a:pt x="1269" y="361"/>
                    </a:lnTo>
                    <a:lnTo>
                      <a:pt x="1261" y="360"/>
                    </a:lnTo>
                    <a:lnTo>
                      <a:pt x="1255" y="357"/>
                    </a:lnTo>
                    <a:lnTo>
                      <a:pt x="1249" y="355"/>
                    </a:lnTo>
                    <a:lnTo>
                      <a:pt x="1241" y="353"/>
                    </a:lnTo>
                    <a:lnTo>
                      <a:pt x="1235" y="350"/>
                    </a:lnTo>
                    <a:lnTo>
                      <a:pt x="1227" y="348"/>
                    </a:lnTo>
                    <a:lnTo>
                      <a:pt x="1220" y="346"/>
                    </a:lnTo>
                    <a:lnTo>
                      <a:pt x="1214" y="343"/>
                    </a:lnTo>
                    <a:lnTo>
                      <a:pt x="1206" y="341"/>
                    </a:lnTo>
                    <a:lnTo>
                      <a:pt x="1199" y="338"/>
                    </a:lnTo>
                    <a:lnTo>
                      <a:pt x="1191" y="334"/>
                    </a:lnTo>
                    <a:lnTo>
                      <a:pt x="1183" y="333"/>
                    </a:lnTo>
                    <a:lnTo>
                      <a:pt x="1176" y="331"/>
                    </a:lnTo>
                    <a:lnTo>
                      <a:pt x="1168" y="327"/>
                    </a:lnTo>
                    <a:lnTo>
                      <a:pt x="1161" y="324"/>
                    </a:lnTo>
                    <a:lnTo>
                      <a:pt x="1155" y="322"/>
                    </a:lnTo>
                    <a:lnTo>
                      <a:pt x="1146" y="318"/>
                    </a:lnTo>
                    <a:lnTo>
                      <a:pt x="1138" y="314"/>
                    </a:lnTo>
                    <a:lnTo>
                      <a:pt x="1130" y="311"/>
                    </a:lnTo>
                    <a:lnTo>
                      <a:pt x="1122" y="308"/>
                    </a:lnTo>
                    <a:lnTo>
                      <a:pt x="1114" y="304"/>
                    </a:lnTo>
                    <a:lnTo>
                      <a:pt x="1107" y="301"/>
                    </a:lnTo>
                    <a:lnTo>
                      <a:pt x="1099" y="297"/>
                    </a:lnTo>
                    <a:lnTo>
                      <a:pt x="1091" y="294"/>
                    </a:lnTo>
                    <a:lnTo>
                      <a:pt x="1083" y="289"/>
                    </a:lnTo>
                    <a:lnTo>
                      <a:pt x="1074" y="287"/>
                    </a:lnTo>
                    <a:lnTo>
                      <a:pt x="1067" y="282"/>
                    </a:lnTo>
                    <a:lnTo>
                      <a:pt x="1059" y="278"/>
                    </a:lnTo>
                    <a:lnTo>
                      <a:pt x="1050" y="274"/>
                    </a:lnTo>
                    <a:lnTo>
                      <a:pt x="1043" y="270"/>
                    </a:lnTo>
                    <a:lnTo>
                      <a:pt x="1035" y="265"/>
                    </a:lnTo>
                    <a:lnTo>
                      <a:pt x="1028" y="262"/>
                    </a:lnTo>
                    <a:lnTo>
                      <a:pt x="1020" y="257"/>
                    </a:lnTo>
                    <a:lnTo>
                      <a:pt x="1012" y="253"/>
                    </a:lnTo>
                    <a:lnTo>
                      <a:pt x="1003" y="248"/>
                    </a:lnTo>
                    <a:lnTo>
                      <a:pt x="995" y="243"/>
                    </a:lnTo>
                    <a:lnTo>
                      <a:pt x="986" y="238"/>
                    </a:lnTo>
                    <a:lnTo>
                      <a:pt x="978" y="234"/>
                    </a:lnTo>
                    <a:lnTo>
                      <a:pt x="969" y="229"/>
                    </a:lnTo>
                    <a:lnTo>
                      <a:pt x="961" y="225"/>
                    </a:lnTo>
                    <a:lnTo>
                      <a:pt x="951" y="221"/>
                    </a:lnTo>
                    <a:lnTo>
                      <a:pt x="943" y="216"/>
                    </a:lnTo>
                    <a:lnTo>
                      <a:pt x="934" y="213"/>
                    </a:lnTo>
                    <a:lnTo>
                      <a:pt x="925" y="209"/>
                    </a:lnTo>
                    <a:lnTo>
                      <a:pt x="916" y="204"/>
                    </a:lnTo>
                    <a:lnTo>
                      <a:pt x="907" y="200"/>
                    </a:lnTo>
                    <a:lnTo>
                      <a:pt x="899" y="195"/>
                    </a:lnTo>
                    <a:lnTo>
                      <a:pt x="890" y="192"/>
                    </a:lnTo>
                    <a:lnTo>
                      <a:pt x="880" y="187"/>
                    </a:lnTo>
                    <a:lnTo>
                      <a:pt x="871" y="184"/>
                    </a:lnTo>
                    <a:lnTo>
                      <a:pt x="861" y="179"/>
                    </a:lnTo>
                    <a:lnTo>
                      <a:pt x="852" y="175"/>
                    </a:lnTo>
                    <a:lnTo>
                      <a:pt x="842" y="171"/>
                    </a:lnTo>
                    <a:lnTo>
                      <a:pt x="833" y="167"/>
                    </a:lnTo>
                    <a:lnTo>
                      <a:pt x="823" y="164"/>
                    </a:lnTo>
                    <a:lnTo>
                      <a:pt x="814" y="161"/>
                    </a:lnTo>
                    <a:lnTo>
                      <a:pt x="804" y="156"/>
                    </a:lnTo>
                    <a:lnTo>
                      <a:pt x="796" y="153"/>
                    </a:lnTo>
                    <a:lnTo>
                      <a:pt x="787" y="150"/>
                    </a:lnTo>
                    <a:lnTo>
                      <a:pt x="777" y="146"/>
                    </a:lnTo>
                    <a:lnTo>
                      <a:pt x="768" y="142"/>
                    </a:lnTo>
                    <a:lnTo>
                      <a:pt x="759" y="140"/>
                    </a:lnTo>
                    <a:lnTo>
                      <a:pt x="749" y="136"/>
                    </a:lnTo>
                    <a:lnTo>
                      <a:pt x="742" y="133"/>
                    </a:lnTo>
                    <a:lnTo>
                      <a:pt x="732" y="131"/>
                    </a:lnTo>
                    <a:lnTo>
                      <a:pt x="722" y="127"/>
                    </a:lnTo>
                    <a:lnTo>
                      <a:pt x="713" y="123"/>
                    </a:lnTo>
                    <a:lnTo>
                      <a:pt x="704" y="122"/>
                    </a:lnTo>
                    <a:lnTo>
                      <a:pt x="695" y="118"/>
                    </a:lnTo>
                    <a:lnTo>
                      <a:pt x="686" y="116"/>
                    </a:lnTo>
                    <a:lnTo>
                      <a:pt x="678" y="113"/>
                    </a:lnTo>
                    <a:lnTo>
                      <a:pt x="669" y="111"/>
                    </a:lnTo>
                    <a:lnTo>
                      <a:pt x="660" y="108"/>
                    </a:lnTo>
                    <a:lnTo>
                      <a:pt x="653" y="106"/>
                    </a:lnTo>
                    <a:lnTo>
                      <a:pt x="644" y="104"/>
                    </a:lnTo>
                    <a:lnTo>
                      <a:pt x="635" y="102"/>
                    </a:lnTo>
                    <a:lnTo>
                      <a:pt x="626" y="99"/>
                    </a:lnTo>
                    <a:lnTo>
                      <a:pt x="617" y="98"/>
                    </a:lnTo>
                    <a:lnTo>
                      <a:pt x="610" y="97"/>
                    </a:lnTo>
                    <a:lnTo>
                      <a:pt x="604" y="96"/>
                    </a:lnTo>
                    <a:lnTo>
                      <a:pt x="595" y="93"/>
                    </a:lnTo>
                    <a:lnTo>
                      <a:pt x="587" y="92"/>
                    </a:lnTo>
                    <a:lnTo>
                      <a:pt x="580" y="91"/>
                    </a:lnTo>
                    <a:lnTo>
                      <a:pt x="572" y="89"/>
                    </a:lnTo>
                    <a:lnTo>
                      <a:pt x="565" y="88"/>
                    </a:lnTo>
                    <a:lnTo>
                      <a:pt x="557" y="87"/>
                    </a:lnTo>
                    <a:lnTo>
                      <a:pt x="551" y="86"/>
                    </a:lnTo>
                    <a:lnTo>
                      <a:pt x="545" y="86"/>
                    </a:lnTo>
                    <a:lnTo>
                      <a:pt x="537" y="86"/>
                    </a:lnTo>
                    <a:lnTo>
                      <a:pt x="531" y="84"/>
                    </a:lnTo>
                    <a:lnTo>
                      <a:pt x="525" y="84"/>
                    </a:lnTo>
                    <a:lnTo>
                      <a:pt x="520" y="84"/>
                    </a:lnTo>
                    <a:lnTo>
                      <a:pt x="513" y="84"/>
                    </a:lnTo>
                    <a:lnTo>
                      <a:pt x="507" y="84"/>
                    </a:lnTo>
                    <a:lnTo>
                      <a:pt x="502" y="84"/>
                    </a:lnTo>
                    <a:lnTo>
                      <a:pt x="497" y="86"/>
                    </a:lnTo>
                    <a:lnTo>
                      <a:pt x="492" y="86"/>
                    </a:lnTo>
                    <a:lnTo>
                      <a:pt x="487" y="86"/>
                    </a:lnTo>
                    <a:lnTo>
                      <a:pt x="481" y="86"/>
                    </a:lnTo>
                    <a:lnTo>
                      <a:pt x="476" y="87"/>
                    </a:lnTo>
                    <a:lnTo>
                      <a:pt x="471" y="87"/>
                    </a:lnTo>
                    <a:lnTo>
                      <a:pt x="466" y="88"/>
                    </a:lnTo>
                    <a:lnTo>
                      <a:pt x="461" y="88"/>
                    </a:lnTo>
                    <a:lnTo>
                      <a:pt x="457" y="89"/>
                    </a:lnTo>
                    <a:lnTo>
                      <a:pt x="450" y="89"/>
                    </a:lnTo>
                    <a:lnTo>
                      <a:pt x="445" y="91"/>
                    </a:lnTo>
                    <a:lnTo>
                      <a:pt x="440" y="92"/>
                    </a:lnTo>
                    <a:lnTo>
                      <a:pt x="437" y="93"/>
                    </a:lnTo>
                    <a:lnTo>
                      <a:pt x="432" y="94"/>
                    </a:lnTo>
                    <a:lnTo>
                      <a:pt x="427" y="96"/>
                    </a:lnTo>
                    <a:lnTo>
                      <a:pt x="423" y="96"/>
                    </a:lnTo>
                    <a:lnTo>
                      <a:pt x="418" y="98"/>
                    </a:lnTo>
                    <a:lnTo>
                      <a:pt x="413" y="98"/>
                    </a:lnTo>
                    <a:lnTo>
                      <a:pt x="408" y="99"/>
                    </a:lnTo>
                    <a:lnTo>
                      <a:pt x="403" y="99"/>
                    </a:lnTo>
                    <a:lnTo>
                      <a:pt x="399" y="101"/>
                    </a:lnTo>
                    <a:lnTo>
                      <a:pt x="395" y="102"/>
                    </a:lnTo>
                    <a:lnTo>
                      <a:pt x="390" y="103"/>
                    </a:lnTo>
                    <a:lnTo>
                      <a:pt x="386" y="104"/>
                    </a:lnTo>
                    <a:lnTo>
                      <a:pt x="381" y="106"/>
                    </a:lnTo>
                    <a:lnTo>
                      <a:pt x="376" y="107"/>
                    </a:lnTo>
                    <a:lnTo>
                      <a:pt x="373" y="108"/>
                    </a:lnTo>
                    <a:lnTo>
                      <a:pt x="369" y="109"/>
                    </a:lnTo>
                    <a:lnTo>
                      <a:pt x="364" y="112"/>
                    </a:lnTo>
                    <a:lnTo>
                      <a:pt x="360" y="113"/>
                    </a:lnTo>
                    <a:lnTo>
                      <a:pt x="356" y="115"/>
                    </a:lnTo>
                    <a:lnTo>
                      <a:pt x="351" y="116"/>
                    </a:lnTo>
                    <a:lnTo>
                      <a:pt x="348" y="118"/>
                    </a:lnTo>
                    <a:lnTo>
                      <a:pt x="344" y="120"/>
                    </a:lnTo>
                    <a:lnTo>
                      <a:pt x="340" y="121"/>
                    </a:lnTo>
                    <a:lnTo>
                      <a:pt x="335" y="122"/>
                    </a:lnTo>
                    <a:lnTo>
                      <a:pt x="331" y="125"/>
                    </a:lnTo>
                    <a:lnTo>
                      <a:pt x="324" y="127"/>
                    </a:lnTo>
                    <a:lnTo>
                      <a:pt x="316" y="132"/>
                    </a:lnTo>
                    <a:lnTo>
                      <a:pt x="312" y="133"/>
                    </a:lnTo>
                    <a:lnTo>
                      <a:pt x="307" y="135"/>
                    </a:lnTo>
                    <a:lnTo>
                      <a:pt x="304" y="137"/>
                    </a:lnTo>
                    <a:lnTo>
                      <a:pt x="301" y="138"/>
                    </a:lnTo>
                    <a:lnTo>
                      <a:pt x="292" y="143"/>
                    </a:lnTo>
                    <a:lnTo>
                      <a:pt x="286" y="147"/>
                    </a:lnTo>
                    <a:lnTo>
                      <a:pt x="280" y="151"/>
                    </a:lnTo>
                    <a:lnTo>
                      <a:pt x="272" y="155"/>
                    </a:lnTo>
                    <a:lnTo>
                      <a:pt x="265" y="160"/>
                    </a:lnTo>
                    <a:lnTo>
                      <a:pt x="258" y="165"/>
                    </a:lnTo>
                    <a:lnTo>
                      <a:pt x="252" y="169"/>
                    </a:lnTo>
                    <a:lnTo>
                      <a:pt x="246" y="172"/>
                    </a:lnTo>
                    <a:lnTo>
                      <a:pt x="240" y="177"/>
                    </a:lnTo>
                    <a:lnTo>
                      <a:pt x="235" y="184"/>
                    </a:lnTo>
                    <a:lnTo>
                      <a:pt x="227" y="187"/>
                    </a:lnTo>
                    <a:lnTo>
                      <a:pt x="220" y="194"/>
                    </a:lnTo>
                    <a:lnTo>
                      <a:pt x="213" y="199"/>
                    </a:lnTo>
                    <a:lnTo>
                      <a:pt x="206" y="205"/>
                    </a:lnTo>
                    <a:lnTo>
                      <a:pt x="202" y="206"/>
                    </a:lnTo>
                    <a:lnTo>
                      <a:pt x="197" y="210"/>
                    </a:lnTo>
                    <a:lnTo>
                      <a:pt x="193" y="213"/>
                    </a:lnTo>
                    <a:lnTo>
                      <a:pt x="189" y="216"/>
                    </a:lnTo>
                    <a:lnTo>
                      <a:pt x="186" y="220"/>
                    </a:lnTo>
                    <a:lnTo>
                      <a:pt x="181" y="223"/>
                    </a:lnTo>
                    <a:lnTo>
                      <a:pt x="177" y="226"/>
                    </a:lnTo>
                    <a:lnTo>
                      <a:pt x="173" y="230"/>
                    </a:lnTo>
                    <a:lnTo>
                      <a:pt x="169" y="233"/>
                    </a:lnTo>
                    <a:lnTo>
                      <a:pt x="164" y="236"/>
                    </a:lnTo>
                    <a:lnTo>
                      <a:pt x="161" y="239"/>
                    </a:lnTo>
                    <a:lnTo>
                      <a:pt x="157" y="243"/>
                    </a:lnTo>
                    <a:lnTo>
                      <a:pt x="152" y="245"/>
                    </a:lnTo>
                    <a:lnTo>
                      <a:pt x="148" y="249"/>
                    </a:lnTo>
                    <a:lnTo>
                      <a:pt x="143" y="253"/>
                    </a:lnTo>
                    <a:lnTo>
                      <a:pt x="139" y="257"/>
                    </a:lnTo>
                    <a:lnTo>
                      <a:pt x="135" y="259"/>
                    </a:lnTo>
                    <a:lnTo>
                      <a:pt x="130" y="263"/>
                    </a:lnTo>
                    <a:lnTo>
                      <a:pt x="127" y="265"/>
                    </a:lnTo>
                    <a:lnTo>
                      <a:pt x="123" y="269"/>
                    </a:lnTo>
                    <a:lnTo>
                      <a:pt x="118" y="272"/>
                    </a:lnTo>
                    <a:lnTo>
                      <a:pt x="114" y="275"/>
                    </a:lnTo>
                    <a:lnTo>
                      <a:pt x="109" y="279"/>
                    </a:lnTo>
                    <a:lnTo>
                      <a:pt x="107" y="283"/>
                    </a:lnTo>
                    <a:lnTo>
                      <a:pt x="102" y="284"/>
                    </a:lnTo>
                    <a:lnTo>
                      <a:pt x="98" y="288"/>
                    </a:lnTo>
                    <a:lnTo>
                      <a:pt x="94" y="291"/>
                    </a:lnTo>
                    <a:lnTo>
                      <a:pt x="90" y="294"/>
                    </a:lnTo>
                    <a:lnTo>
                      <a:pt x="81" y="299"/>
                    </a:lnTo>
                    <a:lnTo>
                      <a:pt x="75" y="306"/>
                    </a:lnTo>
                    <a:lnTo>
                      <a:pt x="68" y="311"/>
                    </a:lnTo>
                    <a:lnTo>
                      <a:pt x="61" y="316"/>
                    </a:lnTo>
                    <a:lnTo>
                      <a:pt x="56" y="319"/>
                    </a:lnTo>
                    <a:lnTo>
                      <a:pt x="51" y="324"/>
                    </a:lnTo>
                    <a:lnTo>
                      <a:pt x="45" y="327"/>
                    </a:lnTo>
                    <a:lnTo>
                      <a:pt x="41" y="331"/>
                    </a:lnTo>
                    <a:lnTo>
                      <a:pt x="36" y="333"/>
                    </a:lnTo>
                    <a:lnTo>
                      <a:pt x="34" y="337"/>
                    </a:lnTo>
                    <a:lnTo>
                      <a:pt x="30" y="341"/>
                    </a:lnTo>
                    <a:lnTo>
                      <a:pt x="29" y="342"/>
                    </a:lnTo>
                    <a:close/>
                  </a:path>
                </a:pathLst>
              </a:custGeom>
              <a:solidFill>
                <a:srgbClr val="7D4D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63" name="Freeform 73"/>
              <p:cNvSpPr>
                <a:spLocks/>
              </p:cNvSpPr>
              <p:nvPr/>
            </p:nvSpPr>
            <p:spPr bwMode="auto">
              <a:xfrm>
                <a:off x="3203" y="3038"/>
                <a:ext cx="32" cy="22"/>
              </a:xfrm>
              <a:custGeom>
                <a:avLst/>
                <a:gdLst>
                  <a:gd name="T0" fmla="*/ 0 w 95"/>
                  <a:gd name="T1" fmla="*/ 56 h 68"/>
                  <a:gd name="T2" fmla="*/ 31 w 95"/>
                  <a:gd name="T3" fmla="*/ 35 h 68"/>
                  <a:gd name="T4" fmla="*/ 91 w 95"/>
                  <a:gd name="T5" fmla="*/ 0 h 68"/>
                  <a:gd name="T6" fmla="*/ 95 w 95"/>
                  <a:gd name="T7" fmla="*/ 17 h 68"/>
                  <a:gd name="T8" fmla="*/ 0 w 95"/>
                  <a:gd name="T9" fmla="*/ 68 h 68"/>
                  <a:gd name="T10" fmla="*/ 0 w 95"/>
                  <a:gd name="T11" fmla="*/ 56 h 68"/>
                  <a:gd name="T12" fmla="*/ 0 w 95"/>
                  <a:gd name="T13" fmla="*/ 56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"/>
                  <a:gd name="T22" fmla="*/ 0 h 68"/>
                  <a:gd name="T23" fmla="*/ 95 w 95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" h="68">
                    <a:moveTo>
                      <a:pt x="0" y="56"/>
                    </a:moveTo>
                    <a:lnTo>
                      <a:pt x="31" y="35"/>
                    </a:lnTo>
                    <a:lnTo>
                      <a:pt x="91" y="0"/>
                    </a:lnTo>
                    <a:lnTo>
                      <a:pt x="95" y="17"/>
                    </a:lnTo>
                    <a:lnTo>
                      <a:pt x="0" y="68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64" name="Freeform 74"/>
              <p:cNvSpPr>
                <a:spLocks/>
              </p:cNvSpPr>
              <p:nvPr/>
            </p:nvSpPr>
            <p:spPr bwMode="auto">
              <a:xfrm>
                <a:off x="3213" y="3055"/>
                <a:ext cx="32" cy="39"/>
              </a:xfrm>
              <a:custGeom>
                <a:avLst/>
                <a:gdLst>
                  <a:gd name="T0" fmla="*/ 79 w 95"/>
                  <a:gd name="T1" fmla="*/ 0 h 118"/>
                  <a:gd name="T2" fmla="*/ 95 w 95"/>
                  <a:gd name="T3" fmla="*/ 15 h 118"/>
                  <a:gd name="T4" fmla="*/ 7 w 95"/>
                  <a:gd name="T5" fmla="*/ 118 h 118"/>
                  <a:gd name="T6" fmla="*/ 0 w 95"/>
                  <a:gd name="T7" fmla="*/ 113 h 118"/>
                  <a:gd name="T8" fmla="*/ 74 w 95"/>
                  <a:gd name="T9" fmla="*/ 8 h 118"/>
                  <a:gd name="T10" fmla="*/ 79 w 95"/>
                  <a:gd name="T11" fmla="*/ 0 h 118"/>
                  <a:gd name="T12" fmla="*/ 79 w 95"/>
                  <a:gd name="T13" fmla="*/ 0 h 1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"/>
                  <a:gd name="T22" fmla="*/ 0 h 118"/>
                  <a:gd name="T23" fmla="*/ 95 w 95"/>
                  <a:gd name="T24" fmla="*/ 118 h 1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" h="118">
                    <a:moveTo>
                      <a:pt x="79" y="0"/>
                    </a:moveTo>
                    <a:lnTo>
                      <a:pt x="95" y="15"/>
                    </a:lnTo>
                    <a:lnTo>
                      <a:pt x="7" y="118"/>
                    </a:lnTo>
                    <a:lnTo>
                      <a:pt x="0" y="113"/>
                    </a:lnTo>
                    <a:lnTo>
                      <a:pt x="74" y="8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65" name="Freeform 75"/>
              <p:cNvSpPr>
                <a:spLocks/>
              </p:cNvSpPr>
              <p:nvPr/>
            </p:nvSpPr>
            <p:spPr bwMode="auto">
              <a:xfrm>
                <a:off x="3234" y="3066"/>
                <a:ext cx="24" cy="45"/>
              </a:xfrm>
              <a:custGeom>
                <a:avLst/>
                <a:gdLst>
                  <a:gd name="T0" fmla="*/ 55 w 74"/>
                  <a:gd name="T1" fmla="*/ 0 h 137"/>
                  <a:gd name="T2" fmla="*/ 74 w 74"/>
                  <a:gd name="T3" fmla="*/ 8 h 137"/>
                  <a:gd name="T4" fmla="*/ 6 w 74"/>
                  <a:gd name="T5" fmla="*/ 137 h 137"/>
                  <a:gd name="T6" fmla="*/ 0 w 74"/>
                  <a:gd name="T7" fmla="*/ 130 h 137"/>
                  <a:gd name="T8" fmla="*/ 52 w 74"/>
                  <a:gd name="T9" fmla="*/ 12 h 137"/>
                  <a:gd name="T10" fmla="*/ 55 w 74"/>
                  <a:gd name="T11" fmla="*/ 0 h 137"/>
                  <a:gd name="T12" fmla="*/ 55 w 74"/>
                  <a:gd name="T13" fmla="*/ 0 h 1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137"/>
                  <a:gd name="T23" fmla="*/ 74 w 74"/>
                  <a:gd name="T24" fmla="*/ 137 h 1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137">
                    <a:moveTo>
                      <a:pt x="55" y="0"/>
                    </a:moveTo>
                    <a:lnTo>
                      <a:pt x="74" y="8"/>
                    </a:lnTo>
                    <a:lnTo>
                      <a:pt x="6" y="137"/>
                    </a:lnTo>
                    <a:lnTo>
                      <a:pt x="0" y="130"/>
                    </a:lnTo>
                    <a:lnTo>
                      <a:pt x="52" y="12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66" name="Freeform 76"/>
              <p:cNvSpPr>
                <a:spLocks/>
              </p:cNvSpPr>
              <p:nvPr/>
            </p:nvSpPr>
            <p:spPr bwMode="auto">
              <a:xfrm>
                <a:off x="3314" y="3057"/>
                <a:ext cx="30" cy="33"/>
              </a:xfrm>
              <a:custGeom>
                <a:avLst/>
                <a:gdLst>
                  <a:gd name="T0" fmla="*/ 20 w 91"/>
                  <a:gd name="T1" fmla="*/ 0 h 99"/>
                  <a:gd name="T2" fmla="*/ 39 w 91"/>
                  <a:gd name="T3" fmla="*/ 21 h 99"/>
                  <a:gd name="T4" fmla="*/ 91 w 91"/>
                  <a:gd name="T5" fmla="*/ 80 h 99"/>
                  <a:gd name="T6" fmla="*/ 86 w 91"/>
                  <a:gd name="T7" fmla="*/ 99 h 99"/>
                  <a:gd name="T8" fmla="*/ 0 w 91"/>
                  <a:gd name="T9" fmla="*/ 14 h 99"/>
                  <a:gd name="T10" fmla="*/ 20 w 91"/>
                  <a:gd name="T11" fmla="*/ 0 h 99"/>
                  <a:gd name="T12" fmla="*/ 20 w 91"/>
                  <a:gd name="T13" fmla="*/ 0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1"/>
                  <a:gd name="T22" fmla="*/ 0 h 99"/>
                  <a:gd name="T23" fmla="*/ 91 w 91"/>
                  <a:gd name="T24" fmla="*/ 99 h 9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1" h="99">
                    <a:moveTo>
                      <a:pt x="20" y="0"/>
                    </a:moveTo>
                    <a:lnTo>
                      <a:pt x="39" y="21"/>
                    </a:lnTo>
                    <a:lnTo>
                      <a:pt x="91" y="80"/>
                    </a:lnTo>
                    <a:lnTo>
                      <a:pt x="86" y="99"/>
                    </a:lnTo>
                    <a:lnTo>
                      <a:pt x="0" y="1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67" name="Freeform 77"/>
              <p:cNvSpPr>
                <a:spLocks/>
              </p:cNvSpPr>
              <p:nvPr/>
            </p:nvSpPr>
            <p:spPr bwMode="auto">
              <a:xfrm>
                <a:off x="3327" y="3043"/>
                <a:ext cx="23" cy="22"/>
              </a:xfrm>
              <a:custGeom>
                <a:avLst/>
                <a:gdLst>
                  <a:gd name="T0" fmla="*/ 9 w 70"/>
                  <a:gd name="T1" fmla="*/ 0 h 68"/>
                  <a:gd name="T2" fmla="*/ 30 w 70"/>
                  <a:gd name="T3" fmla="*/ 18 h 68"/>
                  <a:gd name="T4" fmla="*/ 70 w 70"/>
                  <a:gd name="T5" fmla="*/ 49 h 68"/>
                  <a:gd name="T6" fmla="*/ 70 w 70"/>
                  <a:gd name="T7" fmla="*/ 68 h 68"/>
                  <a:gd name="T8" fmla="*/ 0 w 70"/>
                  <a:gd name="T9" fmla="*/ 19 h 68"/>
                  <a:gd name="T10" fmla="*/ 9 w 70"/>
                  <a:gd name="T11" fmla="*/ 0 h 68"/>
                  <a:gd name="T12" fmla="*/ 9 w 70"/>
                  <a:gd name="T13" fmla="*/ 0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68"/>
                  <a:gd name="T23" fmla="*/ 70 w 70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68">
                    <a:moveTo>
                      <a:pt x="9" y="0"/>
                    </a:moveTo>
                    <a:lnTo>
                      <a:pt x="30" y="18"/>
                    </a:lnTo>
                    <a:lnTo>
                      <a:pt x="70" y="49"/>
                    </a:lnTo>
                    <a:lnTo>
                      <a:pt x="70" y="68"/>
                    </a:lnTo>
                    <a:lnTo>
                      <a:pt x="0" y="1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68" name="Freeform 78"/>
              <p:cNvSpPr>
                <a:spLocks/>
              </p:cNvSpPr>
              <p:nvPr/>
            </p:nvSpPr>
            <p:spPr bwMode="auto">
              <a:xfrm>
                <a:off x="3282" y="3074"/>
                <a:ext cx="7" cy="47"/>
              </a:xfrm>
              <a:custGeom>
                <a:avLst/>
                <a:gdLst>
                  <a:gd name="T0" fmla="*/ 0 w 21"/>
                  <a:gd name="T1" fmla="*/ 7 h 141"/>
                  <a:gd name="T2" fmla="*/ 20 w 21"/>
                  <a:gd name="T3" fmla="*/ 0 h 141"/>
                  <a:gd name="T4" fmla="*/ 21 w 21"/>
                  <a:gd name="T5" fmla="*/ 135 h 141"/>
                  <a:gd name="T6" fmla="*/ 16 w 21"/>
                  <a:gd name="T7" fmla="*/ 141 h 141"/>
                  <a:gd name="T8" fmla="*/ 4 w 21"/>
                  <a:gd name="T9" fmla="*/ 19 h 141"/>
                  <a:gd name="T10" fmla="*/ 0 w 21"/>
                  <a:gd name="T11" fmla="*/ 7 h 141"/>
                  <a:gd name="T12" fmla="*/ 0 w 21"/>
                  <a:gd name="T13" fmla="*/ 7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"/>
                  <a:gd name="T22" fmla="*/ 0 h 141"/>
                  <a:gd name="T23" fmla="*/ 21 w 21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" h="141">
                    <a:moveTo>
                      <a:pt x="0" y="7"/>
                    </a:moveTo>
                    <a:lnTo>
                      <a:pt x="20" y="0"/>
                    </a:lnTo>
                    <a:lnTo>
                      <a:pt x="21" y="135"/>
                    </a:lnTo>
                    <a:lnTo>
                      <a:pt x="16" y="141"/>
                    </a:lnTo>
                    <a:lnTo>
                      <a:pt x="4" y="1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69" name="Freeform 79"/>
              <p:cNvSpPr>
                <a:spLocks/>
              </p:cNvSpPr>
              <p:nvPr/>
            </p:nvSpPr>
            <p:spPr bwMode="auto">
              <a:xfrm>
                <a:off x="3225" y="3002"/>
                <a:ext cx="100" cy="66"/>
              </a:xfrm>
              <a:custGeom>
                <a:avLst/>
                <a:gdLst>
                  <a:gd name="T0" fmla="*/ 14 w 299"/>
                  <a:gd name="T1" fmla="*/ 9 h 199"/>
                  <a:gd name="T2" fmla="*/ 26 w 299"/>
                  <a:gd name="T3" fmla="*/ 7 h 199"/>
                  <a:gd name="T4" fmla="*/ 40 w 299"/>
                  <a:gd name="T5" fmla="*/ 5 h 199"/>
                  <a:gd name="T6" fmla="*/ 54 w 299"/>
                  <a:gd name="T7" fmla="*/ 3 h 199"/>
                  <a:gd name="T8" fmla="*/ 70 w 299"/>
                  <a:gd name="T9" fmla="*/ 2 h 199"/>
                  <a:gd name="T10" fmla="*/ 87 w 299"/>
                  <a:gd name="T11" fmla="*/ 0 h 199"/>
                  <a:gd name="T12" fmla="*/ 104 w 299"/>
                  <a:gd name="T13" fmla="*/ 0 h 199"/>
                  <a:gd name="T14" fmla="*/ 119 w 299"/>
                  <a:gd name="T15" fmla="*/ 0 h 199"/>
                  <a:gd name="T16" fmla="*/ 136 w 299"/>
                  <a:gd name="T17" fmla="*/ 3 h 199"/>
                  <a:gd name="T18" fmla="*/ 131 w 299"/>
                  <a:gd name="T19" fmla="*/ 83 h 199"/>
                  <a:gd name="T20" fmla="*/ 196 w 299"/>
                  <a:gd name="T21" fmla="*/ 15 h 199"/>
                  <a:gd name="T22" fmla="*/ 208 w 299"/>
                  <a:gd name="T23" fmla="*/ 17 h 199"/>
                  <a:gd name="T24" fmla="*/ 222 w 299"/>
                  <a:gd name="T25" fmla="*/ 20 h 199"/>
                  <a:gd name="T26" fmla="*/ 235 w 299"/>
                  <a:gd name="T27" fmla="*/ 23 h 199"/>
                  <a:gd name="T28" fmla="*/ 247 w 299"/>
                  <a:gd name="T29" fmla="*/ 27 h 199"/>
                  <a:gd name="T30" fmla="*/ 261 w 299"/>
                  <a:gd name="T31" fmla="*/ 32 h 199"/>
                  <a:gd name="T32" fmla="*/ 274 w 299"/>
                  <a:gd name="T33" fmla="*/ 37 h 199"/>
                  <a:gd name="T34" fmla="*/ 286 w 299"/>
                  <a:gd name="T35" fmla="*/ 44 h 199"/>
                  <a:gd name="T36" fmla="*/ 299 w 299"/>
                  <a:gd name="T37" fmla="*/ 52 h 199"/>
                  <a:gd name="T38" fmla="*/ 293 w 299"/>
                  <a:gd name="T39" fmla="*/ 63 h 199"/>
                  <a:gd name="T40" fmla="*/ 286 w 299"/>
                  <a:gd name="T41" fmla="*/ 80 h 199"/>
                  <a:gd name="T42" fmla="*/ 275 w 299"/>
                  <a:gd name="T43" fmla="*/ 98 h 199"/>
                  <a:gd name="T44" fmla="*/ 261 w 299"/>
                  <a:gd name="T45" fmla="*/ 121 h 199"/>
                  <a:gd name="T46" fmla="*/ 254 w 299"/>
                  <a:gd name="T47" fmla="*/ 134 h 199"/>
                  <a:gd name="T48" fmla="*/ 237 w 299"/>
                  <a:gd name="T49" fmla="*/ 151 h 199"/>
                  <a:gd name="T50" fmla="*/ 220 w 299"/>
                  <a:gd name="T51" fmla="*/ 169 h 199"/>
                  <a:gd name="T52" fmla="*/ 206 w 299"/>
                  <a:gd name="T53" fmla="*/ 178 h 199"/>
                  <a:gd name="T54" fmla="*/ 193 w 299"/>
                  <a:gd name="T55" fmla="*/ 185 h 199"/>
                  <a:gd name="T56" fmla="*/ 180 w 299"/>
                  <a:gd name="T57" fmla="*/ 191 h 199"/>
                  <a:gd name="T58" fmla="*/ 164 w 299"/>
                  <a:gd name="T59" fmla="*/ 195 h 199"/>
                  <a:gd name="T60" fmla="*/ 148 w 299"/>
                  <a:gd name="T61" fmla="*/ 199 h 199"/>
                  <a:gd name="T62" fmla="*/ 131 w 299"/>
                  <a:gd name="T63" fmla="*/ 199 h 199"/>
                  <a:gd name="T64" fmla="*/ 113 w 299"/>
                  <a:gd name="T65" fmla="*/ 196 h 199"/>
                  <a:gd name="T66" fmla="*/ 93 w 299"/>
                  <a:gd name="T67" fmla="*/ 191 h 199"/>
                  <a:gd name="T68" fmla="*/ 75 w 299"/>
                  <a:gd name="T69" fmla="*/ 185 h 199"/>
                  <a:gd name="T70" fmla="*/ 60 w 299"/>
                  <a:gd name="T71" fmla="*/ 178 h 199"/>
                  <a:gd name="T72" fmla="*/ 47 w 299"/>
                  <a:gd name="T73" fmla="*/ 169 h 199"/>
                  <a:gd name="T74" fmla="*/ 31 w 299"/>
                  <a:gd name="T75" fmla="*/ 156 h 199"/>
                  <a:gd name="T76" fmla="*/ 20 w 299"/>
                  <a:gd name="T77" fmla="*/ 141 h 199"/>
                  <a:gd name="T78" fmla="*/ 11 w 299"/>
                  <a:gd name="T79" fmla="*/ 126 h 199"/>
                  <a:gd name="T80" fmla="*/ 6 w 299"/>
                  <a:gd name="T81" fmla="*/ 111 h 199"/>
                  <a:gd name="T82" fmla="*/ 3 w 299"/>
                  <a:gd name="T83" fmla="*/ 96 h 199"/>
                  <a:gd name="T84" fmla="*/ 1 w 299"/>
                  <a:gd name="T85" fmla="*/ 80 h 199"/>
                  <a:gd name="T86" fmla="*/ 0 w 299"/>
                  <a:gd name="T87" fmla="*/ 64 h 199"/>
                  <a:gd name="T88" fmla="*/ 1 w 299"/>
                  <a:gd name="T89" fmla="*/ 44 h 199"/>
                  <a:gd name="T90" fmla="*/ 4 w 299"/>
                  <a:gd name="T91" fmla="*/ 28 h 199"/>
                  <a:gd name="T92" fmla="*/ 8 w 299"/>
                  <a:gd name="T93" fmla="*/ 17 h 199"/>
                  <a:gd name="T94" fmla="*/ 10 w 299"/>
                  <a:gd name="T95" fmla="*/ 10 h 19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99"/>
                  <a:gd name="T145" fmla="*/ 0 h 199"/>
                  <a:gd name="T146" fmla="*/ 299 w 299"/>
                  <a:gd name="T147" fmla="*/ 199 h 19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99" h="199">
                    <a:moveTo>
                      <a:pt x="10" y="10"/>
                    </a:moveTo>
                    <a:lnTo>
                      <a:pt x="11" y="9"/>
                    </a:lnTo>
                    <a:lnTo>
                      <a:pt x="14" y="9"/>
                    </a:lnTo>
                    <a:lnTo>
                      <a:pt x="18" y="8"/>
                    </a:lnTo>
                    <a:lnTo>
                      <a:pt x="24" y="8"/>
                    </a:lnTo>
                    <a:lnTo>
                      <a:pt x="26" y="7"/>
                    </a:lnTo>
                    <a:lnTo>
                      <a:pt x="31" y="7"/>
                    </a:lnTo>
                    <a:lnTo>
                      <a:pt x="35" y="5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9" y="4"/>
                    </a:lnTo>
                    <a:lnTo>
                      <a:pt x="54" y="3"/>
                    </a:lnTo>
                    <a:lnTo>
                      <a:pt x="60" y="3"/>
                    </a:lnTo>
                    <a:lnTo>
                      <a:pt x="65" y="3"/>
                    </a:lnTo>
                    <a:lnTo>
                      <a:pt x="70" y="2"/>
                    </a:lnTo>
                    <a:lnTo>
                      <a:pt x="75" y="2"/>
                    </a:lnTo>
                    <a:lnTo>
                      <a:pt x="82" y="2"/>
                    </a:lnTo>
                    <a:lnTo>
                      <a:pt x="87" y="0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4" y="0"/>
                    </a:lnTo>
                    <a:lnTo>
                      <a:pt x="109" y="0"/>
                    </a:lnTo>
                    <a:lnTo>
                      <a:pt x="114" y="0"/>
                    </a:lnTo>
                    <a:lnTo>
                      <a:pt x="119" y="0"/>
                    </a:lnTo>
                    <a:lnTo>
                      <a:pt x="126" y="2"/>
                    </a:lnTo>
                    <a:lnTo>
                      <a:pt x="131" y="2"/>
                    </a:lnTo>
                    <a:lnTo>
                      <a:pt x="136" y="3"/>
                    </a:lnTo>
                    <a:lnTo>
                      <a:pt x="139" y="3"/>
                    </a:lnTo>
                    <a:lnTo>
                      <a:pt x="144" y="5"/>
                    </a:lnTo>
                    <a:lnTo>
                      <a:pt x="131" y="83"/>
                    </a:lnTo>
                    <a:lnTo>
                      <a:pt x="173" y="91"/>
                    </a:lnTo>
                    <a:lnTo>
                      <a:pt x="192" y="15"/>
                    </a:lnTo>
                    <a:lnTo>
                      <a:pt x="196" y="15"/>
                    </a:lnTo>
                    <a:lnTo>
                      <a:pt x="198" y="15"/>
                    </a:lnTo>
                    <a:lnTo>
                      <a:pt x="203" y="17"/>
                    </a:lnTo>
                    <a:lnTo>
                      <a:pt x="208" y="17"/>
                    </a:lnTo>
                    <a:lnTo>
                      <a:pt x="215" y="18"/>
                    </a:lnTo>
                    <a:lnTo>
                      <a:pt x="218" y="19"/>
                    </a:lnTo>
                    <a:lnTo>
                      <a:pt x="222" y="20"/>
                    </a:lnTo>
                    <a:lnTo>
                      <a:pt x="227" y="20"/>
                    </a:lnTo>
                    <a:lnTo>
                      <a:pt x="231" y="23"/>
                    </a:lnTo>
                    <a:lnTo>
                      <a:pt x="235" y="23"/>
                    </a:lnTo>
                    <a:lnTo>
                      <a:pt x="239" y="24"/>
                    </a:lnTo>
                    <a:lnTo>
                      <a:pt x="244" y="26"/>
                    </a:lnTo>
                    <a:lnTo>
                      <a:pt x="247" y="27"/>
                    </a:lnTo>
                    <a:lnTo>
                      <a:pt x="252" y="28"/>
                    </a:lnTo>
                    <a:lnTo>
                      <a:pt x="257" y="29"/>
                    </a:lnTo>
                    <a:lnTo>
                      <a:pt x="261" y="32"/>
                    </a:lnTo>
                    <a:lnTo>
                      <a:pt x="266" y="34"/>
                    </a:lnTo>
                    <a:lnTo>
                      <a:pt x="270" y="36"/>
                    </a:lnTo>
                    <a:lnTo>
                      <a:pt x="274" y="37"/>
                    </a:lnTo>
                    <a:lnTo>
                      <a:pt x="277" y="39"/>
                    </a:lnTo>
                    <a:lnTo>
                      <a:pt x="282" y="42"/>
                    </a:lnTo>
                    <a:lnTo>
                      <a:pt x="286" y="44"/>
                    </a:lnTo>
                    <a:lnTo>
                      <a:pt x="290" y="46"/>
                    </a:lnTo>
                    <a:lnTo>
                      <a:pt x="294" y="48"/>
                    </a:lnTo>
                    <a:lnTo>
                      <a:pt x="299" y="52"/>
                    </a:lnTo>
                    <a:lnTo>
                      <a:pt x="298" y="53"/>
                    </a:lnTo>
                    <a:lnTo>
                      <a:pt x="295" y="59"/>
                    </a:lnTo>
                    <a:lnTo>
                      <a:pt x="293" y="63"/>
                    </a:lnTo>
                    <a:lnTo>
                      <a:pt x="291" y="68"/>
                    </a:lnTo>
                    <a:lnTo>
                      <a:pt x="289" y="73"/>
                    </a:lnTo>
                    <a:lnTo>
                      <a:pt x="286" y="80"/>
                    </a:lnTo>
                    <a:lnTo>
                      <a:pt x="282" y="85"/>
                    </a:lnTo>
                    <a:lnTo>
                      <a:pt x="280" y="91"/>
                    </a:lnTo>
                    <a:lnTo>
                      <a:pt x="275" y="98"/>
                    </a:lnTo>
                    <a:lnTo>
                      <a:pt x="271" y="106"/>
                    </a:lnTo>
                    <a:lnTo>
                      <a:pt x="266" y="114"/>
                    </a:lnTo>
                    <a:lnTo>
                      <a:pt x="261" y="121"/>
                    </a:lnTo>
                    <a:lnTo>
                      <a:pt x="259" y="125"/>
                    </a:lnTo>
                    <a:lnTo>
                      <a:pt x="256" y="129"/>
                    </a:lnTo>
                    <a:lnTo>
                      <a:pt x="254" y="134"/>
                    </a:lnTo>
                    <a:lnTo>
                      <a:pt x="251" y="137"/>
                    </a:lnTo>
                    <a:lnTo>
                      <a:pt x="244" y="145"/>
                    </a:lnTo>
                    <a:lnTo>
                      <a:pt x="237" y="151"/>
                    </a:lnTo>
                    <a:lnTo>
                      <a:pt x="231" y="159"/>
                    </a:lnTo>
                    <a:lnTo>
                      <a:pt x="223" y="166"/>
                    </a:lnTo>
                    <a:lnTo>
                      <a:pt x="220" y="169"/>
                    </a:lnTo>
                    <a:lnTo>
                      <a:pt x="215" y="171"/>
                    </a:lnTo>
                    <a:lnTo>
                      <a:pt x="211" y="174"/>
                    </a:lnTo>
                    <a:lnTo>
                      <a:pt x="206" y="178"/>
                    </a:lnTo>
                    <a:lnTo>
                      <a:pt x="202" y="180"/>
                    </a:lnTo>
                    <a:lnTo>
                      <a:pt x="198" y="183"/>
                    </a:lnTo>
                    <a:lnTo>
                      <a:pt x="193" y="185"/>
                    </a:lnTo>
                    <a:lnTo>
                      <a:pt x="190" y="189"/>
                    </a:lnTo>
                    <a:lnTo>
                      <a:pt x="185" y="190"/>
                    </a:lnTo>
                    <a:lnTo>
                      <a:pt x="180" y="191"/>
                    </a:lnTo>
                    <a:lnTo>
                      <a:pt x="175" y="194"/>
                    </a:lnTo>
                    <a:lnTo>
                      <a:pt x="170" y="195"/>
                    </a:lnTo>
                    <a:lnTo>
                      <a:pt x="164" y="195"/>
                    </a:lnTo>
                    <a:lnTo>
                      <a:pt x="159" y="196"/>
                    </a:lnTo>
                    <a:lnTo>
                      <a:pt x="153" y="198"/>
                    </a:lnTo>
                    <a:lnTo>
                      <a:pt x="148" y="199"/>
                    </a:lnTo>
                    <a:lnTo>
                      <a:pt x="142" y="199"/>
                    </a:lnTo>
                    <a:lnTo>
                      <a:pt x="137" y="199"/>
                    </a:lnTo>
                    <a:lnTo>
                      <a:pt x="131" y="199"/>
                    </a:lnTo>
                    <a:lnTo>
                      <a:pt x="126" y="199"/>
                    </a:lnTo>
                    <a:lnTo>
                      <a:pt x="119" y="198"/>
                    </a:lnTo>
                    <a:lnTo>
                      <a:pt x="113" y="196"/>
                    </a:lnTo>
                    <a:lnTo>
                      <a:pt x="107" y="195"/>
                    </a:lnTo>
                    <a:lnTo>
                      <a:pt x="100" y="195"/>
                    </a:lnTo>
                    <a:lnTo>
                      <a:pt x="93" y="191"/>
                    </a:lnTo>
                    <a:lnTo>
                      <a:pt x="87" y="190"/>
                    </a:lnTo>
                    <a:lnTo>
                      <a:pt x="82" y="188"/>
                    </a:lnTo>
                    <a:lnTo>
                      <a:pt x="75" y="185"/>
                    </a:lnTo>
                    <a:lnTo>
                      <a:pt x="70" y="183"/>
                    </a:lnTo>
                    <a:lnTo>
                      <a:pt x="65" y="180"/>
                    </a:lnTo>
                    <a:lnTo>
                      <a:pt x="60" y="178"/>
                    </a:lnTo>
                    <a:lnTo>
                      <a:pt x="57" y="175"/>
                    </a:lnTo>
                    <a:lnTo>
                      <a:pt x="52" y="171"/>
                    </a:lnTo>
                    <a:lnTo>
                      <a:pt x="47" y="169"/>
                    </a:lnTo>
                    <a:lnTo>
                      <a:pt x="43" y="166"/>
                    </a:lnTo>
                    <a:lnTo>
                      <a:pt x="39" y="163"/>
                    </a:lnTo>
                    <a:lnTo>
                      <a:pt x="31" y="156"/>
                    </a:lnTo>
                    <a:lnTo>
                      <a:pt x="26" y="150"/>
                    </a:lnTo>
                    <a:lnTo>
                      <a:pt x="23" y="145"/>
                    </a:lnTo>
                    <a:lnTo>
                      <a:pt x="20" y="141"/>
                    </a:lnTo>
                    <a:lnTo>
                      <a:pt x="18" y="137"/>
                    </a:lnTo>
                    <a:lnTo>
                      <a:pt x="15" y="134"/>
                    </a:lnTo>
                    <a:lnTo>
                      <a:pt x="11" y="126"/>
                    </a:lnTo>
                    <a:lnTo>
                      <a:pt x="9" y="119"/>
                    </a:lnTo>
                    <a:lnTo>
                      <a:pt x="8" y="115"/>
                    </a:lnTo>
                    <a:lnTo>
                      <a:pt x="6" y="111"/>
                    </a:lnTo>
                    <a:lnTo>
                      <a:pt x="4" y="107"/>
                    </a:lnTo>
                    <a:lnTo>
                      <a:pt x="4" y="103"/>
                    </a:lnTo>
                    <a:lnTo>
                      <a:pt x="3" y="96"/>
                    </a:lnTo>
                    <a:lnTo>
                      <a:pt x="3" y="88"/>
                    </a:lnTo>
                    <a:lnTo>
                      <a:pt x="1" y="85"/>
                    </a:lnTo>
                    <a:lnTo>
                      <a:pt x="1" y="80"/>
                    </a:lnTo>
                    <a:lnTo>
                      <a:pt x="0" y="76"/>
                    </a:lnTo>
                    <a:lnTo>
                      <a:pt x="0" y="72"/>
                    </a:lnTo>
                    <a:lnTo>
                      <a:pt x="0" y="64"/>
                    </a:lnTo>
                    <a:lnTo>
                      <a:pt x="1" y="58"/>
                    </a:lnTo>
                    <a:lnTo>
                      <a:pt x="1" y="51"/>
                    </a:lnTo>
                    <a:lnTo>
                      <a:pt x="1" y="44"/>
                    </a:lnTo>
                    <a:lnTo>
                      <a:pt x="3" y="38"/>
                    </a:lnTo>
                    <a:lnTo>
                      <a:pt x="4" y="33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8" y="17"/>
                    </a:lnTo>
                    <a:lnTo>
                      <a:pt x="9" y="12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4D665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70" name="Freeform 80"/>
              <p:cNvSpPr>
                <a:spLocks/>
              </p:cNvSpPr>
              <p:nvPr/>
            </p:nvSpPr>
            <p:spPr bwMode="auto">
              <a:xfrm>
                <a:off x="3060" y="3097"/>
                <a:ext cx="57" cy="35"/>
              </a:xfrm>
              <a:custGeom>
                <a:avLst/>
                <a:gdLst>
                  <a:gd name="T0" fmla="*/ 157 w 172"/>
                  <a:gd name="T1" fmla="*/ 0 h 105"/>
                  <a:gd name="T2" fmla="*/ 172 w 172"/>
                  <a:gd name="T3" fmla="*/ 64 h 105"/>
                  <a:gd name="T4" fmla="*/ 170 w 172"/>
                  <a:gd name="T5" fmla="*/ 64 h 105"/>
                  <a:gd name="T6" fmla="*/ 166 w 172"/>
                  <a:gd name="T7" fmla="*/ 65 h 105"/>
                  <a:gd name="T8" fmla="*/ 162 w 172"/>
                  <a:gd name="T9" fmla="*/ 66 h 105"/>
                  <a:gd name="T10" fmla="*/ 160 w 172"/>
                  <a:gd name="T11" fmla="*/ 68 h 105"/>
                  <a:gd name="T12" fmla="*/ 156 w 172"/>
                  <a:gd name="T13" fmla="*/ 70 h 105"/>
                  <a:gd name="T14" fmla="*/ 152 w 172"/>
                  <a:gd name="T15" fmla="*/ 71 h 105"/>
                  <a:gd name="T16" fmla="*/ 146 w 172"/>
                  <a:gd name="T17" fmla="*/ 74 h 105"/>
                  <a:gd name="T18" fmla="*/ 141 w 172"/>
                  <a:gd name="T19" fmla="*/ 75 h 105"/>
                  <a:gd name="T20" fmla="*/ 136 w 172"/>
                  <a:gd name="T21" fmla="*/ 78 h 105"/>
                  <a:gd name="T22" fmla="*/ 130 w 172"/>
                  <a:gd name="T23" fmla="*/ 80 h 105"/>
                  <a:gd name="T24" fmla="*/ 123 w 172"/>
                  <a:gd name="T25" fmla="*/ 81 h 105"/>
                  <a:gd name="T26" fmla="*/ 116 w 172"/>
                  <a:gd name="T27" fmla="*/ 84 h 105"/>
                  <a:gd name="T28" fmla="*/ 109 w 172"/>
                  <a:gd name="T29" fmla="*/ 86 h 105"/>
                  <a:gd name="T30" fmla="*/ 103 w 172"/>
                  <a:gd name="T31" fmla="*/ 89 h 105"/>
                  <a:gd name="T32" fmla="*/ 96 w 172"/>
                  <a:gd name="T33" fmla="*/ 90 h 105"/>
                  <a:gd name="T34" fmla="*/ 89 w 172"/>
                  <a:gd name="T35" fmla="*/ 93 h 105"/>
                  <a:gd name="T36" fmla="*/ 82 w 172"/>
                  <a:gd name="T37" fmla="*/ 94 h 105"/>
                  <a:gd name="T38" fmla="*/ 76 w 172"/>
                  <a:gd name="T39" fmla="*/ 97 h 105"/>
                  <a:gd name="T40" fmla="*/ 68 w 172"/>
                  <a:gd name="T41" fmla="*/ 98 h 105"/>
                  <a:gd name="T42" fmla="*/ 62 w 172"/>
                  <a:gd name="T43" fmla="*/ 100 h 105"/>
                  <a:gd name="T44" fmla="*/ 56 w 172"/>
                  <a:gd name="T45" fmla="*/ 102 h 105"/>
                  <a:gd name="T46" fmla="*/ 49 w 172"/>
                  <a:gd name="T47" fmla="*/ 103 h 105"/>
                  <a:gd name="T48" fmla="*/ 43 w 172"/>
                  <a:gd name="T49" fmla="*/ 104 h 105"/>
                  <a:gd name="T50" fmla="*/ 37 w 172"/>
                  <a:gd name="T51" fmla="*/ 104 h 105"/>
                  <a:gd name="T52" fmla="*/ 30 w 172"/>
                  <a:gd name="T53" fmla="*/ 105 h 105"/>
                  <a:gd name="T54" fmla="*/ 25 w 172"/>
                  <a:gd name="T55" fmla="*/ 105 h 105"/>
                  <a:gd name="T56" fmla="*/ 20 w 172"/>
                  <a:gd name="T57" fmla="*/ 105 h 105"/>
                  <a:gd name="T58" fmla="*/ 17 w 172"/>
                  <a:gd name="T59" fmla="*/ 105 h 105"/>
                  <a:gd name="T60" fmla="*/ 12 w 172"/>
                  <a:gd name="T61" fmla="*/ 104 h 105"/>
                  <a:gd name="T62" fmla="*/ 9 w 172"/>
                  <a:gd name="T63" fmla="*/ 104 h 105"/>
                  <a:gd name="T64" fmla="*/ 3 w 172"/>
                  <a:gd name="T65" fmla="*/ 99 h 105"/>
                  <a:gd name="T66" fmla="*/ 0 w 172"/>
                  <a:gd name="T67" fmla="*/ 97 h 105"/>
                  <a:gd name="T68" fmla="*/ 0 w 172"/>
                  <a:gd name="T69" fmla="*/ 90 h 105"/>
                  <a:gd name="T70" fmla="*/ 3 w 172"/>
                  <a:gd name="T71" fmla="*/ 85 h 105"/>
                  <a:gd name="T72" fmla="*/ 7 w 172"/>
                  <a:gd name="T73" fmla="*/ 79 h 105"/>
                  <a:gd name="T74" fmla="*/ 13 w 172"/>
                  <a:gd name="T75" fmla="*/ 73 h 105"/>
                  <a:gd name="T76" fmla="*/ 19 w 172"/>
                  <a:gd name="T77" fmla="*/ 66 h 105"/>
                  <a:gd name="T78" fmla="*/ 27 w 172"/>
                  <a:gd name="T79" fmla="*/ 60 h 105"/>
                  <a:gd name="T80" fmla="*/ 34 w 172"/>
                  <a:gd name="T81" fmla="*/ 54 h 105"/>
                  <a:gd name="T82" fmla="*/ 42 w 172"/>
                  <a:gd name="T83" fmla="*/ 47 h 105"/>
                  <a:gd name="T84" fmla="*/ 45 w 172"/>
                  <a:gd name="T85" fmla="*/ 45 h 105"/>
                  <a:gd name="T86" fmla="*/ 49 w 172"/>
                  <a:gd name="T87" fmla="*/ 42 h 105"/>
                  <a:gd name="T88" fmla="*/ 53 w 172"/>
                  <a:gd name="T89" fmla="*/ 40 h 105"/>
                  <a:gd name="T90" fmla="*/ 57 w 172"/>
                  <a:gd name="T91" fmla="*/ 37 h 105"/>
                  <a:gd name="T92" fmla="*/ 63 w 172"/>
                  <a:gd name="T93" fmla="*/ 32 h 105"/>
                  <a:gd name="T94" fmla="*/ 68 w 172"/>
                  <a:gd name="T95" fmla="*/ 30 h 105"/>
                  <a:gd name="T96" fmla="*/ 71 w 172"/>
                  <a:gd name="T97" fmla="*/ 27 h 105"/>
                  <a:gd name="T98" fmla="*/ 73 w 172"/>
                  <a:gd name="T99" fmla="*/ 27 h 105"/>
                  <a:gd name="T100" fmla="*/ 118 w 172"/>
                  <a:gd name="T101" fmla="*/ 7 h 105"/>
                  <a:gd name="T102" fmla="*/ 157 w 172"/>
                  <a:gd name="T103" fmla="*/ 0 h 105"/>
                  <a:gd name="T104" fmla="*/ 157 w 172"/>
                  <a:gd name="T105" fmla="*/ 0 h 10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72"/>
                  <a:gd name="T160" fmla="*/ 0 h 105"/>
                  <a:gd name="T161" fmla="*/ 172 w 172"/>
                  <a:gd name="T162" fmla="*/ 105 h 10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72" h="105">
                    <a:moveTo>
                      <a:pt x="157" y="0"/>
                    </a:moveTo>
                    <a:lnTo>
                      <a:pt x="172" y="64"/>
                    </a:lnTo>
                    <a:lnTo>
                      <a:pt x="170" y="64"/>
                    </a:lnTo>
                    <a:lnTo>
                      <a:pt x="166" y="65"/>
                    </a:lnTo>
                    <a:lnTo>
                      <a:pt x="162" y="66"/>
                    </a:lnTo>
                    <a:lnTo>
                      <a:pt x="160" y="68"/>
                    </a:lnTo>
                    <a:lnTo>
                      <a:pt x="156" y="70"/>
                    </a:lnTo>
                    <a:lnTo>
                      <a:pt x="152" y="71"/>
                    </a:lnTo>
                    <a:lnTo>
                      <a:pt x="146" y="74"/>
                    </a:lnTo>
                    <a:lnTo>
                      <a:pt x="141" y="75"/>
                    </a:lnTo>
                    <a:lnTo>
                      <a:pt x="136" y="78"/>
                    </a:lnTo>
                    <a:lnTo>
                      <a:pt x="130" y="80"/>
                    </a:lnTo>
                    <a:lnTo>
                      <a:pt x="123" y="81"/>
                    </a:lnTo>
                    <a:lnTo>
                      <a:pt x="116" y="84"/>
                    </a:lnTo>
                    <a:lnTo>
                      <a:pt x="109" y="86"/>
                    </a:lnTo>
                    <a:lnTo>
                      <a:pt x="103" y="89"/>
                    </a:lnTo>
                    <a:lnTo>
                      <a:pt x="96" y="90"/>
                    </a:lnTo>
                    <a:lnTo>
                      <a:pt x="89" y="93"/>
                    </a:lnTo>
                    <a:lnTo>
                      <a:pt x="82" y="94"/>
                    </a:lnTo>
                    <a:lnTo>
                      <a:pt x="76" y="97"/>
                    </a:lnTo>
                    <a:lnTo>
                      <a:pt x="68" y="98"/>
                    </a:lnTo>
                    <a:lnTo>
                      <a:pt x="62" y="100"/>
                    </a:lnTo>
                    <a:lnTo>
                      <a:pt x="56" y="102"/>
                    </a:lnTo>
                    <a:lnTo>
                      <a:pt x="49" y="103"/>
                    </a:lnTo>
                    <a:lnTo>
                      <a:pt x="43" y="104"/>
                    </a:lnTo>
                    <a:lnTo>
                      <a:pt x="37" y="104"/>
                    </a:lnTo>
                    <a:lnTo>
                      <a:pt x="30" y="105"/>
                    </a:lnTo>
                    <a:lnTo>
                      <a:pt x="25" y="105"/>
                    </a:lnTo>
                    <a:lnTo>
                      <a:pt x="20" y="105"/>
                    </a:lnTo>
                    <a:lnTo>
                      <a:pt x="17" y="105"/>
                    </a:lnTo>
                    <a:lnTo>
                      <a:pt x="12" y="104"/>
                    </a:lnTo>
                    <a:lnTo>
                      <a:pt x="9" y="104"/>
                    </a:lnTo>
                    <a:lnTo>
                      <a:pt x="3" y="99"/>
                    </a:lnTo>
                    <a:lnTo>
                      <a:pt x="0" y="97"/>
                    </a:lnTo>
                    <a:lnTo>
                      <a:pt x="0" y="90"/>
                    </a:lnTo>
                    <a:lnTo>
                      <a:pt x="3" y="85"/>
                    </a:lnTo>
                    <a:lnTo>
                      <a:pt x="7" y="79"/>
                    </a:lnTo>
                    <a:lnTo>
                      <a:pt x="13" y="73"/>
                    </a:lnTo>
                    <a:lnTo>
                      <a:pt x="19" y="66"/>
                    </a:lnTo>
                    <a:lnTo>
                      <a:pt x="27" y="60"/>
                    </a:lnTo>
                    <a:lnTo>
                      <a:pt x="34" y="54"/>
                    </a:lnTo>
                    <a:lnTo>
                      <a:pt x="42" y="47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3" y="40"/>
                    </a:lnTo>
                    <a:lnTo>
                      <a:pt x="57" y="37"/>
                    </a:lnTo>
                    <a:lnTo>
                      <a:pt x="63" y="32"/>
                    </a:lnTo>
                    <a:lnTo>
                      <a:pt x="68" y="30"/>
                    </a:lnTo>
                    <a:lnTo>
                      <a:pt x="71" y="27"/>
                    </a:lnTo>
                    <a:lnTo>
                      <a:pt x="73" y="27"/>
                    </a:lnTo>
                    <a:lnTo>
                      <a:pt x="118" y="7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693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10271" name="Freeform 81"/>
              <p:cNvSpPr>
                <a:spLocks/>
              </p:cNvSpPr>
              <p:nvPr/>
            </p:nvSpPr>
            <p:spPr bwMode="auto">
              <a:xfrm>
                <a:off x="3501" y="3136"/>
                <a:ext cx="60" cy="30"/>
              </a:xfrm>
              <a:custGeom>
                <a:avLst/>
                <a:gdLst>
                  <a:gd name="T0" fmla="*/ 0 w 180"/>
                  <a:gd name="T1" fmla="*/ 77 h 91"/>
                  <a:gd name="T2" fmla="*/ 59 w 180"/>
                  <a:gd name="T3" fmla="*/ 47 h 91"/>
                  <a:gd name="T4" fmla="*/ 143 w 180"/>
                  <a:gd name="T5" fmla="*/ 0 h 91"/>
                  <a:gd name="T6" fmla="*/ 180 w 180"/>
                  <a:gd name="T7" fmla="*/ 26 h 91"/>
                  <a:gd name="T8" fmla="*/ 58 w 180"/>
                  <a:gd name="T9" fmla="*/ 91 h 91"/>
                  <a:gd name="T10" fmla="*/ 0 w 180"/>
                  <a:gd name="T11" fmla="*/ 77 h 91"/>
                  <a:gd name="T12" fmla="*/ 0 w 180"/>
                  <a:gd name="T13" fmla="*/ 77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0"/>
                  <a:gd name="T22" fmla="*/ 0 h 91"/>
                  <a:gd name="T23" fmla="*/ 180 w 180"/>
                  <a:gd name="T24" fmla="*/ 91 h 9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0" h="91">
                    <a:moveTo>
                      <a:pt x="0" y="77"/>
                    </a:moveTo>
                    <a:lnTo>
                      <a:pt x="59" y="47"/>
                    </a:lnTo>
                    <a:lnTo>
                      <a:pt x="143" y="0"/>
                    </a:lnTo>
                    <a:lnTo>
                      <a:pt x="180" y="26"/>
                    </a:lnTo>
                    <a:lnTo>
                      <a:pt x="58" y="91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A67A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57"/>
            <p:cNvGrpSpPr/>
            <p:nvPr/>
          </p:nvGrpSpPr>
          <p:grpSpPr>
            <a:xfrm>
              <a:off x="4114800" y="3783009"/>
              <a:ext cx="1371600" cy="1844681"/>
              <a:chOff x="6400800" y="4336254"/>
              <a:chExt cx="914400" cy="922340"/>
            </a:xfrm>
            <a:solidFill>
              <a:schemeClr val="bg1"/>
            </a:solidFill>
            <a:scene3d>
              <a:camera prst="perspectiveRight" fov="5400000">
                <a:rot lat="0" lon="17400000" rev="0"/>
              </a:camera>
              <a:lightRig rig="threePt" dir="t"/>
            </a:scene3d>
          </p:grpSpPr>
          <p:sp>
            <p:nvSpPr>
              <p:cNvPr id="21" name="Rectangle 20"/>
              <p:cNvSpPr/>
              <p:nvPr/>
            </p:nvSpPr>
            <p:spPr bwMode="auto">
              <a:xfrm>
                <a:off x="6400800" y="4343400"/>
                <a:ext cx="914400" cy="914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  <a:defRPr/>
                </a:pPr>
                <a:endParaRPr lang="en-US">
                  <a:latin typeface="Times New Roman" pitchFamily="18" charset="0"/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 bwMode="auto">
              <a:xfrm rot="5400000" flipH="1" flipV="1">
                <a:off x="6019800" y="48006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rot="5400000" flipH="1" flipV="1">
                <a:off x="6096794" y="4799806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rot="5400000" flipH="1" flipV="1">
                <a:off x="6173788" y="4799012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rot="5400000" flipH="1" flipV="1">
                <a:off x="6250782" y="4798218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rot="5400000" flipH="1" flipV="1">
                <a:off x="6327776" y="4797424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rot="5400000" flipH="1" flipV="1">
                <a:off x="6404770" y="479663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 rot="5400000" flipH="1" flipV="1">
                <a:off x="6481764" y="4795836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 rot="5400000" flipH="1" flipV="1">
                <a:off x="6558758" y="4795042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 rot="5400000" flipH="1" flipV="1">
                <a:off x="6635752" y="4794248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 rot="5400000" flipH="1" flipV="1">
                <a:off x="6712746" y="4793454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 rot="5400000" flipH="1" flipV="1">
                <a:off x="6789740" y="479266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>
                <a:off x="6400800" y="44196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6400800" y="44958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>
                <a:off x="6400800" y="45720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>
                <a:off x="6400800" y="46482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>
                <a:off x="6400800" y="47244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>
                <a:off x="6400800" y="48006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 bwMode="auto">
              <a:xfrm>
                <a:off x="6400800" y="48768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>
                <a:off x="6400800" y="49530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6400800" y="50292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 bwMode="auto">
              <a:xfrm>
                <a:off x="6400800" y="51054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6400800" y="51816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0245" name="Straight Connector 39"/>
            <p:cNvCxnSpPr>
              <a:cxnSpLocks noChangeShapeType="1"/>
            </p:cNvCxnSpPr>
            <p:nvPr/>
          </p:nvCxnSpPr>
          <p:spPr bwMode="auto">
            <a:xfrm rot="16200000" flipH="1">
              <a:off x="3453210" y="1961358"/>
              <a:ext cx="1935163" cy="3629025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0246" name="Straight Connector 40"/>
            <p:cNvCxnSpPr>
              <a:cxnSpLocks noChangeShapeType="1"/>
            </p:cNvCxnSpPr>
            <p:nvPr/>
          </p:nvCxnSpPr>
          <p:spPr bwMode="auto">
            <a:xfrm rot="5400000" flipH="1" flipV="1">
              <a:off x="3566320" y="3783412"/>
              <a:ext cx="1701800" cy="3621881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pic>
          <p:nvPicPr>
            <p:cNvPr id="10247" name="Picture 2" descr="http://www.cs.rpi.edu/~cutler/classes/advancedgraphics/F05/assignments/assignment2/bunny_badsimp_0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71601" y="2655888"/>
              <a:ext cx="2843213" cy="398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8" name="Picture 2" descr="http://www.cs.rpi.edu/~cutler/classes/advancedgraphics/F05/assignments/assignment2/bunny_badsimp_0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0" y="3875088"/>
              <a:ext cx="40005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Box 19"/>
          <p:cNvSpPr txBox="1"/>
          <p:nvPr/>
        </p:nvSpPr>
        <p:spPr>
          <a:xfrm>
            <a:off x="6211094" y="1487319"/>
            <a:ext cx="2505942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For each primitive:</a:t>
            </a:r>
          </a:p>
          <a:p>
            <a:pPr>
              <a:defRPr/>
            </a:pPr>
            <a:r>
              <a:rPr lang="en-US" dirty="0"/>
              <a:t>    Compute illumination</a:t>
            </a:r>
          </a:p>
          <a:p>
            <a:pPr>
              <a:defRPr/>
            </a:pPr>
            <a:r>
              <a:rPr lang="en-US" dirty="0"/>
              <a:t>    Project to image plane</a:t>
            </a:r>
          </a:p>
          <a:p>
            <a:pPr>
              <a:defRPr/>
            </a:pPr>
            <a:r>
              <a:rPr lang="en-US" dirty="0"/>
              <a:t>    Fill in pixels</a:t>
            </a:r>
          </a:p>
        </p:txBody>
      </p:sp>
    </p:spTree>
    <p:extLst>
      <p:ext uri="{BB962C8B-B14F-4D97-AF65-F5344CB8AC3E}">
        <p14:creationId xmlns:p14="http://schemas.microsoft.com/office/powerpoint/2010/main" val="11916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B2EF80-F923-423E-915D-C9031A5A6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96" y="-427307"/>
            <a:ext cx="9713742" cy="7285307"/>
          </a:xfrm>
          <a:prstGeom prst="rect">
            <a:avLst/>
          </a:prstGeom>
        </p:spPr>
      </p:pic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0794" y="4192172"/>
            <a:ext cx="3810529" cy="2302413"/>
          </a:xfrm>
          <a:solidFill>
            <a:schemeClr val="bg1">
              <a:alpha val="67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500" dirty="0">
                <a:latin typeface="Arial" charset="0"/>
                <a:ea typeface="ＭＳ Ｐゴシック" charset="0"/>
                <a:cs typeface="ＭＳ Ｐゴシック" charset="0"/>
              </a:rPr>
              <a:t>Global versus Local Illumination</a:t>
            </a:r>
            <a:endParaRPr lang="en-US" sz="3500" dirty="0"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sz="1800" dirty="0">
                <a:ea typeface="ＭＳ Ｐゴシック" charset="0"/>
                <a:cs typeface="ＭＳ Ｐゴシック" charset="0"/>
              </a:rPr>
              <a:t>For true photo-realism:</a:t>
            </a:r>
            <a:br>
              <a:rPr lang="en-US" sz="1800" dirty="0">
                <a:ea typeface="ＭＳ Ｐゴシック" charset="0"/>
                <a:cs typeface="ＭＳ Ｐゴシック" charset="0"/>
              </a:rPr>
            </a:br>
            <a:br>
              <a:rPr lang="en-US" sz="1800" dirty="0">
                <a:ea typeface="ＭＳ Ｐゴシック" charset="0"/>
                <a:cs typeface="ＭＳ Ｐゴシック" charset="0"/>
              </a:rPr>
            </a:br>
            <a:r>
              <a:rPr lang="en-US" sz="1800" dirty="0">
                <a:ea typeface="ＭＳ Ｐゴシック" charset="0"/>
                <a:cs typeface="ＭＳ Ｐゴシック" charset="0"/>
              </a:rPr>
              <a:t>We cannot compute color or shade of each object independently</a:t>
            </a:r>
          </a:p>
          <a:p>
            <a:pPr marL="0" indent="0">
              <a:buNone/>
            </a:pPr>
            <a:r>
              <a:rPr lang="en-US" sz="1800" dirty="0">
                <a:latin typeface="Arial" charset="0"/>
                <a:ea typeface="ＭＳ Ｐゴシック" charset="0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130601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0" name="Rectangle 136">
            <a:extLst>
              <a:ext uri="{FF2B5EF4-FFF2-40B4-BE49-F238E27FC236}">
                <a16:creationId xmlns:a16="http://schemas.microsoft.com/office/drawing/2014/main" id="{2B1D4F77-A17C-43D7-B7FA-545148E4E9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>
              <a:lnSpc>
                <a:spcPct val="90000"/>
              </a:lnSpc>
              <a:spcAft>
                <a:spcPts val="600"/>
              </a:spcAft>
            </a:pPr>
            <a:fld id="{B1DF1431-A5DF-D047-A2A7-449C2E7918A5}" type="slidenum">
              <a:rPr lang="es-ES" sz="1900">
                <a:solidFill>
                  <a:srgbClr val="FFFFFF"/>
                </a:solidFill>
                <a:latin typeface="Arial" charset="0"/>
              </a:rPr>
              <a:pPr lvl="1"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s-ES" sz="19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0396C-14EE-4C0C-9068-B10472EC3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11452"/>
          <a:stretch/>
        </p:blipFill>
        <p:spPr>
          <a:xfrm>
            <a:off x="-399857" y="-75017"/>
            <a:ext cx="12191980" cy="6857990"/>
          </a:xfrm>
          <a:prstGeom prst="rect">
            <a:avLst/>
          </a:prstGeom>
        </p:spPr>
      </p:pic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93" y="3052690"/>
            <a:ext cx="4474949" cy="2194560"/>
          </a:xfrm>
          <a:solidFill>
            <a:schemeClr val="bg1">
              <a:alpha val="72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ea typeface="ＭＳ Ｐゴシック" charset="0"/>
              </a:rPr>
              <a:t>Some objects are blocked from light</a:t>
            </a:r>
          </a:p>
          <a:p>
            <a:pPr marL="0" indent="0">
              <a:buNone/>
            </a:pPr>
            <a:r>
              <a:rPr lang="en-US" sz="1900" dirty="0">
                <a:ea typeface="ＭＳ Ｐゴシック" charset="0"/>
              </a:rPr>
              <a:t>Light can reflect from object to object</a:t>
            </a:r>
          </a:p>
          <a:p>
            <a:pPr marL="0" indent="0">
              <a:buNone/>
            </a:pPr>
            <a:r>
              <a:rPr lang="en-US" sz="1900" dirty="0">
                <a:ea typeface="ＭＳ Ｐゴシック" charset="0"/>
              </a:rPr>
              <a:t>Some objects might be translucent</a:t>
            </a:r>
          </a:p>
          <a:p>
            <a:pPr marL="0" indent="0">
              <a:buNone/>
            </a:pPr>
            <a:r>
              <a:rPr lang="en-US" sz="1500" dirty="0">
                <a:ea typeface="ＭＳ Ｐゴシック" charset="0"/>
              </a:rPr>
              <a:t>Can rasterization produce global lighting effects?</a:t>
            </a:r>
          </a:p>
          <a:p>
            <a:pPr marL="0" indent="0">
              <a:buNone/>
            </a:pPr>
            <a:r>
              <a:rPr lang="en-US" sz="1500" dirty="0">
                <a:ea typeface="ＭＳ Ｐゴシック" charset="0"/>
              </a:rPr>
              <a:t>Can ray tracing?</a:t>
            </a:r>
          </a:p>
          <a:p>
            <a:pPr marL="0" indent="0">
              <a:buNone/>
            </a:pPr>
            <a:r>
              <a:rPr lang="en-US" sz="1500" dirty="0">
                <a:ea typeface="ＭＳ Ｐゴシック" charset="0"/>
              </a:rPr>
              <a:t>The big advantage of rasterization is…?</a:t>
            </a:r>
          </a:p>
          <a:p>
            <a:endParaRPr lang="en-US" sz="15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679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lvl="1"/>
            <a:fld id="{C3ACC52C-C55F-9048-8BB5-C846D85C4BD7}" type="slidenum">
              <a:rPr lang="es-ES" sz="1000">
                <a:latin typeface="Arial" charset="0"/>
              </a:rPr>
              <a:pPr lvl="1"/>
              <a:t>13</a:t>
            </a:fld>
            <a:endParaRPr lang="es-ES" sz="1000">
              <a:latin typeface="Arial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542559"/>
            <a:ext cx="8913813" cy="914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Rasterization Engines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1175" y="1583191"/>
            <a:ext cx="8998633" cy="4602072"/>
          </a:xfrm>
        </p:spPr>
        <p:txBody>
          <a:bodyPr>
            <a:normAutofit/>
          </a:bodyPr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Most low-level graphics libraries use a camera model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API typically requires you to specify</a:t>
            </a:r>
            <a:r>
              <a:rPr lang="en-US" sz="2000" dirty="0">
                <a:ea typeface="ＭＳ Ｐゴシック" charset="0"/>
              </a:rPr>
              <a:t> </a:t>
            </a:r>
          </a:p>
          <a:p>
            <a:pPr lvl="1"/>
            <a:r>
              <a:rPr lang="en-US" sz="2200" dirty="0">
                <a:ea typeface="ＭＳ Ｐゴシック" charset="0"/>
              </a:rPr>
              <a:t>Objects in the scene</a:t>
            </a:r>
          </a:p>
          <a:p>
            <a:pPr lvl="1"/>
            <a:r>
              <a:rPr lang="en-US" sz="2200" dirty="0">
                <a:ea typeface="ＭＳ Ｐゴシック" charset="0"/>
              </a:rPr>
              <a:t>Materials the objects are made of</a:t>
            </a:r>
          </a:p>
          <a:p>
            <a:pPr lvl="1"/>
            <a:r>
              <a:rPr lang="en-US" sz="2200" dirty="0">
                <a:ea typeface="ＭＳ Ｐゴシック" charset="0"/>
              </a:rPr>
              <a:t>Viewer (position, view direction, field of view,…)</a:t>
            </a:r>
          </a:p>
          <a:p>
            <a:pPr lvl="1"/>
            <a:r>
              <a:rPr lang="en-US" sz="2200" dirty="0">
                <a:ea typeface="ＭＳ Ｐゴシック" charset="0"/>
              </a:rPr>
              <a:t>Lights - what parameters do you think typically are used?</a:t>
            </a:r>
            <a:br>
              <a:rPr lang="en-US" sz="2200" dirty="0">
                <a:ea typeface="ＭＳ Ｐゴシック" charset="0"/>
              </a:rPr>
            </a:br>
            <a:endParaRPr lang="en-US" sz="2200" dirty="0">
              <a:ea typeface="ＭＳ Ｐゴシック" charset="0"/>
            </a:endParaRPr>
          </a:p>
          <a:p>
            <a:r>
              <a:rPr lang="en-US" sz="2400" dirty="0">
                <a:ea typeface="ＭＳ Ｐゴシック" charset="0"/>
              </a:rPr>
              <a:t>The engine (i.e. the library) will use pipeline-style processing</a:t>
            </a:r>
          </a:p>
          <a:p>
            <a:pPr lvl="1"/>
            <a:r>
              <a:rPr lang="en-US" sz="2000" dirty="0">
                <a:ea typeface="ＭＳ Ｐゴシック" charset="0"/>
              </a:rPr>
              <a:t>The input geometry flows through several processing stages</a:t>
            </a:r>
          </a:p>
          <a:p>
            <a:pPr marL="0" indent="0">
              <a:buNone/>
            </a:pPr>
            <a:r>
              <a:rPr lang="en-US" sz="1050" dirty="0">
                <a:latin typeface="Arial" charset="0"/>
                <a:ea typeface="ＭＳ Ｐゴシック" charset="0"/>
                <a:cs typeface="ＭＳ Ｐゴシック" charset="0"/>
              </a:rPr>
              <a:t>API = Application Programming Interface</a:t>
            </a:r>
          </a:p>
        </p:txBody>
      </p:sp>
    </p:spTree>
    <p:extLst>
      <p:ext uri="{BB962C8B-B14F-4D97-AF65-F5344CB8AC3E}">
        <p14:creationId xmlns:p14="http://schemas.microsoft.com/office/powerpoint/2010/main" val="1905289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611259"/>
            <a:ext cx="8913813" cy="914400"/>
          </a:xfrm>
        </p:spPr>
        <p:txBody>
          <a:bodyPr/>
          <a:lstStyle/>
          <a:p>
            <a:r>
              <a:rPr lang="en-US" dirty="0"/>
              <a:t>Definitions: Pixel and  Raster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5169" y="1485513"/>
            <a:ext cx="9028144" cy="877887"/>
          </a:xfrm>
        </p:spPr>
        <p:txBody>
          <a:bodyPr/>
          <a:lstStyle/>
          <a:p>
            <a:r>
              <a:rPr lang="en-US" sz="2000" dirty="0"/>
              <a:t>A </a:t>
            </a:r>
            <a:r>
              <a:rPr lang="en-US" sz="2000" i="1" dirty="0"/>
              <a:t>pixel</a:t>
            </a:r>
            <a:r>
              <a:rPr lang="en-US" sz="2000" dirty="0"/>
              <a:t> is the smallest controllable picture element in an image</a:t>
            </a:r>
          </a:p>
          <a:p>
            <a:r>
              <a:rPr lang="en-US" sz="2000" dirty="0"/>
              <a:t>A </a:t>
            </a:r>
            <a:r>
              <a:rPr lang="en-US" sz="2000" i="1" dirty="0"/>
              <a:t>raster </a:t>
            </a:r>
            <a:r>
              <a:rPr lang="en-US" sz="2000" dirty="0"/>
              <a:t>is a grid of pixel values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5169" y="2503076"/>
            <a:ext cx="6963091" cy="36845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Typically rectangular grid of color values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(1.0, 0.0, 0.0), (0.0, 0.0, 1.0)</a:t>
            </a:r>
          </a:p>
          <a:p>
            <a:pPr marL="0" indent="0">
              <a:buNone/>
            </a:pPr>
            <a:r>
              <a:rPr lang="en-US" dirty="0"/>
              <a:t>(0.0, 0.0, 1.0), (1.0, 0.0, 0.0)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676372040"/>
              </p:ext>
            </p:extLst>
          </p:nvPr>
        </p:nvGraphicFramePr>
        <p:xfrm>
          <a:off x="6164925" y="3039599"/>
          <a:ext cx="2300814" cy="17739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0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69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69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5211E1D-3F00-4B6C-939D-6B38ECA5BBCA}"/>
              </a:ext>
            </a:extLst>
          </p:cNvPr>
          <p:cNvSpPr txBox="1"/>
          <p:nvPr/>
        </p:nvSpPr>
        <p:spPr>
          <a:xfrm>
            <a:off x="1585169" y="5350085"/>
            <a:ext cx="799513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RGB Color Representation  </a:t>
            </a:r>
            <a:br>
              <a:rPr lang="en-US" dirty="0"/>
            </a:br>
            <a:r>
              <a:rPr lang="en-US" dirty="0"/>
              <a:t>A color is a triple (R,G,B) representing a mix of red, green, and blue light. </a:t>
            </a:r>
            <a:br>
              <a:rPr lang="en-US" dirty="0"/>
            </a:br>
            <a:r>
              <a:rPr lang="en-US" dirty="0"/>
              <a:t>Each color channel has a value in [0, 1] indicating how much light is emitted.</a:t>
            </a:r>
          </a:p>
        </p:txBody>
      </p:sp>
    </p:spTree>
    <p:extLst>
      <p:ext uri="{BB962C8B-B14F-4D97-AF65-F5344CB8AC3E}">
        <p14:creationId xmlns:p14="http://schemas.microsoft.com/office/powerpoint/2010/main" val="1447473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 bwMode="auto">
          <a:xfrm>
            <a:off x="4425388" y="3015593"/>
            <a:ext cx="1371600" cy="182880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Right" fov="5400000">
              <a:rot lat="0" lon="17400000" rev="0"/>
            </a:camera>
            <a:lightRig rig="threePt" dir="t"/>
          </a:scene3d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Graphics Pipeline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854921" y="1505948"/>
            <a:ext cx="4040188" cy="11880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Vertex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Processing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546797" y="1538718"/>
            <a:ext cx="4041775" cy="118803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Fragment</a:t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Processing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052573" y="2842239"/>
            <a:ext cx="1371600" cy="2064191"/>
            <a:chOff x="3811588" y="2100404"/>
            <a:chExt cx="1371600" cy="1548143"/>
          </a:xfrm>
        </p:grpSpPr>
        <p:sp>
          <p:nvSpPr>
            <p:cNvPr id="75" name="Freeform 74"/>
            <p:cNvSpPr/>
            <p:nvPr/>
          </p:nvSpPr>
          <p:spPr>
            <a:xfrm>
              <a:off x="4218915" y="2100404"/>
              <a:ext cx="479834" cy="1548143"/>
            </a:xfrm>
            <a:custGeom>
              <a:avLst/>
              <a:gdLst>
                <a:gd name="connsiteX0" fmla="*/ 0 w 479834"/>
                <a:gd name="connsiteY0" fmla="*/ 0 h 1548143"/>
                <a:gd name="connsiteX1" fmla="*/ 479834 w 479834"/>
                <a:gd name="connsiteY1" fmla="*/ 153909 h 1548143"/>
                <a:gd name="connsiteX2" fmla="*/ 470780 w 479834"/>
                <a:gd name="connsiteY2" fmla="*/ 1412341 h 1548143"/>
                <a:gd name="connsiteX3" fmla="*/ 9053 w 479834"/>
                <a:gd name="connsiteY3" fmla="*/ 1548143 h 1548143"/>
                <a:gd name="connsiteX4" fmla="*/ 0 w 479834"/>
                <a:gd name="connsiteY4" fmla="*/ 0 h 154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834" h="1548143">
                  <a:moveTo>
                    <a:pt x="0" y="0"/>
                  </a:moveTo>
                  <a:lnTo>
                    <a:pt x="479834" y="153909"/>
                  </a:lnTo>
                  <a:lnTo>
                    <a:pt x="470780" y="1412341"/>
                  </a:lnTo>
                  <a:lnTo>
                    <a:pt x="9053" y="1548143"/>
                  </a:lnTo>
                  <a:cubicBezTo>
                    <a:pt x="6035" y="1044167"/>
                    <a:pt x="3018" y="54019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6487" y="2339746"/>
              <a:ext cx="361712" cy="1160253"/>
            </a:xfrm>
            <a:prstGeom prst="rect">
              <a:avLst/>
            </a:prstGeom>
          </p:spPr>
        </p:pic>
        <p:grpSp>
          <p:nvGrpSpPr>
            <p:cNvPr id="17" name="Group 57"/>
            <p:cNvGrpSpPr/>
            <p:nvPr/>
          </p:nvGrpSpPr>
          <p:grpSpPr>
            <a:xfrm>
              <a:off x="3811588" y="2190750"/>
              <a:ext cx="1371600" cy="1383511"/>
              <a:chOff x="6400800" y="4336254"/>
              <a:chExt cx="914400" cy="922340"/>
            </a:xfrm>
            <a:noFill/>
            <a:scene3d>
              <a:camera prst="perspectiveRight" fov="5400000">
                <a:rot lat="0" lon="17400000" rev="0"/>
              </a:camera>
              <a:lightRig rig="threePt" dir="t"/>
            </a:scene3d>
          </p:grpSpPr>
          <p:sp>
            <p:nvSpPr>
              <p:cNvPr id="18" name="Rectangle 17"/>
              <p:cNvSpPr/>
              <p:nvPr/>
            </p:nvSpPr>
            <p:spPr bwMode="auto">
              <a:xfrm>
                <a:off x="6400800" y="4343400"/>
                <a:ext cx="914400" cy="914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  <a:defRPr/>
                </a:pPr>
                <a:endParaRPr lang="en-US">
                  <a:latin typeface="Times New Roman" pitchFamily="18" charset="0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 bwMode="auto">
              <a:xfrm rot="5400000" flipH="1" flipV="1">
                <a:off x="6019800" y="48006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 rot="5400000" flipH="1" flipV="1">
                <a:off x="6096794" y="4799806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rot="5400000" flipH="1" flipV="1">
                <a:off x="6173788" y="4799012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rot="5400000" flipH="1" flipV="1">
                <a:off x="6250782" y="4798218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rot="5400000" flipH="1" flipV="1">
                <a:off x="6327776" y="4797424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rot="5400000" flipH="1" flipV="1">
                <a:off x="6404770" y="479663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rot="5400000" flipH="1" flipV="1">
                <a:off x="6481764" y="4795836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rot="5400000" flipH="1" flipV="1">
                <a:off x="6558758" y="4795042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rot="5400000" flipH="1" flipV="1">
                <a:off x="6635752" y="4794248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rot="5400000" flipH="1" flipV="1">
                <a:off x="6712746" y="4793454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rot="5400000" flipH="1" flipV="1">
                <a:off x="6789740" y="479266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6400800" y="44196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>
                <a:off x="6400800" y="44958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>
                <a:off x="6400800" y="45720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>
                <a:off x="6400800" y="46482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>
                <a:off x="6400800" y="47244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6400800" y="48006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>
                <a:off x="6400800" y="48768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>
                <a:off x="6400800" y="49530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>
                <a:off x="6400800" y="50292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>
                <a:off x="6400800" y="51054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>
                <a:off x="6400800" y="51816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41" name="Picture 2" descr="http://www.cs.rpi.edu/~cutler/classes/advancedgraphics/F05/assignments/assignment2/bunny_badsimp_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82344" y="2693986"/>
            <a:ext cx="1652786" cy="231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Placeholder 2"/>
          <p:cNvSpPr txBox="1">
            <a:spLocks/>
          </p:cNvSpPr>
          <p:nvPr/>
        </p:nvSpPr>
        <p:spPr>
          <a:xfrm>
            <a:off x="3725193" y="1512300"/>
            <a:ext cx="4040188" cy="1188037"/>
          </a:xfrm>
          <a:prstGeom prst="rect">
            <a:avLst/>
          </a:prstGeom>
        </p:spPr>
        <p:txBody>
          <a:bodyPr vert="horz" lIns="75593" tIns="37797" rIns="75593" bIns="37797" rtlCol="0" anchor="ctr" anchorCtr="0">
            <a:normAutofit/>
          </a:bodyPr>
          <a:lstStyle>
            <a:lvl1pPr marL="283475" indent="-283475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197" indent="-236230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Rasterization</a:t>
            </a:r>
          </a:p>
        </p:txBody>
      </p:sp>
      <p:pic>
        <p:nvPicPr>
          <p:cNvPr id="44" name="Picture 2" descr="http://www.cs.rpi.edu/~cutler/classes/advancedgraphics/F05/assignments/assignment2/bunny_badsimp_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2542" y="3064599"/>
            <a:ext cx="4000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268" y="2693985"/>
            <a:ext cx="1755484" cy="2478331"/>
          </a:xfrm>
          <a:prstGeom prst="rect">
            <a:avLst/>
          </a:prstGeom>
        </p:spPr>
      </p:pic>
      <p:sp>
        <p:nvSpPr>
          <p:cNvPr id="77" name="Right Arrow 76"/>
          <p:cNvSpPr/>
          <p:nvPr/>
        </p:nvSpPr>
        <p:spPr>
          <a:xfrm>
            <a:off x="3633619" y="3281793"/>
            <a:ext cx="990600" cy="1219201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Arrow 77"/>
          <p:cNvSpPr/>
          <p:nvPr/>
        </p:nvSpPr>
        <p:spPr>
          <a:xfrm>
            <a:off x="5379068" y="3280204"/>
            <a:ext cx="990600" cy="121920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/>
          <p:cNvSpPr/>
          <p:nvPr/>
        </p:nvSpPr>
        <p:spPr>
          <a:xfrm>
            <a:off x="7124517" y="3278614"/>
            <a:ext cx="990600" cy="1219201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4A9C15-4E50-4DEF-9FAC-2ADD606AA5AC}"/>
              </a:ext>
            </a:extLst>
          </p:cNvPr>
          <p:cNvSpPr txBox="1"/>
          <p:nvPr/>
        </p:nvSpPr>
        <p:spPr>
          <a:xfrm>
            <a:off x="2113855" y="5219097"/>
            <a:ext cx="7877435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Fragments  </a:t>
            </a:r>
            <a:br>
              <a:rPr lang="en-US" dirty="0"/>
            </a:br>
            <a:r>
              <a:rPr lang="en-US" dirty="0"/>
              <a:t>Are like pixels…but they aren’t necessarily the finalized pixels you see in an image.</a:t>
            </a:r>
          </a:p>
          <a:p>
            <a:r>
              <a:rPr lang="en-US" dirty="0"/>
              <a:t>Each fragment has a 2D location in a raster and a color.</a:t>
            </a:r>
            <a:br>
              <a:rPr lang="en-US" dirty="0"/>
            </a:br>
            <a:r>
              <a:rPr lang="en-US" dirty="0"/>
              <a:t>Final pixel value is typically found by applying </a:t>
            </a:r>
            <a:r>
              <a:rPr lang="en-US" i="1" dirty="0"/>
              <a:t>hidden surface removal </a:t>
            </a:r>
            <a:r>
              <a:rPr lang="en-US" dirty="0"/>
              <a:t>and possibly </a:t>
            </a:r>
            <a:r>
              <a:rPr lang="en-US" i="1" dirty="0"/>
              <a:t>compositing</a:t>
            </a:r>
            <a:r>
              <a:rPr lang="en-US" dirty="0"/>
              <a:t> to a set of fragments. </a:t>
            </a:r>
          </a:p>
        </p:txBody>
      </p:sp>
    </p:spTree>
    <p:extLst>
      <p:ext uri="{BB962C8B-B14F-4D97-AF65-F5344CB8AC3E}">
        <p14:creationId xmlns:p14="http://schemas.microsoft.com/office/powerpoint/2010/main" val="29792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242563"/>
            <a:ext cx="8913813" cy="914400"/>
          </a:xfrm>
        </p:spPr>
        <p:txBody>
          <a:bodyPr/>
          <a:lstStyle/>
          <a:p>
            <a:r>
              <a:rPr lang="en-US" dirty="0"/>
              <a:t>Rasterization is a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5878" y="1156963"/>
            <a:ext cx="3845168" cy="48942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Data for objects in the scene usually in the form of polygonal meshes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Most of the work to render an image is done on the Graphics Processing Unit (GPU)</a:t>
            </a:r>
            <a:br>
              <a:rPr lang="en-US" dirty="0"/>
            </a:br>
            <a:endParaRPr lang="en-US" dirty="0"/>
          </a:p>
          <a:p>
            <a:r>
              <a:rPr lang="en-US" dirty="0"/>
              <a:t>GPU code will have at least two parts</a:t>
            </a:r>
          </a:p>
          <a:p>
            <a:pPr lvl="1"/>
            <a:r>
              <a:rPr lang="en-US" b="1" dirty="0"/>
              <a:t>Vertex </a:t>
            </a:r>
            <a:r>
              <a:rPr lang="en-US" b="1" dirty="0" err="1"/>
              <a:t>Shader</a:t>
            </a:r>
            <a:endParaRPr lang="en-US" b="1" dirty="0"/>
          </a:p>
          <a:p>
            <a:pPr lvl="1"/>
            <a:r>
              <a:rPr lang="en-US" b="1" dirty="0"/>
              <a:t>Fragment </a:t>
            </a:r>
            <a:r>
              <a:rPr lang="en-US" b="1" dirty="0" err="1"/>
              <a:t>Shader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456" y="1237957"/>
            <a:ext cx="7619616" cy="459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61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1308296" y="214480"/>
            <a:ext cx="8913813" cy="914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Changing Coordinate Systems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85" y="1313069"/>
            <a:ext cx="7115530" cy="3885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63700D-C0B5-4388-A98B-5EEA61039E36}"/>
              </a:ext>
            </a:extLst>
          </p:cNvPr>
          <p:cNvSpPr txBox="1"/>
          <p:nvPr/>
        </p:nvSpPr>
        <p:spPr>
          <a:xfrm>
            <a:off x="7990448" y="1313069"/>
            <a:ext cx="302455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Model Transformation:</a:t>
            </a:r>
            <a:br>
              <a:rPr lang="en-US" b="1" dirty="0"/>
            </a:br>
            <a:r>
              <a:rPr lang="en-US" dirty="0"/>
              <a:t>Move a model from a local coordinate system to a position in the “world”</a:t>
            </a:r>
          </a:p>
          <a:p>
            <a:endParaRPr lang="en-US" dirty="0"/>
          </a:p>
          <a:p>
            <a:r>
              <a:rPr lang="en-US" b="1" dirty="0"/>
              <a:t>View Transformation:</a:t>
            </a:r>
          </a:p>
          <a:p>
            <a:r>
              <a:rPr lang="en-US" dirty="0"/>
              <a:t>Keeping camera fixed, move all the objects in the world so that they are seen as if from a specific viewpoint</a:t>
            </a:r>
          </a:p>
          <a:p>
            <a:endParaRPr lang="en-US" dirty="0"/>
          </a:p>
          <a:p>
            <a:r>
              <a:rPr lang="en-US" b="1" dirty="0"/>
              <a:t>Projection Transformation:</a:t>
            </a:r>
            <a:br>
              <a:rPr lang="en-US" b="1" dirty="0"/>
            </a:br>
            <a:r>
              <a:rPr lang="en-US" dirty="0"/>
              <a:t>Change coordinates so that a 3D to 2D projection of the geometry is done correctly</a:t>
            </a:r>
          </a:p>
          <a:p>
            <a:endParaRPr lang="en-US" dirty="0"/>
          </a:p>
          <a:p>
            <a:r>
              <a:rPr lang="en-US" b="1" dirty="0"/>
              <a:t>Viewport Transformation:</a:t>
            </a:r>
            <a:br>
              <a:rPr lang="en-US" dirty="0"/>
            </a:br>
            <a:r>
              <a:rPr lang="en-US" dirty="0"/>
              <a:t>Change from 2D coordinates in [-1,1] to pixel coordinates </a:t>
            </a:r>
          </a:p>
        </p:txBody>
      </p:sp>
    </p:spTree>
    <p:extLst>
      <p:ext uri="{BB962C8B-B14F-4D97-AF65-F5344CB8AC3E}">
        <p14:creationId xmlns:p14="http://schemas.microsoft.com/office/powerpoint/2010/main" val="3304543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FF205-3550-476F-93C0-54010AE3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57" y="-45255"/>
            <a:ext cx="10515600" cy="1325563"/>
          </a:xfrm>
        </p:spPr>
        <p:txBody>
          <a:bodyPr/>
          <a:lstStyle/>
          <a:p>
            <a:r>
              <a:rPr lang="en-US" dirty="0"/>
              <a:t>Modeling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C3BC2-C080-4C41-9B56-568F7F67C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08182"/>
            <a:ext cx="11353800" cy="202081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Pretty simple…models are create in model coordinates</a:t>
            </a:r>
          </a:p>
          <a:p>
            <a:pPr lvl="1"/>
            <a:r>
              <a:rPr lang="en-US" dirty="0"/>
              <a:t>Often centered on the origin</a:t>
            </a:r>
            <a:br>
              <a:rPr lang="en-US" dirty="0"/>
            </a:br>
            <a:endParaRPr lang="en-US" dirty="0"/>
          </a:p>
          <a:p>
            <a:r>
              <a:rPr lang="en-US" dirty="0"/>
              <a:t>A </a:t>
            </a:r>
            <a:r>
              <a:rPr lang="en-US" i="1" dirty="0"/>
              <a:t>Modeling Transformation</a:t>
            </a:r>
          </a:p>
          <a:p>
            <a:pPr lvl="1"/>
            <a:r>
              <a:rPr lang="en-US" dirty="0"/>
              <a:t>moves the model into the correct spot in the World</a:t>
            </a:r>
          </a:p>
          <a:p>
            <a:pPr lvl="1"/>
            <a:r>
              <a:rPr lang="en-US" dirty="0"/>
              <a:t>It can be any combination of affine transformations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057F72-6062-4429-83DC-C058B5EF5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52" y="3589040"/>
            <a:ext cx="5633208" cy="3144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147E69-9C33-4FEC-97F3-6AC06ADF6E19}"/>
              </a:ext>
            </a:extLst>
          </p:cNvPr>
          <p:cNvSpPr txBox="1"/>
          <p:nvPr/>
        </p:nvSpPr>
        <p:spPr>
          <a:xfrm>
            <a:off x="7881729" y="3830566"/>
            <a:ext cx="3687419" cy="175432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this diagram, replace  “camera transformation” 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with “view transformation”. </a:t>
            </a:r>
            <a:br>
              <a:rPr lang="en-US" dirty="0">
                <a:latin typeface="Comic Sans MS" panose="030F0702030302020204" pitchFamily="66" charset="0"/>
              </a:rPr>
            </a:b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And “camera space” is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 “view space”</a:t>
            </a:r>
          </a:p>
        </p:txBody>
      </p:sp>
    </p:spTree>
    <p:extLst>
      <p:ext uri="{BB962C8B-B14F-4D97-AF65-F5344CB8AC3E}">
        <p14:creationId xmlns:p14="http://schemas.microsoft.com/office/powerpoint/2010/main" val="573120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Viewing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7232" y="2346976"/>
            <a:ext cx="8531668" cy="391935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7765" y="1520542"/>
            <a:ext cx="9057142" cy="4307157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>
            <a:lvl1pPr marL="342874" indent="-342874" algn="l" defTabSz="914332" rtl="0" eaLnBrk="1" latinLnBrk="0" hangingPunct="1">
              <a:spcBef>
                <a:spcPts val="999"/>
              </a:spcBef>
              <a:buClr>
                <a:schemeClr val="accent2"/>
              </a:buClr>
              <a:buFont typeface="Wingdings 2" pitchFamily="18" charset="2"/>
              <a:buChar char="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750" indent="-336526" algn="l" defTabSz="914332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 2" pitchFamily="18" charset="2"/>
              <a:buChar char="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4974" indent="-349224" algn="l" defTabSz="914332" rtl="0" eaLnBrk="1" latinLnBrk="0" hangingPunct="1">
              <a:spcBef>
                <a:spcPts val="600"/>
              </a:spcBef>
              <a:buClr>
                <a:schemeClr val="tx2"/>
              </a:buClr>
              <a:buFont typeface="Wingdings 2" pitchFamily="18" charset="2"/>
              <a:buChar char="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498" indent="-336526" algn="l" defTabSz="914332" rtl="0" eaLnBrk="1" latinLnBrk="0" hangingPunct="1">
              <a:spcBef>
                <a:spcPts val="600"/>
              </a:spcBef>
              <a:buClr>
                <a:schemeClr val="accent2"/>
              </a:buClr>
              <a:buFont typeface="Wingdings 2" pitchFamily="18" charset="2"/>
              <a:buChar char="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724" indent="-349224" algn="l" defTabSz="914332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 2" pitchFamily="18" charset="2"/>
              <a:buChar char="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661" indent="-344463" algn="l" defTabSz="914332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9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537" indent="-344463" algn="l" defTabSz="914332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9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2998" indent="-344463" algn="l" defTabSz="914332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9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461" indent="-344463" algn="l" defTabSz="914332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9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Lato" panose="020F0502020204030203" pitchFamily="34" charset="0"/>
              </a:rPr>
              <a:t>We often will want to allow the view of our 3D scene to change</a:t>
            </a:r>
          </a:p>
          <a:p>
            <a:pPr marL="0" indent="0">
              <a:buNone/>
            </a:pPr>
            <a:r>
              <a:rPr lang="en-US" sz="1800" dirty="0">
                <a:latin typeface="Lato" panose="020F0502020204030203" pitchFamily="34" charset="0"/>
              </a:rPr>
              <a:t>We can do so using by applying affine transformations to the geometry</a:t>
            </a:r>
          </a:p>
          <a:p>
            <a:pPr marL="0" indent="0">
              <a:buNone/>
            </a:pPr>
            <a:r>
              <a:rPr lang="en-US" sz="1800" dirty="0">
                <a:latin typeface="Lato" panose="020F0502020204030203" pitchFamily="34" charset="0"/>
              </a:rPr>
              <a:t>A </a:t>
            </a:r>
            <a:r>
              <a:rPr lang="en-US" sz="1800" b="1" i="1" dirty="0">
                <a:latin typeface="Lato" panose="020F0502020204030203" pitchFamily="34" charset="0"/>
              </a:rPr>
              <a:t>view matrix</a:t>
            </a:r>
            <a:r>
              <a:rPr lang="en-US" sz="1800" dirty="0">
                <a:latin typeface="Lato" panose="020F0502020204030203" pitchFamily="34" charset="0"/>
              </a:rPr>
              <a:t> is functionally equivalent to a camera </a:t>
            </a:r>
            <a:br>
              <a:rPr lang="en-US" sz="1800" dirty="0">
                <a:latin typeface="Lato" panose="020F0502020204030203" pitchFamily="34" charset="0"/>
              </a:rPr>
            </a:br>
            <a:br>
              <a:rPr lang="en-US" sz="1800" dirty="0">
                <a:latin typeface="Lato" panose="020F0502020204030203" pitchFamily="34" charset="0"/>
              </a:rPr>
            </a:br>
            <a:r>
              <a:rPr lang="en-US" sz="1800" dirty="0">
                <a:latin typeface="Lato" panose="020F0502020204030203" pitchFamily="34" charset="0"/>
              </a:rPr>
              <a:t>It is a transformation matrix like the Model matrix, </a:t>
            </a:r>
            <a:r>
              <a:rPr lang="en-US" sz="1800" b="1" dirty="0">
                <a:latin typeface="Lato" panose="020F0502020204030203" pitchFamily="34" charset="0"/>
              </a:rPr>
              <a:t>but</a:t>
            </a:r>
          </a:p>
          <a:p>
            <a:pPr lvl="1"/>
            <a:r>
              <a:rPr lang="en-US" sz="1600" b="1" dirty="0">
                <a:latin typeface="Lato" panose="020F0502020204030203" pitchFamily="34" charset="0"/>
              </a:rPr>
              <a:t>Happens after the modeling transformation</a:t>
            </a:r>
          </a:p>
          <a:p>
            <a:pPr lvl="1"/>
            <a:r>
              <a:rPr lang="en-US" sz="1600" b="1" dirty="0">
                <a:latin typeface="Lato" panose="020F0502020204030203" pitchFamily="34" charset="0"/>
              </a:rPr>
              <a:t>It applies the same transformations equally to every object </a:t>
            </a:r>
          </a:p>
          <a:p>
            <a:pPr lvl="2"/>
            <a:r>
              <a:rPr lang="en-US" sz="1600" dirty="0">
                <a:latin typeface="Lato" panose="020F0502020204030203" pitchFamily="34" charset="0"/>
              </a:rPr>
              <a:t>Moving the whole world 5 units towards us =  walking 5 units forwards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7765" y="4827898"/>
            <a:ext cx="6780944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“The engines don’t move the ship at all. The ship stays where it is and the engines move the universe around it.”</a:t>
            </a:r>
          </a:p>
          <a:p>
            <a:r>
              <a:rPr lang="en-US" i="1" dirty="0">
                <a:latin typeface="Comic Sans MS" panose="030F0702030302020204" pitchFamily="66" charset="0"/>
              </a:rPr>
              <a:t>-- Futurama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33385-2B54-423A-A44F-EF116CB66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65"/>
          <a:stretch/>
        </p:blipFill>
        <p:spPr>
          <a:xfrm>
            <a:off x="8316782" y="1995280"/>
            <a:ext cx="3276129" cy="2156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883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640937" y="154764"/>
            <a:ext cx="8913813" cy="914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3D Graphics: Image Formation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692" y="1069164"/>
            <a:ext cx="11315699" cy="4407713"/>
          </a:xfrm>
        </p:spPr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</a:rPr>
              <a:t>Goal in CG (usually)is to generate a 2D image of a 3D scene…</a:t>
            </a:r>
            <a:br>
              <a:rPr lang="en-US" dirty="0">
                <a:ea typeface="ＭＳ Ｐゴシック" charset="0"/>
              </a:rPr>
            </a:br>
            <a:endParaRPr lang="en-US" dirty="0">
              <a:ea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The input data is a scene description</a:t>
            </a:r>
          </a:p>
          <a:p>
            <a:pPr lvl="1"/>
            <a:r>
              <a:rPr lang="en-US" dirty="0">
                <a:ea typeface="ＭＳ Ｐゴシック" charset="0"/>
              </a:rPr>
              <a:t>Output is an image</a:t>
            </a:r>
            <a:br>
              <a:rPr lang="en-US" dirty="0">
                <a:ea typeface="ＭＳ Ｐゴシック" charset="0"/>
              </a:rPr>
            </a:br>
            <a:endParaRPr lang="en-US" dirty="0">
              <a:ea typeface="ＭＳ Ｐゴシック" charset="0"/>
            </a:endParaRPr>
          </a:p>
          <a:p>
            <a:r>
              <a:rPr lang="en-US" dirty="0">
                <a:ea typeface="ＭＳ Ｐゴシック" charset="0"/>
              </a:rPr>
              <a:t>One approach is to computationally mimic a camera or human eye</a:t>
            </a:r>
          </a:p>
          <a:p>
            <a:pPr marL="0" indent="0">
              <a:buNone/>
            </a:pPr>
            <a:endParaRPr lang="en-US" dirty="0">
              <a:ea typeface="ＭＳ Ｐゴシック" charset="0"/>
            </a:endParaRPr>
          </a:p>
          <a:p>
            <a:r>
              <a:rPr lang="en-US" dirty="0">
                <a:ea typeface="ＭＳ Ｐゴシック" charset="0"/>
              </a:rPr>
              <a:t>In the scene…there are objects…lights…and a viewer</a:t>
            </a:r>
          </a:p>
          <a:p>
            <a:endParaRPr lang="en-US" dirty="0">
              <a:latin typeface="Arial" charset="0"/>
              <a:ea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AA5E33-F3A5-49F5-8C6F-86ADEB3E6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174" y="4527663"/>
            <a:ext cx="7425042" cy="233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18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7" y="1413640"/>
            <a:ext cx="8273103" cy="469811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316519" y="5909675"/>
            <a:ext cx="5687068" cy="605270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>
            <a:lvl1pPr marL="342874" indent="-342874" algn="l" defTabSz="914332" rtl="0" eaLnBrk="1" latinLnBrk="0" hangingPunct="1">
              <a:spcBef>
                <a:spcPts val="999"/>
              </a:spcBef>
              <a:buClr>
                <a:schemeClr val="accent2"/>
              </a:buClr>
              <a:buFont typeface="Wingdings 2" pitchFamily="18" charset="2"/>
              <a:buChar char="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750" indent="-336526" algn="l" defTabSz="914332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 2" pitchFamily="18" charset="2"/>
              <a:buChar char="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4974" indent="-349224" algn="l" defTabSz="914332" rtl="0" eaLnBrk="1" latinLnBrk="0" hangingPunct="1">
              <a:spcBef>
                <a:spcPts val="600"/>
              </a:spcBef>
              <a:buClr>
                <a:schemeClr val="tx2"/>
              </a:buClr>
              <a:buFont typeface="Wingdings 2" pitchFamily="18" charset="2"/>
              <a:buChar char="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498" indent="-336526" algn="l" defTabSz="914332" rtl="0" eaLnBrk="1" latinLnBrk="0" hangingPunct="1">
              <a:spcBef>
                <a:spcPts val="600"/>
              </a:spcBef>
              <a:buClr>
                <a:schemeClr val="accent2"/>
              </a:buClr>
              <a:buFont typeface="Wingdings 2" pitchFamily="18" charset="2"/>
              <a:buChar char="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724" indent="-349224" algn="l" defTabSz="914332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 2" pitchFamily="18" charset="2"/>
              <a:buChar char="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661" indent="-344463" algn="l" defTabSz="914332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9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537" indent="-344463" algn="l" defTabSz="914332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9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2998" indent="-344463" algn="l" defTabSz="914332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9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461" indent="-344463" algn="l" defTabSz="914332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9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buClrTx/>
              <a:buNone/>
              <a:defRPr/>
            </a:pPr>
            <a:r>
              <a:rPr lang="en-US" sz="1600" dirty="0"/>
              <a:t>From </a:t>
            </a:r>
            <a:r>
              <a:rPr lang="en-US" sz="1600" dirty="0" err="1"/>
              <a:t>WebGL</a:t>
            </a:r>
            <a:r>
              <a:rPr lang="en-US" sz="1600" dirty="0"/>
              <a:t> Beginner’s Guide by Cantor and Jones </a:t>
            </a:r>
          </a:p>
        </p:txBody>
      </p:sp>
    </p:spTree>
    <p:extLst>
      <p:ext uri="{BB962C8B-B14F-4D97-AF65-F5344CB8AC3E}">
        <p14:creationId xmlns:p14="http://schemas.microsoft.com/office/powerpoint/2010/main" val="916872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1524001" y="242979"/>
            <a:ext cx="8913813" cy="914400"/>
          </a:xfrm>
        </p:spPr>
        <p:txBody>
          <a:bodyPr/>
          <a:lstStyle/>
          <a:p>
            <a:r>
              <a:rPr lang="en-US"/>
              <a:t>Graphics Pipeline</a:t>
            </a:r>
          </a:p>
        </p:txBody>
      </p:sp>
      <p:grpSp>
        <p:nvGrpSpPr>
          <p:cNvPr id="1028" name="Group 17"/>
          <p:cNvGrpSpPr>
            <a:grpSpLocks/>
          </p:cNvGrpSpPr>
          <p:nvPr/>
        </p:nvGrpSpPr>
        <p:grpSpPr bwMode="auto">
          <a:xfrm>
            <a:off x="1828800" y="1600200"/>
            <a:ext cx="4262438" cy="2286000"/>
            <a:chOff x="381000" y="1752600"/>
            <a:chExt cx="8382000" cy="4495800"/>
          </a:xfrm>
        </p:grpSpPr>
        <p:sp>
          <p:nvSpPr>
            <p:cNvPr id="4" name="UTurnArrow"/>
            <p:cNvSpPr>
              <a:spLocks noEditPoints="1" noChangeArrowheads="1"/>
            </p:cNvSpPr>
            <p:nvPr/>
          </p:nvSpPr>
          <p:spPr bwMode="auto">
            <a:xfrm rot="16200000" flipH="1">
              <a:off x="265368" y="3619721"/>
              <a:ext cx="2669380" cy="2438117"/>
            </a:xfrm>
            <a:custGeom>
              <a:avLst/>
              <a:gdLst>
                <a:gd name="G0" fmla="+- 0 0 0"/>
                <a:gd name="G1" fmla="+- 7765 0 0"/>
                <a:gd name="G2" fmla="*/ 7765 1 2"/>
                <a:gd name="G3" fmla="*/ 11416 1 2"/>
                <a:gd name="G4" fmla="+- 10800 G3 G2"/>
                <a:gd name="G5" fmla="+- 10800 G3 0"/>
                <a:gd name="G6" fmla="+- G5 G2 0"/>
                <a:gd name="G7" fmla="*/ G6 1 2"/>
                <a:gd name="G8" fmla="+- 11416 0 0"/>
                <a:gd name="G9" fmla="+- 21600 0 7765"/>
                <a:gd name="G10" fmla="+- 21600 0 11416"/>
                <a:gd name="G11" fmla="min G10 8691"/>
                <a:gd name="G12" fmla="+- 8845 0 0"/>
                <a:gd name="G13" fmla="+- 14883 0 5975"/>
                <a:gd name="G14" fmla="+- 14883 0 0"/>
                <a:gd name="G15" fmla="*/ 7765 5842 6110"/>
                <a:gd name="G16" fmla="+- 8845 1350 0"/>
                <a:gd name="G17" fmla="+- 8310 0 G15"/>
                <a:gd name="G18" fmla="*/ G17 G7 8310"/>
                <a:gd name="G19" fmla="+- 7765 G18 0"/>
                <a:gd name="G20" fmla="+- G4 0 G18"/>
                <a:gd name="T0" fmla="*/ 10196 w 21600"/>
                <a:gd name="T1" fmla="*/ 0 h 21600"/>
                <a:gd name="T2" fmla="*/ 3883 w 21600"/>
                <a:gd name="T3" fmla="*/ 21600 h 21600"/>
                <a:gd name="T4" fmla="*/ 11416 w 21600"/>
                <a:gd name="T5" fmla="*/ 8845 h 21600"/>
                <a:gd name="T6" fmla="*/ 16508 w 21600"/>
                <a:gd name="T7" fmla="*/ 14883 h 21600"/>
                <a:gd name="T8" fmla="*/ 21600 w 21600"/>
                <a:gd name="T9" fmla="*/ 8845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G1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6508" y="14883"/>
                  </a:moveTo>
                  <a:lnTo>
                    <a:pt x="21600" y="8845"/>
                  </a:lnTo>
                  <a:lnTo>
                    <a:pt x="20391" y="8845"/>
                  </a:lnTo>
                  <a:lnTo>
                    <a:pt x="20391" y="8310"/>
                  </a:lnTo>
                  <a:cubicBezTo>
                    <a:pt x="20391" y="3721"/>
                    <a:pt x="15827" y="0"/>
                    <a:pt x="10196" y="0"/>
                  </a:cubicBezTo>
                  <a:cubicBezTo>
                    <a:pt x="4565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7765" y="21600"/>
                  </a:lnTo>
                  <a:lnTo>
                    <a:pt x="7765" y="8310"/>
                  </a:lnTo>
                  <a:cubicBezTo>
                    <a:pt x="7765" y="7821"/>
                    <a:pt x="8252" y="7424"/>
                    <a:pt x="8852" y="7424"/>
                  </a:cubicBezTo>
                  <a:lnTo>
                    <a:pt x="11538" y="7424"/>
                  </a:lnTo>
                  <a:cubicBezTo>
                    <a:pt x="12138" y="7424"/>
                    <a:pt x="12625" y="7821"/>
                    <a:pt x="12625" y="8310"/>
                  </a:cubicBezTo>
                  <a:lnTo>
                    <a:pt x="12625" y="8845"/>
                  </a:lnTo>
                  <a:lnTo>
                    <a:pt x="11416" y="884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vert="eaVert" anchor="ctr"/>
            <a:lstStyle/>
            <a:p>
              <a:pPr algn="ctr">
                <a:defRPr/>
              </a:pPr>
              <a:r>
                <a:rPr lang="en-US" sz="900" dirty="0"/>
                <a:t>Homogeneous Divide</a:t>
              </a: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81000" y="1752600"/>
              <a:ext cx="1142574" cy="1295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dirty="0"/>
                <a:t>Model</a:t>
              </a:r>
              <a:br>
                <a:rPr lang="en-US" sz="900" dirty="0"/>
              </a:br>
              <a:r>
                <a:rPr lang="en-US" sz="900" dirty="0" err="1"/>
                <a:t>Coords</a:t>
              </a:r>
              <a:endParaRPr lang="en-US" sz="900" dirty="0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1523574" y="1752600"/>
              <a:ext cx="1295543" cy="1295666"/>
            </a:xfrm>
            <a:prstGeom prst="rightArrow">
              <a:avLst>
                <a:gd name="adj1" fmla="val 75324"/>
                <a:gd name="adj2" fmla="val 25000"/>
              </a:avLst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900" dirty="0"/>
                <a:t>Model</a:t>
              </a:r>
              <a:br>
                <a:rPr lang="en-US" sz="900" dirty="0"/>
              </a:br>
              <a:r>
                <a:rPr lang="en-US" sz="900" dirty="0" err="1"/>
                <a:t>Xform</a:t>
              </a:r>
              <a:endParaRPr lang="en-US" sz="900" dirty="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819117" y="1752600"/>
              <a:ext cx="1142574" cy="1295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/>
                <a:t>World</a:t>
              </a:r>
              <a:br>
                <a:rPr lang="en-US" sz="900"/>
              </a:br>
              <a:r>
                <a:rPr lang="en-US" sz="900"/>
                <a:t>Coords</a:t>
              </a: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3961691" y="1752600"/>
              <a:ext cx="1448509" cy="1295666"/>
            </a:xfrm>
            <a:prstGeom prst="rightArrow">
              <a:avLst>
                <a:gd name="adj1" fmla="val 75324"/>
                <a:gd name="adj2" fmla="val 27941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900"/>
                <a:t>Viewing</a:t>
              </a:r>
              <a:br>
                <a:rPr lang="en-US" sz="900"/>
              </a:br>
              <a:r>
                <a:rPr lang="en-US" sz="900"/>
                <a:t>Xform</a:t>
              </a:r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2819117" y="3354230"/>
              <a:ext cx="1676399" cy="129254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/>
                <a:t>Still</a:t>
              </a:r>
              <a:br>
                <a:rPr lang="en-US" sz="900"/>
              </a:br>
              <a:r>
                <a:rPr lang="en-US" sz="900"/>
                <a:t>Clip</a:t>
              </a:r>
              <a:br>
                <a:rPr lang="en-US" sz="900"/>
              </a:br>
              <a:r>
                <a:rPr lang="en-US" sz="900"/>
                <a:t>Coords.</a:t>
              </a:r>
            </a:p>
          </p:txBody>
        </p: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 flipH="1">
              <a:off x="4495516" y="3354230"/>
              <a:ext cx="1370466" cy="1292543"/>
            </a:xfrm>
            <a:prstGeom prst="rightArrow">
              <a:avLst>
                <a:gd name="adj1" fmla="val 75324"/>
                <a:gd name="adj2" fmla="val 26471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900"/>
                <a:t>Clipping</a:t>
              </a:r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2057401" y="4952736"/>
              <a:ext cx="1676399" cy="12956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/>
                <a:t>Window</a:t>
              </a:r>
            </a:p>
            <a:p>
              <a:pPr algn="ctr">
                <a:defRPr/>
              </a:pPr>
              <a:r>
                <a:rPr lang="en-US" sz="900"/>
                <a:t>Coordinates</a:t>
              </a:r>
            </a:p>
          </p:txBody>
        </p:sp>
        <p:sp>
          <p:nvSpPr>
            <p:cNvPr id="16" name="AutoShape 22"/>
            <p:cNvSpPr>
              <a:spLocks noChangeArrowheads="1"/>
            </p:cNvSpPr>
            <p:nvPr/>
          </p:nvSpPr>
          <p:spPr bwMode="auto">
            <a:xfrm>
              <a:off x="3733800" y="4952736"/>
              <a:ext cx="1448509" cy="1295664"/>
            </a:xfrm>
            <a:prstGeom prst="rightArrow">
              <a:avLst>
                <a:gd name="adj1" fmla="val 84065"/>
                <a:gd name="adj2" fmla="val 28919"/>
              </a:avLst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dirty="0"/>
                <a:t>Window</a:t>
              </a:r>
            </a:p>
            <a:p>
              <a:pPr algn="ctr">
                <a:defRPr/>
              </a:pPr>
              <a:r>
                <a:rPr lang="en-US" sz="900" dirty="0"/>
                <a:t>to</a:t>
              </a:r>
            </a:p>
            <a:p>
              <a:pPr algn="ctr">
                <a:defRPr/>
              </a:pPr>
              <a:r>
                <a:rPr lang="en-US" sz="900" dirty="0"/>
                <a:t>Viewport</a:t>
              </a:r>
            </a:p>
          </p:txBody>
        </p:sp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>
              <a:off x="5182309" y="4952736"/>
              <a:ext cx="1676401" cy="12956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dirty="0"/>
                <a:t>Viewport</a:t>
              </a:r>
            </a:p>
            <a:p>
              <a:pPr algn="ctr">
                <a:defRPr/>
              </a:pPr>
              <a:r>
                <a:rPr lang="en-US" sz="900" dirty="0"/>
                <a:t>Coordinates</a:t>
              </a: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5865981" y="3354230"/>
              <a:ext cx="1373586" cy="129254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dirty="0"/>
                <a:t>Clip</a:t>
              </a:r>
              <a:br>
                <a:rPr lang="en-US" sz="900" dirty="0"/>
              </a:br>
              <a:r>
                <a:rPr lang="en-US" sz="900" dirty="0" err="1"/>
                <a:t>Coords</a:t>
              </a:r>
              <a:r>
                <a:rPr lang="en-US" sz="900" dirty="0"/>
                <a:t>.</a:t>
              </a: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5410200" y="1752600"/>
              <a:ext cx="1142574" cy="1295666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/>
                <a:t>Viewing</a:t>
              </a:r>
              <a:br>
                <a:rPr lang="en-US" sz="900"/>
              </a:br>
              <a:r>
                <a:rPr lang="en-US" sz="900"/>
                <a:t>Coords</a:t>
              </a:r>
            </a:p>
          </p:txBody>
        </p:sp>
        <p:grpSp>
          <p:nvGrpSpPr>
            <p:cNvPr id="1071" name="Group 17"/>
            <p:cNvGrpSpPr>
              <a:grpSpLocks/>
            </p:cNvGrpSpPr>
            <p:nvPr/>
          </p:nvGrpSpPr>
          <p:grpSpPr bwMode="auto">
            <a:xfrm>
              <a:off x="6553200" y="1905000"/>
              <a:ext cx="2209800" cy="2667000"/>
              <a:chOff x="6324600" y="1905000"/>
              <a:chExt cx="2438400" cy="2667000"/>
            </a:xfrm>
          </p:grpSpPr>
          <p:sp>
            <p:nvSpPr>
              <p:cNvPr id="10" name="UTurnArrow"/>
              <p:cNvSpPr>
                <a:spLocks noEditPoints="1" noChangeArrowheads="1"/>
              </p:cNvSpPr>
              <p:nvPr/>
            </p:nvSpPr>
            <p:spPr bwMode="auto">
              <a:xfrm rot="5400000">
                <a:off x="6210435" y="2019278"/>
                <a:ext cx="2666259" cy="2438869"/>
              </a:xfrm>
              <a:custGeom>
                <a:avLst/>
                <a:gdLst>
                  <a:gd name="G0" fmla="+- 0 0 0"/>
                  <a:gd name="G1" fmla="+- 7765 0 0"/>
                  <a:gd name="G2" fmla="*/ 7765 1 2"/>
                  <a:gd name="G3" fmla="*/ 11416 1 2"/>
                  <a:gd name="G4" fmla="+- 10800 G3 G2"/>
                  <a:gd name="G5" fmla="+- 10800 G3 0"/>
                  <a:gd name="G6" fmla="+- G5 G2 0"/>
                  <a:gd name="G7" fmla="*/ G6 1 2"/>
                  <a:gd name="G8" fmla="+- 11416 0 0"/>
                  <a:gd name="G9" fmla="+- 21600 0 7765"/>
                  <a:gd name="G10" fmla="+- 21600 0 11416"/>
                  <a:gd name="G11" fmla="min G10 8691"/>
                  <a:gd name="G12" fmla="+- 8845 0 0"/>
                  <a:gd name="G13" fmla="+- 14883 0 5975"/>
                  <a:gd name="G14" fmla="+- 14883 0 0"/>
                  <a:gd name="G15" fmla="*/ 7765 5842 6110"/>
                  <a:gd name="G16" fmla="+- 8845 1350 0"/>
                  <a:gd name="G17" fmla="+- 8310 0 G15"/>
                  <a:gd name="G18" fmla="*/ G17 G7 8310"/>
                  <a:gd name="G19" fmla="+- 7765 G18 0"/>
                  <a:gd name="G20" fmla="+- G4 0 G18"/>
                  <a:gd name="T0" fmla="*/ 10196 w 21600"/>
                  <a:gd name="T1" fmla="*/ 0 h 21600"/>
                  <a:gd name="T2" fmla="*/ 3883 w 21600"/>
                  <a:gd name="T3" fmla="*/ 21600 h 21600"/>
                  <a:gd name="T4" fmla="*/ 11416 w 21600"/>
                  <a:gd name="T5" fmla="*/ 8845 h 21600"/>
                  <a:gd name="T6" fmla="*/ 16508 w 21600"/>
                  <a:gd name="T7" fmla="*/ 14883 h 21600"/>
                  <a:gd name="T8" fmla="*/ 21600 w 21600"/>
                  <a:gd name="T9" fmla="*/ 8845 h 21600"/>
                  <a:gd name="T10" fmla="*/ 17694720 60000 65536"/>
                  <a:gd name="T11" fmla="*/ 5898240 60000 65536"/>
                  <a:gd name="T12" fmla="*/ 5898240 60000 65536"/>
                  <a:gd name="T13" fmla="*/ 5898240 60000 65536"/>
                  <a:gd name="T14" fmla="*/ 0 60000 65536"/>
                  <a:gd name="T15" fmla="*/ 0 w 21600"/>
                  <a:gd name="T16" fmla="*/ 8310 h 21600"/>
                  <a:gd name="T17" fmla="*/ G1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16508" y="14883"/>
                    </a:moveTo>
                    <a:lnTo>
                      <a:pt x="21600" y="8845"/>
                    </a:lnTo>
                    <a:lnTo>
                      <a:pt x="20391" y="8845"/>
                    </a:lnTo>
                    <a:lnTo>
                      <a:pt x="20391" y="8310"/>
                    </a:lnTo>
                    <a:cubicBezTo>
                      <a:pt x="20391" y="3721"/>
                      <a:pt x="15827" y="0"/>
                      <a:pt x="10196" y="0"/>
                    </a:cubicBezTo>
                    <a:cubicBezTo>
                      <a:pt x="4565" y="0"/>
                      <a:pt x="0" y="3799"/>
                      <a:pt x="0" y="8485"/>
                    </a:cubicBezTo>
                    <a:lnTo>
                      <a:pt x="0" y="21600"/>
                    </a:lnTo>
                    <a:lnTo>
                      <a:pt x="7765" y="21600"/>
                    </a:lnTo>
                    <a:lnTo>
                      <a:pt x="7765" y="8310"/>
                    </a:lnTo>
                    <a:cubicBezTo>
                      <a:pt x="7765" y="7821"/>
                      <a:pt x="8252" y="7424"/>
                      <a:pt x="8852" y="7424"/>
                    </a:cubicBezTo>
                    <a:lnTo>
                      <a:pt x="11538" y="7424"/>
                    </a:lnTo>
                    <a:cubicBezTo>
                      <a:pt x="12138" y="7424"/>
                      <a:pt x="12625" y="7821"/>
                      <a:pt x="12625" y="8310"/>
                    </a:cubicBezTo>
                    <a:lnTo>
                      <a:pt x="12625" y="8845"/>
                    </a:lnTo>
                    <a:lnTo>
                      <a:pt x="11416" y="884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rot="10800000" vert="eaVert" anchor="ctr"/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1073" name="Text Box 16"/>
              <p:cNvSpPr txBox="1">
                <a:spLocks noChangeArrowheads="1"/>
              </p:cNvSpPr>
              <p:nvPr/>
            </p:nvSpPr>
            <p:spPr bwMode="auto">
              <a:xfrm>
                <a:off x="6492767" y="2096870"/>
                <a:ext cx="1555675" cy="726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>
                    <a:latin typeface="Times New Roman" pitchFamily="18" charset="0"/>
                  </a:rPr>
                  <a:t>Perspective</a:t>
                </a:r>
                <a:br>
                  <a:rPr lang="en-US" sz="900">
                    <a:latin typeface="Times New Roman" pitchFamily="18" charset="0"/>
                  </a:rPr>
                </a:br>
                <a:r>
                  <a:rPr lang="en-US" sz="900">
                    <a:latin typeface="Times New Roman" pitchFamily="18" charset="0"/>
                  </a:rPr>
                  <a:t>Distortion</a:t>
                </a:r>
              </a:p>
            </p:txBody>
          </p:sp>
        </p:grpSp>
      </p:grp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873500" y="4724401"/>
          <a:ext cx="5803900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4" imgW="5816520" imgH="1473120" progId="Equation.3">
                  <p:embed/>
                </p:oleObj>
              </mc:Choice>
              <mc:Fallback>
                <p:oleObj name="Equation" r:id="rId4" imgW="5816520" imgH="147312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3500" y="4724401"/>
                        <a:ext cx="5803900" cy="1471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29" name="Straight Arrow Connector 28"/>
          <p:cNvCxnSpPr>
            <a:cxnSpLocks noChangeShapeType="1"/>
          </p:cNvCxnSpPr>
          <p:nvPr/>
        </p:nvCxnSpPr>
        <p:spPr bwMode="auto">
          <a:xfrm rot="10800000" flipV="1">
            <a:off x="8763000" y="3579814"/>
            <a:ext cx="762000" cy="2301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0" name="Straight Arrow Connector 26"/>
          <p:cNvCxnSpPr>
            <a:cxnSpLocks noChangeShapeType="1"/>
          </p:cNvCxnSpPr>
          <p:nvPr/>
        </p:nvCxnSpPr>
        <p:spPr bwMode="auto">
          <a:xfrm rot="16200000" flipV="1">
            <a:off x="9182894" y="3237706"/>
            <a:ext cx="6858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1" name="Straight Arrow Connector 30"/>
          <p:cNvCxnSpPr>
            <a:cxnSpLocks noChangeShapeType="1"/>
          </p:cNvCxnSpPr>
          <p:nvPr/>
        </p:nvCxnSpPr>
        <p:spPr bwMode="auto">
          <a:xfrm>
            <a:off x="9525000" y="3581400"/>
            <a:ext cx="457200" cy="304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1032" name="Group 50"/>
          <p:cNvGrpSpPr>
            <a:grpSpLocks/>
          </p:cNvGrpSpPr>
          <p:nvPr/>
        </p:nvGrpSpPr>
        <p:grpSpPr bwMode="auto">
          <a:xfrm>
            <a:off x="2286000" y="4953000"/>
            <a:ext cx="1219200" cy="1068388"/>
            <a:chOff x="304800" y="4953000"/>
            <a:chExt cx="1143000" cy="1068388"/>
          </a:xfrm>
        </p:grpSpPr>
        <p:cxnSp>
          <p:nvCxnSpPr>
            <p:cNvPr id="1051" name="Straight Connector 32"/>
            <p:cNvCxnSpPr>
              <a:cxnSpLocks noChangeShapeType="1"/>
            </p:cNvCxnSpPr>
            <p:nvPr/>
          </p:nvCxnSpPr>
          <p:spPr bwMode="auto">
            <a:xfrm>
              <a:off x="304800" y="49530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52" name="Straight Connector 33"/>
            <p:cNvCxnSpPr>
              <a:cxnSpLocks noChangeShapeType="1"/>
            </p:cNvCxnSpPr>
            <p:nvPr/>
          </p:nvCxnSpPr>
          <p:spPr bwMode="auto">
            <a:xfrm>
              <a:off x="304800" y="51054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53" name="Straight Connector 34"/>
            <p:cNvCxnSpPr>
              <a:cxnSpLocks noChangeShapeType="1"/>
            </p:cNvCxnSpPr>
            <p:nvPr/>
          </p:nvCxnSpPr>
          <p:spPr bwMode="auto">
            <a:xfrm>
              <a:off x="304800" y="52578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54" name="Straight Connector 35"/>
            <p:cNvCxnSpPr>
              <a:cxnSpLocks noChangeShapeType="1"/>
            </p:cNvCxnSpPr>
            <p:nvPr/>
          </p:nvCxnSpPr>
          <p:spPr bwMode="auto">
            <a:xfrm>
              <a:off x="304800" y="54102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55" name="Straight Connector 36"/>
            <p:cNvCxnSpPr>
              <a:cxnSpLocks noChangeShapeType="1"/>
            </p:cNvCxnSpPr>
            <p:nvPr/>
          </p:nvCxnSpPr>
          <p:spPr bwMode="auto">
            <a:xfrm>
              <a:off x="304800" y="55626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56" name="Straight Connector 37"/>
            <p:cNvCxnSpPr>
              <a:cxnSpLocks noChangeShapeType="1"/>
            </p:cNvCxnSpPr>
            <p:nvPr/>
          </p:nvCxnSpPr>
          <p:spPr bwMode="auto">
            <a:xfrm>
              <a:off x="304800" y="57150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57" name="Straight Connector 38"/>
            <p:cNvCxnSpPr>
              <a:cxnSpLocks noChangeShapeType="1"/>
            </p:cNvCxnSpPr>
            <p:nvPr/>
          </p:nvCxnSpPr>
          <p:spPr bwMode="auto">
            <a:xfrm>
              <a:off x="304800" y="58674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58" name="Straight Connector 39"/>
            <p:cNvCxnSpPr>
              <a:cxnSpLocks noChangeShapeType="1"/>
            </p:cNvCxnSpPr>
            <p:nvPr/>
          </p:nvCxnSpPr>
          <p:spPr bwMode="auto">
            <a:xfrm>
              <a:off x="304800" y="60198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033" name="Straight Connector 41"/>
          <p:cNvCxnSpPr>
            <a:cxnSpLocks noChangeShapeType="1"/>
          </p:cNvCxnSpPr>
          <p:nvPr/>
        </p:nvCxnSpPr>
        <p:spPr bwMode="auto">
          <a:xfrm rot="5400000">
            <a:off x="17518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4" name="Straight Connector 43"/>
          <p:cNvCxnSpPr>
            <a:cxnSpLocks noChangeShapeType="1"/>
          </p:cNvCxnSpPr>
          <p:nvPr/>
        </p:nvCxnSpPr>
        <p:spPr bwMode="auto">
          <a:xfrm rot="5400000">
            <a:off x="19042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5" name="Straight Connector 44"/>
          <p:cNvCxnSpPr>
            <a:cxnSpLocks noChangeShapeType="1"/>
          </p:cNvCxnSpPr>
          <p:nvPr/>
        </p:nvCxnSpPr>
        <p:spPr bwMode="auto">
          <a:xfrm rot="5400000">
            <a:off x="20566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6" name="Straight Connector 45"/>
          <p:cNvCxnSpPr>
            <a:cxnSpLocks noChangeShapeType="1"/>
          </p:cNvCxnSpPr>
          <p:nvPr/>
        </p:nvCxnSpPr>
        <p:spPr bwMode="auto">
          <a:xfrm rot="5400000">
            <a:off x="22090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7" name="Straight Connector 46"/>
          <p:cNvCxnSpPr>
            <a:cxnSpLocks noChangeShapeType="1"/>
          </p:cNvCxnSpPr>
          <p:nvPr/>
        </p:nvCxnSpPr>
        <p:spPr bwMode="auto">
          <a:xfrm rot="5400000">
            <a:off x="23614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8" name="Straight Connector 47"/>
          <p:cNvCxnSpPr>
            <a:cxnSpLocks noChangeShapeType="1"/>
          </p:cNvCxnSpPr>
          <p:nvPr/>
        </p:nvCxnSpPr>
        <p:spPr bwMode="auto">
          <a:xfrm rot="5400000">
            <a:off x="25138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9" name="Straight Connector 48"/>
          <p:cNvCxnSpPr>
            <a:cxnSpLocks noChangeShapeType="1"/>
          </p:cNvCxnSpPr>
          <p:nvPr/>
        </p:nvCxnSpPr>
        <p:spPr bwMode="auto">
          <a:xfrm rot="5400000">
            <a:off x="26662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40" name="Straight Connector 49"/>
          <p:cNvCxnSpPr>
            <a:cxnSpLocks noChangeShapeType="1"/>
          </p:cNvCxnSpPr>
          <p:nvPr/>
        </p:nvCxnSpPr>
        <p:spPr bwMode="auto">
          <a:xfrm rot="5400000">
            <a:off x="28186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2" name="Isosceles Triangle 51"/>
          <p:cNvSpPr/>
          <p:nvPr/>
        </p:nvSpPr>
        <p:spPr bwMode="auto">
          <a:xfrm>
            <a:off x="2514600" y="5257800"/>
            <a:ext cx="533400" cy="609600"/>
          </a:xfrm>
          <a:prstGeom prst="triangle">
            <a:avLst>
              <a:gd name="adj" fmla="val 29428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2590800" y="5181600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2438400" y="5791200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3048000" y="5791200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79" name="Isosceles Triangle 78"/>
          <p:cNvSpPr/>
          <p:nvPr/>
        </p:nvSpPr>
        <p:spPr bwMode="auto">
          <a:xfrm rot="15110203">
            <a:off x="8599488" y="3422651"/>
            <a:ext cx="1136650" cy="479425"/>
          </a:xfrm>
          <a:prstGeom prst="triangle">
            <a:avLst>
              <a:gd name="adj" fmla="val 28735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9144000" y="2982913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915400" y="3881438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9448800" y="4038600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cxnSp>
        <p:nvCxnSpPr>
          <p:cNvPr id="1049" name="Straight Arrow Connector 98"/>
          <p:cNvCxnSpPr>
            <a:cxnSpLocks noChangeShapeType="1"/>
          </p:cNvCxnSpPr>
          <p:nvPr/>
        </p:nvCxnSpPr>
        <p:spPr bwMode="auto">
          <a:xfrm rot="5400000" flipH="1" flipV="1">
            <a:off x="9335294" y="4458494"/>
            <a:ext cx="381000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50" name="Straight Arrow Connector 100"/>
          <p:cNvCxnSpPr>
            <a:cxnSpLocks noChangeShapeType="1"/>
          </p:cNvCxnSpPr>
          <p:nvPr/>
        </p:nvCxnSpPr>
        <p:spPr bwMode="auto">
          <a:xfrm rot="10800000" flipV="1">
            <a:off x="3276600" y="5638800"/>
            <a:ext cx="457200" cy="1524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98181144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1524001" y="309102"/>
            <a:ext cx="8913813" cy="914400"/>
          </a:xfrm>
        </p:spPr>
        <p:txBody>
          <a:bodyPr/>
          <a:lstStyle/>
          <a:p>
            <a:r>
              <a:rPr lang="en-US"/>
              <a:t>Graphics Pipeline</a:t>
            </a:r>
          </a:p>
        </p:txBody>
      </p:sp>
      <p:grpSp>
        <p:nvGrpSpPr>
          <p:cNvPr id="2053" name="Group 17"/>
          <p:cNvGrpSpPr>
            <a:grpSpLocks/>
          </p:cNvGrpSpPr>
          <p:nvPr/>
        </p:nvGrpSpPr>
        <p:grpSpPr bwMode="auto">
          <a:xfrm>
            <a:off x="1828800" y="1600200"/>
            <a:ext cx="4262438" cy="2286000"/>
            <a:chOff x="381000" y="1752600"/>
            <a:chExt cx="8382000" cy="4495800"/>
          </a:xfrm>
        </p:grpSpPr>
        <p:sp>
          <p:nvSpPr>
            <p:cNvPr id="4" name="UTurnArrow"/>
            <p:cNvSpPr>
              <a:spLocks noEditPoints="1" noChangeArrowheads="1"/>
            </p:cNvSpPr>
            <p:nvPr/>
          </p:nvSpPr>
          <p:spPr bwMode="auto">
            <a:xfrm rot="16200000" flipH="1">
              <a:off x="265368" y="3619721"/>
              <a:ext cx="2669380" cy="2438117"/>
            </a:xfrm>
            <a:custGeom>
              <a:avLst/>
              <a:gdLst>
                <a:gd name="G0" fmla="+- 0 0 0"/>
                <a:gd name="G1" fmla="+- 7765 0 0"/>
                <a:gd name="G2" fmla="*/ 7765 1 2"/>
                <a:gd name="G3" fmla="*/ 11416 1 2"/>
                <a:gd name="G4" fmla="+- 10800 G3 G2"/>
                <a:gd name="G5" fmla="+- 10800 G3 0"/>
                <a:gd name="G6" fmla="+- G5 G2 0"/>
                <a:gd name="G7" fmla="*/ G6 1 2"/>
                <a:gd name="G8" fmla="+- 11416 0 0"/>
                <a:gd name="G9" fmla="+- 21600 0 7765"/>
                <a:gd name="G10" fmla="+- 21600 0 11416"/>
                <a:gd name="G11" fmla="min G10 8691"/>
                <a:gd name="G12" fmla="+- 8845 0 0"/>
                <a:gd name="G13" fmla="+- 14883 0 5975"/>
                <a:gd name="G14" fmla="+- 14883 0 0"/>
                <a:gd name="G15" fmla="*/ 7765 5842 6110"/>
                <a:gd name="G16" fmla="+- 8845 1350 0"/>
                <a:gd name="G17" fmla="+- 8310 0 G15"/>
                <a:gd name="G18" fmla="*/ G17 G7 8310"/>
                <a:gd name="G19" fmla="+- 7765 G18 0"/>
                <a:gd name="G20" fmla="+- G4 0 G18"/>
                <a:gd name="T0" fmla="*/ 10196 w 21600"/>
                <a:gd name="T1" fmla="*/ 0 h 21600"/>
                <a:gd name="T2" fmla="*/ 3883 w 21600"/>
                <a:gd name="T3" fmla="*/ 21600 h 21600"/>
                <a:gd name="T4" fmla="*/ 11416 w 21600"/>
                <a:gd name="T5" fmla="*/ 8845 h 21600"/>
                <a:gd name="T6" fmla="*/ 16508 w 21600"/>
                <a:gd name="T7" fmla="*/ 14883 h 21600"/>
                <a:gd name="T8" fmla="*/ 21600 w 21600"/>
                <a:gd name="T9" fmla="*/ 8845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G1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6508" y="14883"/>
                  </a:moveTo>
                  <a:lnTo>
                    <a:pt x="21600" y="8845"/>
                  </a:lnTo>
                  <a:lnTo>
                    <a:pt x="20391" y="8845"/>
                  </a:lnTo>
                  <a:lnTo>
                    <a:pt x="20391" y="8310"/>
                  </a:lnTo>
                  <a:cubicBezTo>
                    <a:pt x="20391" y="3721"/>
                    <a:pt x="15827" y="0"/>
                    <a:pt x="10196" y="0"/>
                  </a:cubicBezTo>
                  <a:cubicBezTo>
                    <a:pt x="4565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7765" y="21600"/>
                  </a:lnTo>
                  <a:lnTo>
                    <a:pt x="7765" y="8310"/>
                  </a:lnTo>
                  <a:cubicBezTo>
                    <a:pt x="7765" y="7821"/>
                    <a:pt x="8252" y="7424"/>
                    <a:pt x="8852" y="7424"/>
                  </a:cubicBezTo>
                  <a:lnTo>
                    <a:pt x="11538" y="7424"/>
                  </a:lnTo>
                  <a:cubicBezTo>
                    <a:pt x="12138" y="7424"/>
                    <a:pt x="12625" y="7821"/>
                    <a:pt x="12625" y="8310"/>
                  </a:cubicBezTo>
                  <a:lnTo>
                    <a:pt x="12625" y="8845"/>
                  </a:lnTo>
                  <a:lnTo>
                    <a:pt x="11416" y="884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vert="eaVert" anchor="ctr"/>
            <a:lstStyle/>
            <a:p>
              <a:pPr algn="ctr">
                <a:defRPr/>
              </a:pPr>
              <a:r>
                <a:rPr lang="en-US" sz="900" dirty="0"/>
                <a:t>Homogeneous Divide</a:t>
              </a: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81000" y="1752600"/>
              <a:ext cx="1142574" cy="1295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dirty="0"/>
                <a:t>Model</a:t>
              </a:r>
              <a:br>
                <a:rPr lang="en-US" sz="900" dirty="0"/>
              </a:br>
              <a:r>
                <a:rPr lang="en-US" sz="900" dirty="0" err="1"/>
                <a:t>Coords</a:t>
              </a:r>
              <a:endParaRPr lang="en-US" sz="900" dirty="0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1523574" y="1752600"/>
              <a:ext cx="1295543" cy="1295666"/>
            </a:xfrm>
            <a:prstGeom prst="rightArrow">
              <a:avLst>
                <a:gd name="adj1" fmla="val 75324"/>
                <a:gd name="adj2" fmla="val 25000"/>
              </a:avLst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900" dirty="0"/>
                <a:t>Model</a:t>
              </a:r>
              <a:br>
                <a:rPr lang="en-US" sz="900" dirty="0"/>
              </a:br>
              <a:r>
                <a:rPr lang="en-US" sz="900" dirty="0" err="1"/>
                <a:t>Xform</a:t>
              </a:r>
              <a:endParaRPr lang="en-US" sz="900" dirty="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819117" y="1752600"/>
              <a:ext cx="1142574" cy="1295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/>
                <a:t>World</a:t>
              </a:r>
              <a:br>
                <a:rPr lang="en-US" sz="900"/>
              </a:br>
              <a:r>
                <a:rPr lang="en-US" sz="900"/>
                <a:t>Coords</a:t>
              </a: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3961691" y="1752600"/>
              <a:ext cx="1448509" cy="1295666"/>
            </a:xfrm>
            <a:prstGeom prst="rightArrow">
              <a:avLst>
                <a:gd name="adj1" fmla="val 75324"/>
                <a:gd name="adj2" fmla="val 27941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900"/>
                <a:t>Viewing</a:t>
              </a:r>
              <a:br>
                <a:rPr lang="en-US" sz="900"/>
              </a:br>
              <a:r>
                <a:rPr lang="en-US" sz="900"/>
                <a:t>Xform</a:t>
              </a:r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2819117" y="3354230"/>
              <a:ext cx="1676399" cy="129254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/>
                <a:t>Still</a:t>
              </a:r>
              <a:br>
                <a:rPr lang="en-US" sz="900"/>
              </a:br>
              <a:r>
                <a:rPr lang="en-US" sz="900"/>
                <a:t>Clip</a:t>
              </a:r>
              <a:br>
                <a:rPr lang="en-US" sz="900"/>
              </a:br>
              <a:r>
                <a:rPr lang="en-US" sz="900"/>
                <a:t>Coords.</a:t>
              </a:r>
            </a:p>
          </p:txBody>
        </p: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 flipH="1">
              <a:off x="4495516" y="3354230"/>
              <a:ext cx="1370466" cy="1292543"/>
            </a:xfrm>
            <a:prstGeom prst="rightArrow">
              <a:avLst>
                <a:gd name="adj1" fmla="val 75324"/>
                <a:gd name="adj2" fmla="val 26471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900"/>
                <a:t>Clipping</a:t>
              </a:r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2057401" y="4952736"/>
              <a:ext cx="1676399" cy="12956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/>
                <a:t>Window</a:t>
              </a:r>
            </a:p>
            <a:p>
              <a:pPr algn="ctr">
                <a:defRPr/>
              </a:pPr>
              <a:r>
                <a:rPr lang="en-US" sz="900"/>
                <a:t>Coordinates</a:t>
              </a:r>
            </a:p>
          </p:txBody>
        </p:sp>
        <p:sp>
          <p:nvSpPr>
            <p:cNvPr id="16" name="AutoShape 22"/>
            <p:cNvSpPr>
              <a:spLocks noChangeArrowheads="1"/>
            </p:cNvSpPr>
            <p:nvPr/>
          </p:nvSpPr>
          <p:spPr bwMode="auto">
            <a:xfrm>
              <a:off x="3733800" y="4952736"/>
              <a:ext cx="1448509" cy="1295664"/>
            </a:xfrm>
            <a:prstGeom prst="rightArrow">
              <a:avLst>
                <a:gd name="adj1" fmla="val 84065"/>
                <a:gd name="adj2" fmla="val 28919"/>
              </a:avLst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dirty="0"/>
                <a:t>Window</a:t>
              </a:r>
            </a:p>
            <a:p>
              <a:pPr algn="ctr">
                <a:defRPr/>
              </a:pPr>
              <a:r>
                <a:rPr lang="en-US" sz="900" dirty="0"/>
                <a:t>to</a:t>
              </a:r>
            </a:p>
            <a:p>
              <a:pPr algn="ctr">
                <a:defRPr/>
              </a:pPr>
              <a:r>
                <a:rPr lang="en-US" sz="900" dirty="0"/>
                <a:t>Viewport</a:t>
              </a:r>
            </a:p>
          </p:txBody>
        </p:sp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>
              <a:off x="5182309" y="4952736"/>
              <a:ext cx="1676401" cy="12956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dirty="0"/>
                <a:t>Viewport</a:t>
              </a:r>
            </a:p>
            <a:p>
              <a:pPr algn="ctr">
                <a:defRPr/>
              </a:pPr>
              <a:r>
                <a:rPr lang="en-US" sz="900" dirty="0"/>
                <a:t>Coordinates</a:t>
              </a: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5865981" y="3354230"/>
              <a:ext cx="1373586" cy="129254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dirty="0"/>
                <a:t>Clip</a:t>
              </a:r>
              <a:br>
                <a:rPr lang="en-US" sz="900" dirty="0"/>
              </a:br>
              <a:r>
                <a:rPr lang="en-US" sz="900" dirty="0" err="1"/>
                <a:t>Coords</a:t>
              </a:r>
              <a:r>
                <a:rPr lang="en-US" sz="900" dirty="0"/>
                <a:t>.</a:t>
              </a: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5410200" y="1752600"/>
              <a:ext cx="1142574" cy="1295666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/>
                <a:t>Viewing</a:t>
              </a:r>
              <a:br>
                <a:rPr lang="en-US" sz="900"/>
              </a:br>
              <a:r>
                <a:rPr lang="en-US" sz="900"/>
                <a:t>Coords</a:t>
              </a:r>
            </a:p>
          </p:txBody>
        </p:sp>
        <p:grpSp>
          <p:nvGrpSpPr>
            <p:cNvPr id="2097" name="Group 17"/>
            <p:cNvGrpSpPr>
              <a:grpSpLocks/>
            </p:cNvGrpSpPr>
            <p:nvPr/>
          </p:nvGrpSpPr>
          <p:grpSpPr bwMode="auto">
            <a:xfrm>
              <a:off x="6553200" y="1905000"/>
              <a:ext cx="2209800" cy="2667000"/>
              <a:chOff x="6324600" y="1905000"/>
              <a:chExt cx="2438400" cy="2667000"/>
            </a:xfrm>
          </p:grpSpPr>
          <p:sp>
            <p:nvSpPr>
              <p:cNvPr id="10" name="UTurnArrow"/>
              <p:cNvSpPr>
                <a:spLocks noEditPoints="1" noChangeArrowheads="1"/>
              </p:cNvSpPr>
              <p:nvPr/>
            </p:nvSpPr>
            <p:spPr bwMode="auto">
              <a:xfrm rot="5400000">
                <a:off x="6210435" y="2019278"/>
                <a:ext cx="2666259" cy="2438869"/>
              </a:xfrm>
              <a:custGeom>
                <a:avLst/>
                <a:gdLst>
                  <a:gd name="G0" fmla="+- 0 0 0"/>
                  <a:gd name="G1" fmla="+- 7765 0 0"/>
                  <a:gd name="G2" fmla="*/ 7765 1 2"/>
                  <a:gd name="G3" fmla="*/ 11416 1 2"/>
                  <a:gd name="G4" fmla="+- 10800 G3 G2"/>
                  <a:gd name="G5" fmla="+- 10800 G3 0"/>
                  <a:gd name="G6" fmla="+- G5 G2 0"/>
                  <a:gd name="G7" fmla="*/ G6 1 2"/>
                  <a:gd name="G8" fmla="+- 11416 0 0"/>
                  <a:gd name="G9" fmla="+- 21600 0 7765"/>
                  <a:gd name="G10" fmla="+- 21600 0 11416"/>
                  <a:gd name="G11" fmla="min G10 8691"/>
                  <a:gd name="G12" fmla="+- 8845 0 0"/>
                  <a:gd name="G13" fmla="+- 14883 0 5975"/>
                  <a:gd name="G14" fmla="+- 14883 0 0"/>
                  <a:gd name="G15" fmla="*/ 7765 5842 6110"/>
                  <a:gd name="G16" fmla="+- 8845 1350 0"/>
                  <a:gd name="G17" fmla="+- 8310 0 G15"/>
                  <a:gd name="G18" fmla="*/ G17 G7 8310"/>
                  <a:gd name="G19" fmla="+- 7765 G18 0"/>
                  <a:gd name="G20" fmla="+- G4 0 G18"/>
                  <a:gd name="T0" fmla="*/ 10196 w 21600"/>
                  <a:gd name="T1" fmla="*/ 0 h 21600"/>
                  <a:gd name="T2" fmla="*/ 3883 w 21600"/>
                  <a:gd name="T3" fmla="*/ 21600 h 21600"/>
                  <a:gd name="T4" fmla="*/ 11416 w 21600"/>
                  <a:gd name="T5" fmla="*/ 8845 h 21600"/>
                  <a:gd name="T6" fmla="*/ 16508 w 21600"/>
                  <a:gd name="T7" fmla="*/ 14883 h 21600"/>
                  <a:gd name="T8" fmla="*/ 21600 w 21600"/>
                  <a:gd name="T9" fmla="*/ 8845 h 21600"/>
                  <a:gd name="T10" fmla="*/ 17694720 60000 65536"/>
                  <a:gd name="T11" fmla="*/ 5898240 60000 65536"/>
                  <a:gd name="T12" fmla="*/ 5898240 60000 65536"/>
                  <a:gd name="T13" fmla="*/ 5898240 60000 65536"/>
                  <a:gd name="T14" fmla="*/ 0 60000 65536"/>
                  <a:gd name="T15" fmla="*/ 0 w 21600"/>
                  <a:gd name="T16" fmla="*/ 8310 h 21600"/>
                  <a:gd name="T17" fmla="*/ G1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16508" y="14883"/>
                    </a:moveTo>
                    <a:lnTo>
                      <a:pt x="21600" y="8845"/>
                    </a:lnTo>
                    <a:lnTo>
                      <a:pt x="20391" y="8845"/>
                    </a:lnTo>
                    <a:lnTo>
                      <a:pt x="20391" y="8310"/>
                    </a:lnTo>
                    <a:cubicBezTo>
                      <a:pt x="20391" y="3721"/>
                      <a:pt x="15827" y="0"/>
                      <a:pt x="10196" y="0"/>
                    </a:cubicBezTo>
                    <a:cubicBezTo>
                      <a:pt x="4565" y="0"/>
                      <a:pt x="0" y="3799"/>
                      <a:pt x="0" y="8485"/>
                    </a:cubicBezTo>
                    <a:lnTo>
                      <a:pt x="0" y="21600"/>
                    </a:lnTo>
                    <a:lnTo>
                      <a:pt x="7765" y="21600"/>
                    </a:lnTo>
                    <a:lnTo>
                      <a:pt x="7765" y="8310"/>
                    </a:lnTo>
                    <a:cubicBezTo>
                      <a:pt x="7765" y="7821"/>
                      <a:pt x="8252" y="7424"/>
                      <a:pt x="8852" y="7424"/>
                    </a:cubicBezTo>
                    <a:lnTo>
                      <a:pt x="11538" y="7424"/>
                    </a:lnTo>
                    <a:cubicBezTo>
                      <a:pt x="12138" y="7424"/>
                      <a:pt x="12625" y="7821"/>
                      <a:pt x="12625" y="8310"/>
                    </a:cubicBezTo>
                    <a:lnTo>
                      <a:pt x="12625" y="8845"/>
                    </a:lnTo>
                    <a:lnTo>
                      <a:pt x="11416" y="884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rot="10800000" vert="eaVert" anchor="ctr"/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099" name="Text Box 16"/>
              <p:cNvSpPr txBox="1">
                <a:spLocks noChangeArrowheads="1"/>
              </p:cNvSpPr>
              <p:nvPr/>
            </p:nvSpPr>
            <p:spPr bwMode="auto">
              <a:xfrm>
                <a:off x="6492767" y="2096870"/>
                <a:ext cx="1555675" cy="726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>
                    <a:latin typeface="Times New Roman" pitchFamily="18" charset="0"/>
                  </a:rPr>
                  <a:t>Perspective</a:t>
                </a:r>
                <a:br>
                  <a:rPr lang="en-US" sz="900">
                    <a:latin typeface="Times New Roman" pitchFamily="18" charset="0"/>
                  </a:rPr>
                </a:br>
                <a:r>
                  <a:rPr lang="en-US" sz="900">
                    <a:latin typeface="Times New Roman" pitchFamily="18" charset="0"/>
                  </a:rPr>
                  <a:t>Distortion</a:t>
                </a:r>
              </a:p>
            </p:txBody>
          </p:sp>
        </p:grpSp>
      </p:grp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875088" y="4724401"/>
          <a:ext cx="1001712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4" imgW="1002960" imgH="1473120" progId="Equation.DSMT4">
                  <p:embed/>
                </p:oleObj>
              </mc:Choice>
              <mc:Fallback>
                <p:oleObj name="Equation" r:id="rId4" imgW="1002960" imgH="1473120" progId="Equation.DSMT4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5088" y="4724401"/>
                        <a:ext cx="1001712" cy="1471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4" name="Group 50"/>
          <p:cNvGrpSpPr>
            <a:grpSpLocks/>
          </p:cNvGrpSpPr>
          <p:nvPr/>
        </p:nvGrpSpPr>
        <p:grpSpPr bwMode="auto">
          <a:xfrm>
            <a:off x="2286000" y="4953000"/>
            <a:ext cx="1219200" cy="1068388"/>
            <a:chOff x="304800" y="4953000"/>
            <a:chExt cx="1143000" cy="1068388"/>
          </a:xfrm>
        </p:grpSpPr>
        <p:cxnSp>
          <p:nvCxnSpPr>
            <p:cNvPr id="2077" name="Straight Connector 32"/>
            <p:cNvCxnSpPr>
              <a:cxnSpLocks noChangeShapeType="1"/>
            </p:cNvCxnSpPr>
            <p:nvPr/>
          </p:nvCxnSpPr>
          <p:spPr bwMode="auto">
            <a:xfrm>
              <a:off x="304800" y="49530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78" name="Straight Connector 33"/>
            <p:cNvCxnSpPr>
              <a:cxnSpLocks noChangeShapeType="1"/>
            </p:cNvCxnSpPr>
            <p:nvPr/>
          </p:nvCxnSpPr>
          <p:spPr bwMode="auto">
            <a:xfrm>
              <a:off x="304800" y="51054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79" name="Straight Connector 34"/>
            <p:cNvCxnSpPr>
              <a:cxnSpLocks noChangeShapeType="1"/>
            </p:cNvCxnSpPr>
            <p:nvPr/>
          </p:nvCxnSpPr>
          <p:spPr bwMode="auto">
            <a:xfrm>
              <a:off x="304800" y="52578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80" name="Straight Connector 35"/>
            <p:cNvCxnSpPr>
              <a:cxnSpLocks noChangeShapeType="1"/>
            </p:cNvCxnSpPr>
            <p:nvPr/>
          </p:nvCxnSpPr>
          <p:spPr bwMode="auto">
            <a:xfrm>
              <a:off x="304800" y="54102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81" name="Straight Connector 36"/>
            <p:cNvCxnSpPr>
              <a:cxnSpLocks noChangeShapeType="1"/>
            </p:cNvCxnSpPr>
            <p:nvPr/>
          </p:nvCxnSpPr>
          <p:spPr bwMode="auto">
            <a:xfrm>
              <a:off x="304800" y="55626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82" name="Straight Connector 37"/>
            <p:cNvCxnSpPr>
              <a:cxnSpLocks noChangeShapeType="1"/>
            </p:cNvCxnSpPr>
            <p:nvPr/>
          </p:nvCxnSpPr>
          <p:spPr bwMode="auto">
            <a:xfrm>
              <a:off x="304800" y="57150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83" name="Straight Connector 38"/>
            <p:cNvCxnSpPr>
              <a:cxnSpLocks noChangeShapeType="1"/>
            </p:cNvCxnSpPr>
            <p:nvPr/>
          </p:nvCxnSpPr>
          <p:spPr bwMode="auto">
            <a:xfrm>
              <a:off x="304800" y="58674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84" name="Straight Connector 39"/>
            <p:cNvCxnSpPr>
              <a:cxnSpLocks noChangeShapeType="1"/>
            </p:cNvCxnSpPr>
            <p:nvPr/>
          </p:nvCxnSpPr>
          <p:spPr bwMode="auto">
            <a:xfrm>
              <a:off x="304800" y="60198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2055" name="Straight Connector 41"/>
          <p:cNvCxnSpPr>
            <a:cxnSpLocks noChangeShapeType="1"/>
          </p:cNvCxnSpPr>
          <p:nvPr/>
        </p:nvCxnSpPr>
        <p:spPr bwMode="auto">
          <a:xfrm rot="5400000">
            <a:off x="17518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6" name="Straight Connector 43"/>
          <p:cNvCxnSpPr>
            <a:cxnSpLocks noChangeShapeType="1"/>
          </p:cNvCxnSpPr>
          <p:nvPr/>
        </p:nvCxnSpPr>
        <p:spPr bwMode="auto">
          <a:xfrm rot="5400000">
            <a:off x="19042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7" name="Straight Connector 44"/>
          <p:cNvCxnSpPr>
            <a:cxnSpLocks noChangeShapeType="1"/>
          </p:cNvCxnSpPr>
          <p:nvPr/>
        </p:nvCxnSpPr>
        <p:spPr bwMode="auto">
          <a:xfrm rot="5400000">
            <a:off x="20566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8" name="Straight Connector 45"/>
          <p:cNvCxnSpPr>
            <a:cxnSpLocks noChangeShapeType="1"/>
          </p:cNvCxnSpPr>
          <p:nvPr/>
        </p:nvCxnSpPr>
        <p:spPr bwMode="auto">
          <a:xfrm rot="5400000">
            <a:off x="22090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9" name="Straight Connector 46"/>
          <p:cNvCxnSpPr>
            <a:cxnSpLocks noChangeShapeType="1"/>
          </p:cNvCxnSpPr>
          <p:nvPr/>
        </p:nvCxnSpPr>
        <p:spPr bwMode="auto">
          <a:xfrm rot="5400000">
            <a:off x="23614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60" name="Straight Connector 47"/>
          <p:cNvCxnSpPr>
            <a:cxnSpLocks noChangeShapeType="1"/>
          </p:cNvCxnSpPr>
          <p:nvPr/>
        </p:nvCxnSpPr>
        <p:spPr bwMode="auto">
          <a:xfrm rot="5400000">
            <a:off x="25138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61" name="Straight Connector 48"/>
          <p:cNvCxnSpPr>
            <a:cxnSpLocks noChangeShapeType="1"/>
          </p:cNvCxnSpPr>
          <p:nvPr/>
        </p:nvCxnSpPr>
        <p:spPr bwMode="auto">
          <a:xfrm rot="5400000">
            <a:off x="26662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62" name="Straight Connector 49"/>
          <p:cNvCxnSpPr>
            <a:cxnSpLocks noChangeShapeType="1"/>
          </p:cNvCxnSpPr>
          <p:nvPr/>
        </p:nvCxnSpPr>
        <p:spPr bwMode="auto">
          <a:xfrm rot="5400000">
            <a:off x="28186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2" name="Isosceles Triangle 51"/>
          <p:cNvSpPr/>
          <p:nvPr/>
        </p:nvSpPr>
        <p:spPr bwMode="auto">
          <a:xfrm>
            <a:off x="2514600" y="5257800"/>
            <a:ext cx="533400" cy="609600"/>
          </a:xfrm>
          <a:prstGeom prst="triangle">
            <a:avLst>
              <a:gd name="adj" fmla="val 29428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2590800" y="5181600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2438400" y="5791200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3048000" y="5791200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cxnSp>
        <p:nvCxnSpPr>
          <p:cNvPr id="2067" name="Straight Arrow Connector 98"/>
          <p:cNvCxnSpPr>
            <a:cxnSpLocks noChangeShapeType="1"/>
          </p:cNvCxnSpPr>
          <p:nvPr/>
        </p:nvCxnSpPr>
        <p:spPr bwMode="auto">
          <a:xfrm rot="5400000" flipH="1" flipV="1">
            <a:off x="9335294" y="4458494"/>
            <a:ext cx="381000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68" name="Straight Arrow Connector 100"/>
          <p:cNvCxnSpPr>
            <a:cxnSpLocks noChangeShapeType="1"/>
          </p:cNvCxnSpPr>
          <p:nvPr/>
        </p:nvCxnSpPr>
        <p:spPr bwMode="auto">
          <a:xfrm rot="10800000" flipV="1">
            <a:off x="3276600" y="5638800"/>
            <a:ext cx="457200" cy="1524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8839201" y="4724401"/>
          <a:ext cx="836613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6" imgW="838080" imgH="1473120" progId="Equation.3">
                  <p:embed/>
                </p:oleObj>
              </mc:Choice>
              <mc:Fallback>
                <p:oleObj name="Equation" r:id="rId6" imgW="838080" imgH="1473120" progId="Equation.3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9201" y="4724401"/>
                        <a:ext cx="836613" cy="1471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9" name="TextBox 80"/>
          <p:cNvSpPr txBox="1">
            <a:spLocks noChangeArrowheads="1"/>
          </p:cNvSpPr>
          <p:nvPr/>
        </p:nvSpPr>
        <p:spPr bwMode="auto">
          <a:xfrm>
            <a:off x="6400801" y="4772026"/>
            <a:ext cx="10969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>
                <a:latin typeface="Times New Roman" pitchFamily="18" charset="0"/>
              </a:rPr>
              <a:t>M</a:t>
            </a:r>
          </a:p>
        </p:txBody>
      </p:sp>
      <p:cxnSp>
        <p:nvCxnSpPr>
          <p:cNvPr id="2070" name="Straight Arrow Connector 91"/>
          <p:cNvCxnSpPr>
            <a:cxnSpLocks noChangeShapeType="1"/>
          </p:cNvCxnSpPr>
          <p:nvPr/>
        </p:nvCxnSpPr>
        <p:spPr bwMode="auto">
          <a:xfrm rot="10800000" flipV="1">
            <a:off x="8763000" y="3579814"/>
            <a:ext cx="762000" cy="2301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71" name="Straight Arrow Connector 92"/>
          <p:cNvCxnSpPr>
            <a:cxnSpLocks noChangeShapeType="1"/>
          </p:cNvCxnSpPr>
          <p:nvPr/>
        </p:nvCxnSpPr>
        <p:spPr bwMode="auto">
          <a:xfrm rot="16200000" flipV="1">
            <a:off x="9182894" y="3237706"/>
            <a:ext cx="6858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72" name="Straight Arrow Connector 93"/>
          <p:cNvCxnSpPr>
            <a:cxnSpLocks noChangeShapeType="1"/>
          </p:cNvCxnSpPr>
          <p:nvPr/>
        </p:nvCxnSpPr>
        <p:spPr bwMode="auto">
          <a:xfrm>
            <a:off x="9525000" y="3581400"/>
            <a:ext cx="457200" cy="304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5" name="Isosceles Triangle 94"/>
          <p:cNvSpPr/>
          <p:nvPr/>
        </p:nvSpPr>
        <p:spPr bwMode="auto">
          <a:xfrm rot="15110203">
            <a:off x="8599488" y="3422651"/>
            <a:ext cx="1136650" cy="479425"/>
          </a:xfrm>
          <a:prstGeom prst="triangle">
            <a:avLst>
              <a:gd name="adj" fmla="val 28735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6" name="Oval 95"/>
          <p:cNvSpPr/>
          <p:nvPr/>
        </p:nvSpPr>
        <p:spPr bwMode="auto">
          <a:xfrm>
            <a:off x="9144000" y="2982913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7" name="Oval 96"/>
          <p:cNvSpPr/>
          <p:nvPr/>
        </p:nvSpPr>
        <p:spPr bwMode="auto">
          <a:xfrm>
            <a:off x="8915400" y="3881438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8" name="Oval 97"/>
          <p:cNvSpPr/>
          <p:nvPr/>
        </p:nvSpPr>
        <p:spPr bwMode="auto">
          <a:xfrm>
            <a:off x="9448800" y="4038600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4557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6248400" cy="990600"/>
          </a:xfrm>
        </p:spPr>
        <p:txBody>
          <a:bodyPr>
            <a:normAutofit/>
          </a:bodyPr>
          <a:lstStyle/>
          <a:p>
            <a:r>
              <a:rPr lang="en-US"/>
              <a:t>Viewing Transformation</a:t>
            </a:r>
          </a:p>
        </p:txBody>
      </p:sp>
      <p:grpSp>
        <p:nvGrpSpPr>
          <p:cNvPr id="4100" name="Group 17"/>
          <p:cNvGrpSpPr>
            <a:grpSpLocks/>
          </p:cNvGrpSpPr>
          <p:nvPr/>
        </p:nvGrpSpPr>
        <p:grpSpPr bwMode="auto">
          <a:xfrm>
            <a:off x="1828800" y="1600200"/>
            <a:ext cx="4262438" cy="2286000"/>
            <a:chOff x="381000" y="1752600"/>
            <a:chExt cx="8382000" cy="4495800"/>
          </a:xfrm>
        </p:grpSpPr>
        <p:sp>
          <p:nvSpPr>
            <p:cNvPr id="4" name="UTurnArrow"/>
            <p:cNvSpPr>
              <a:spLocks noEditPoints="1" noChangeArrowheads="1"/>
            </p:cNvSpPr>
            <p:nvPr/>
          </p:nvSpPr>
          <p:spPr bwMode="auto">
            <a:xfrm rot="16200000" flipH="1">
              <a:off x="265368" y="3619721"/>
              <a:ext cx="2669380" cy="2438117"/>
            </a:xfrm>
            <a:custGeom>
              <a:avLst/>
              <a:gdLst>
                <a:gd name="G0" fmla="+- 0 0 0"/>
                <a:gd name="G1" fmla="+- 7765 0 0"/>
                <a:gd name="G2" fmla="*/ 7765 1 2"/>
                <a:gd name="G3" fmla="*/ 11416 1 2"/>
                <a:gd name="G4" fmla="+- 10800 G3 G2"/>
                <a:gd name="G5" fmla="+- 10800 G3 0"/>
                <a:gd name="G6" fmla="+- G5 G2 0"/>
                <a:gd name="G7" fmla="*/ G6 1 2"/>
                <a:gd name="G8" fmla="+- 11416 0 0"/>
                <a:gd name="G9" fmla="+- 21600 0 7765"/>
                <a:gd name="G10" fmla="+- 21600 0 11416"/>
                <a:gd name="G11" fmla="min G10 8691"/>
                <a:gd name="G12" fmla="+- 8845 0 0"/>
                <a:gd name="G13" fmla="+- 14883 0 5975"/>
                <a:gd name="G14" fmla="+- 14883 0 0"/>
                <a:gd name="G15" fmla="*/ 7765 5842 6110"/>
                <a:gd name="G16" fmla="+- 8845 1350 0"/>
                <a:gd name="G17" fmla="+- 8310 0 G15"/>
                <a:gd name="G18" fmla="*/ G17 G7 8310"/>
                <a:gd name="G19" fmla="+- 7765 G18 0"/>
                <a:gd name="G20" fmla="+- G4 0 G18"/>
                <a:gd name="T0" fmla="*/ 10196 w 21600"/>
                <a:gd name="T1" fmla="*/ 0 h 21600"/>
                <a:gd name="T2" fmla="*/ 3883 w 21600"/>
                <a:gd name="T3" fmla="*/ 21600 h 21600"/>
                <a:gd name="T4" fmla="*/ 11416 w 21600"/>
                <a:gd name="T5" fmla="*/ 8845 h 21600"/>
                <a:gd name="T6" fmla="*/ 16508 w 21600"/>
                <a:gd name="T7" fmla="*/ 14883 h 21600"/>
                <a:gd name="T8" fmla="*/ 21600 w 21600"/>
                <a:gd name="T9" fmla="*/ 8845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G1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6508" y="14883"/>
                  </a:moveTo>
                  <a:lnTo>
                    <a:pt x="21600" y="8845"/>
                  </a:lnTo>
                  <a:lnTo>
                    <a:pt x="20391" y="8845"/>
                  </a:lnTo>
                  <a:lnTo>
                    <a:pt x="20391" y="8310"/>
                  </a:lnTo>
                  <a:cubicBezTo>
                    <a:pt x="20391" y="3721"/>
                    <a:pt x="15827" y="0"/>
                    <a:pt x="10196" y="0"/>
                  </a:cubicBezTo>
                  <a:cubicBezTo>
                    <a:pt x="4565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7765" y="21600"/>
                  </a:lnTo>
                  <a:lnTo>
                    <a:pt x="7765" y="8310"/>
                  </a:lnTo>
                  <a:cubicBezTo>
                    <a:pt x="7765" y="7821"/>
                    <a:pt x="8252" y="7424"/>
                    <a:pt x="8852" y="7424"/>
                  </a:cubicBezTo>
                  <a:lnTo>
                    <a:pt x="11538" y="7424"/>
                  </a:lnTo>
                  <a:cubicBezTo>
                    <a:pt x="12138" y="7424"/>
                    <a:pt x="12625" y="7821"/>
                    <a:pt x="12625" y="8310"/>
                  </a:cubicBezTo>
                  <a:lnTo>
                    <a:pt x="12625" y="8845"/>
                  </a:lnTo>
                  <a:lnTo>
                    <a:pt x="11416" y="884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vert="eaVert" anchor="ctr"/>
            <a:lstStyle/>
            <a:p>
              <a:pPr algn="ctr">
                <a:defRPr/>
              </a:pPr>
              <a:r>
                <a:rPr lang="en-US" sz="900" dirty="0"/>
                <a:t>Homogeneous Divide</a:t>
              </a: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81000" y="1752600"/>
              <a:ext cx="1142574" cy="1295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dirty="0"/>
                <a:t>Model</a:t>
              </a:r>
              <a:br>
                <a:rPr lang="en-US" sz="900" dirty="0"/>
              </a:br>
              <a:r>
                <a:rPr lang="en-US" sz="900" dirty="0" err="1"/>
                <a:t>Coords</a:t>
              </a:r>
              <a:endParaRPr lang="en-US" sz="900" dirty="0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1523574" y="1752600"/>
              <a:ext cx="1295543" cy="1295666"/>
            </a:xfrm>
            <a:prstGeom prst="rightArrow">
              <a:avLst>
                <a:gd name="adj1" fmla="val 75324"/>
                <a:gd name="adj2" fmla="val 25000"/>
              </a:avLst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900" dirty="0"/>
                <a:t>Model</a:t>
              </a:r>
              <a:br>
                <a:rPr lang="en-US" sz="900" dirty="0"/>
              </a:br>
              <a:r>
                <a:rPr lang="en-US" sz="900" dirty="0" err="1"/>
                <a:t>Xform</a:t>
              </a:r>
              <a:endParaRPr lang="en-US" sz="900" dirty="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819117" y="1752600"/>
              <a:ext cx="1142574" cy="1295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/>
                <a:t>World</a:t>
              </a:r>
              <a:br>
                <a:rPr lang="en-US" sz="900"/>
              </a:br>
              <a:r>
                <a:rPr lang="en-US" sz="900"/>
                <a:t>Coords</a:t>
              </a: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3961691" y="1752600"/>
              <a:ext cx="1448509" cy="1295666"/>
            </a:xfrm>
            <a:prstGeom prst="rightArrow">
              <a:avLst>
                <a:gd name="adj1" fmla="val 75324"/>
                <a:gd name="adj2" fmla="val 27941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900"/>
                <a:t>Viewing</a:t>
              </a:r>
              <a:br>
                <a:rPr lang="en-US" sz="900"/>
              </a:br>
              <a:r>
                <a:rPr lang="en-US" sz="900"/>
                <a:t>Xform</a:t>
              </a:r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2819117" y="3354230"/>
              <a:ext cx="1676399" cy="129254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/>
                <a:t>Still</a:t>
              </a:r>
              <a:br>
                <a:rPr lang="en-US" sz="900"/>
              </a:br>
              <a:r>
                <a:rPr lang="en-US" sz="900"/>
                <a:t>Clip</a:t>
              </a:r>
              <a:br>
                <a:rPr lang="en-US" sz="900"/>
              </a:br>
              <a:r>
                <a:rPr lang="en-US" sz="900"/>
                <a:t>Coords.</a:t>
              </a:r>
            </a:p>
          </p:txBody>
        </p: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 flipH="1">
              <a:off x="4495516" y="3354230"/>
              <a:ext cx="1370466" cy="1292543"/>
            </a:xfrm>
            <a:prstGeom prst="rightArrow">
              <a:avLst>
                <a:gd name="adj1" fmla="val 75324"/>
                <a:gd name="adj2" fmla="val 26471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900"/>
                <a:t>Clipping</a:t>
              </a:r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2057401" y="4952736"/>
              <a:ext cx="1676399" cy="12956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/>
                <a:t>Window</a:t>
              </a:r>
            </a:p>
            <a:p>
              <a:pPr algn="ctr">
                <a:defRPr/>
              </a:pPr>
              <a:r>
                <a:rPr lang="en-US" sz="900"/>
                <a:t>Coordinates</a:t>
              </a:r>
            </a:p>
          </p:txBody>
        </p:sp>
        <p:sp>
          <p:nvSpPr>
            <p:cNvPr id="16" name="AutoShape 22"/>
            <p:cNvSpPr>
              <a:spLocks noChangeArrowheads="1"/>
            </p:cNvSpPr>
            <p:nvPr/>
          </p:nvSpPr>
          <p:spPr bwMode="auto">
            <a:xfrm>
              <a:off x="3733800" y="4952736"/>
              <a:ext cx="1448509" cy="1295664"/>
            </a:xfrm>
            <a:prstGeom prst="rightArrow">
              <a:avLst>
                <a:gd name="adj1" fmla="val 84065"/>
                <a:gd name="adj2" fmla="val 28919"/>
              </a:avLst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dirty="0"/>
                <a:t>Window</a:t>
              </a:r>
            </a:p>
            <a:p>
              <a:pPr algn="ctr">
                <a:defRPr/>
              </a:pPr>
              <a:r>
                <a:rPr lang="en-US" sz="900" dirty="0"/>
                <a:t>to</a:t>
              </a:r>
            </a:p>
            <a:p>
              <a:pPr algn="ctr">
                <a:defRPr/>
              </a:pPr>
              <a:r>
                <a:rPr lang="en-US" sz="900" dirty="0"/>
                <a:t>Viewport</a:t>
              </a:r>
            </a:p>
          </p:txBody>
        </p:sp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>
              <a:off x="5182309" y="4952736"/>
              <a:ext cx="1676401" cy="12956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dirty="0"/>
                <a:t>Viewport</a:t>
              </a:r>
            </a:p>
            <a:p>
              <a:pPr algn="ctr">
                <a:defRPr/>
              </a:pPr>
              <a:r>
                <a:rPr lang="en-US" sz="900" dirty="0"/>
                <a:t>Coordinates</a:t>
              </a: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5865981" y="3354230"/>
              <a:ext cx="1373586" cy="129254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dirty="0"/>
                <a:t>Clip</a:t>
              </a:r>
              <a:br>
                <a:rPr lang="en-US" sz="900" dirty="0"/>
              </a:br>
              <a:r>
                <a:rPr lang="en-US" sz="900" dirty="0" err="1"/>
                <a:t>Coords</a:t>
              </a:r>
              <a:r>
                <a:rPr lang="en-US" sz="900" dirty="0"/>
                <a:t>.</a:t>
              </a: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5410200" y="1752600"/>
              <a:ext cx="1142574" cy="1295666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/>
                <a:t>Viewing</a:t>
              </a:r>
              <a:br>
                <a:rPr lang="en-US" sz="900"/>
              </a:br>
              <a:r>
                <a:rPr lang="en-US" sz="900"/>
                <a:t>Coords</a:t>
              </a:r>
            </a:p>
          </p:txBody>
        </p:sp>
        <p:grpSp>
          <p:nvGrpSpPr>
            <p:cNvPr id="4172" name="Group 17"/>
            <p:cNvGrpSpPr>
              <a:grpSpLocks/>
            </p:cNvGrpSpPr>
            <p:nvPr/>
          </p:nvGrpSpPr>
          <p:grpSpPr bwMode="auto">
            <a:xfrm>
              <a:off x="6553200" y="1905000"/>
              <a:ext cx="2209800" cy="2667000"/>
              <a:chOff x="6324600" y="1905000"/>
              <a:chExt cx="2438400" cy="2667000"/>
            </a:xfrm>
          </p:grpSpPr>
          <p:sp>
            <p:nvSpPr>
              <p:cNvPr id="10" name="UTurnArrow"/>
              <p:cNvSpPr>
                <a:spLocks noEditPoints="1" noChangeArrowheads="1"/>
              </p:cNvSpPr>
              <p:nvPr/>
            </p:nvSpPr>
            <p:spPr bwMode="auto">
              <a:xfrm rot="5400000">
                <a:off x="6210435" y="2019278"/>
                <a:ext cx="2666259" cy="2438869"/>
              </a:xfrm>
              <a:custGeom>
                <a:avLst/>
                <a:gdLst>
                  <a:gd name="G0" fmla="+- 0 0 0"/>
                  <a:gd name="G1" fmla="+- 7765 0 0"/>
                  <a:gd name="G2" fmla="*/ 7765 1 2"/>
                  <a:gd name="G3" fmla="*/ 11416 1 2"/>
                  <a:gd name="G4" fmla="+- 10800 G3 G2"/>
                  <a:gd name="G5" fmla="+- 10800 G3 0"/>
                  <a:gd name="G6" fmla="+- G5 G2 0"/>
                  <a:gd name="G7" fmla="*/ G6 1 2"/>
                  <a:gd name="G8" fmla="+- 11416 0 0"/>
                  <a:gd name="G9" fmla="+- 21600 0 7765"/>
                  <a:gd name="G10" fmla="+- 21600 0 11416"/>
                  <a:gd name="G11" fmla="min G10 8691"/>
                  <a:gd name="G12" fmla="+- 8845 0 0"/>
                  <a:gd name="G13" fmla="+- 14883 0 5975"/>
                  <a:gd name="G14" fmla="+- 14883 0 0"/>
                  <a:gd name="G15" fmla="*/ 7765 5842 6110"/>
                  <a:gd name="G16" fmla="+- 8845 1350 0"/>
                  <a:gd name="G17" fmla="+- 8310 0 G15"/>
                  <a:gd name="G18" fmla="*/ G17 G7 8310"/>
                  <a:gd name="G19" fmla="+- 7765 G18 0"/>
                  <a:gd name="G20" fmla="+- G4 0 G18"/>
                  <a:gd name="T0" fmla="*/ 10196 w 21600"/>
                  <a:gd name="T1" fmla="*/ 0 h 21600"/>
                  <a:gd name="T2" fmla="*/ 3883 w 21600"/>
                  <a:gd name="T3" fmla="*/ 21600 h 21600"/>
                  <a:gd name="T4" fmla="*/ 11416 w 21600"/>
                  <a:gd name="T5" fmla="*/ 8845 h 21600"/>
                  <a:gd name="T6" fmla="*/ 16508 w 21600"/>
                  <a:gd name="T7" fmla="*/ 14883 h 21600"/>
                  <a:gd name="T8" fmla="*/ 21600 w 21600"/>
                  <a:gd name="T9" fmla="*/ 8845 h 21600"/>
                  <a:gd name="T10" fmla="*/ 17694720 60000 65536"/>
                  <a:gd name="T11" fmla="*/ 5898240 60000 65536"/>
                  <a:gd name="T12" fmla="*/ 5898240 60000 65536"/>
                  <a:gd name="T13" fmla="*/ 5898240 60000 65536"/>
                  <a:gd name="T14" fmla="*/ 0 60000 65536"/>
                  <a:gd name="T15" fmla="*/ 0 w 21600"/>
                  <a:gd name="T16" fmla="*/ 8310 h 21600"/>
                  <a:gd name="T17" fmla="*/ G1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16508" y="14883"/>
                    </a:moveTo>
                    <a:lnTo>
                      <a:pt x="21600" y="8845"/>
                    </a:lnTo>
                    <a:lnTo>
                      <a:pt x="20391" y="8845"/>
                    </a:lnTo>
                    <a:lnTo>
                      <a:pt x="20391" y="8310"/>
                    </a:lnTo>
                    <a:cubicBezTo>
                      <a:pt x="20391" y="3721"/>
                      <a:pt x="15827" y="0"/>
                      <a:pt x="10196" y="0"/>
                    </a:cubicBezTo>
                    <a:cubicBezTo>
                      <a:pt x="4565" y="0"/>
                      <a:pt x="0" y="3799"/>
                      <a:pt x="0" y="8485"/>
                    </a:cubicBezTo>
                    <a:lnTo>
                      <a:pt x="0" y="21600"/>
                    </a:lnTo>
                    <a:lnTo>
                      <a:pt x="7765" y="21600"/>
                    </a:lnTo>
                    <a:lnTo>
                      <a:pt x="7765" y="8310"/>
                    </a:lnTo>
                    <a:cubicBezTo>
                      <a:pt x="7765" y="7821"/>
                      <a:pt x="8252" y="7424"/>
                      <a:pt x="8852" y="7424"/>
                    </a:cubicBezTo>
                    <a:lnTo>
                      <a:pt x="11538" y="7424"/>
                    </a:lnTo>
                    <a:cubicBezTo>
                      <a:pt x="12138" y="7424"/>
                      <a:pt x="12625" y="7821"/>
                      <a:pt x="12625" y="8310"/>
                    </a:cubicBezTo>
                    <a:lnTo>
                      <a:pt x="12625" y="8845"/>
                    </a:lnTo>
                    <a:lnTo>
                      <a:pt x="11416" y="884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rot="10800000" vert="eaVert" anchor="ctr"/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174" name="Text Box 16"/>
              <p:cNvSpPr txBox="1">
                <a:spLocks noChangeArrowheads="1"/>
              </p:cNvSpPr>
              <p:nvPr/>
            </p:nvSpPr>
            <p:spPr bwMode="auto">
              <a:xfrm>
                <a:off x="6492767" y="2096870"/>
                <a:ext cx="1555675" cy="726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>
                    <a:latin typeface="Times New Roman" pitchFamily="18" charset="0"/>
                  </a:rPr>
                  <a:t>Perspective</a:t>
                </a:r>
                <a:br>
                  <a:rPr lang="en-US" sz="900">
                    <a:latin typeface="Times New Roman" pitchFamily="18" charset="0"/>
                  </a:rPr>
                </a:br>
                <a:r>
                  <a:rPr lang="en-US" sz="900">
                    <a:latin typeface="Times New Roman" pitchFamily="18" charset="0"/>
                  </a:rPr>
                  <a:t>Distortion</a:t>
                </a:r>
              </a:p>
            </p:txBody>
          </p:sp>
        </p:grpSp>
      </p:grp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873500" y="4724401"/>
          <a:ext cx="5803900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4" imgW="5816520" imgH="1473120" progId="Equation.3">
                  <p:embed/>
                </p:oleObj>
              </mc:Choice>
              <mc:Fallback>
                <p:oleObj name="Equation" r:id="rId4" imgW="5816520" imgH="1473120" progId="Equation.3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3500" y="4724401"/>
                        <a:ext cx="5803900" cy="1471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101" name="Straight Arrow Connector 28"/>
          <p:cNvCxnSpPr>
            <a:cxnSpLocks noChangeShapeType="1"/>
          </p:cNvCxnSpPr>
          <p:nvPr/>
        </p:nvCxnSpPr>
        <p:spPr bwMode="auto">
          <a:xfrm rot="10800000" flipV="1">
            <a:off x="8763000" y="3579814"/>
            <a:ext cx="762000" cy="2301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02" name="Straight Arrow Connector 26"/>
          <p:cNvCxnSpPr>
            <a:cxnSpLocks noChangeShapeType="1"/>
          </p:cNvCxnSpPr>
          <p:nvPr/>
        </p:nvCxnSpPr>
        <p:spPr bwMode="auto">
          <a:xfrm rot="16200000" flipV="1">
            <a:off x="9182894" y="3237706"/>
            <a:ext cx="6858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03" name="Straight Arrow Connector 30"/>
          <p:cNvCxnSpPr>
            <a:cxnSpLocks noChangeShapeType="1"/>
          </p:cNvCxnSpPr>
          <p:nvPr/>
        </p:nvCxnSpPr>
        <p:spPr bwMode="auto">
          <a:xfrm>
            <a:off x="9525000" y="3581400"/>
            <a:ext cx="457200" cy="304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4104" name="Group 50"/>
          <p:cNvGrpSpPr>
            <a:grpSpLocks/>
          </p:cNvGrpSpPr>
          <p:nvPr/>
        </p:nvGrpSpPr>
        <p:grpSpPr bwMode="auto">
          <a:xfrm>
            <a:off x="2286000" y="4953000"/>
            <a:ext cx="1219200" cy="1068388"/>
            <a:chOff x="304800" y="4953000"/>
            <a:chExt cx="1143000" cy="1068388"/>
          </a:xfrm>
        </p:grpSpPr>
        <p:cxnSp>
          <p:nvCxnSpPr>
            <p:cNvPr id="4152" name="Straight Connector 32"/>
            <p:cNvCxnSpPr>
              <a:cxnSpLocks noChangeShapeType="1"/>
            </p:cNvCxnSpPr>
            <p:nvPr/>
          </p:nvCxnSpPr>
          <p:spPr bwMode="auto">
            <a:xfrm>
              <a:off x="304800" y="49530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53" name="Straight Connector 33"/>
            <p:cNvCxnSpPr>
              <a:cxnSpLocks noChangeShapeType="1"/>
            </p:cNvCxnSpPr>
            <p:nvPr/>
          </p:nvCxnSpPr>
          <p:spPr bwMode="auto">
            <a:xfrm>
              <a:off x="304800" y="51054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54" name="Straight Connector 34"/>
            <p:cNvCxnSpPr>
              <a:cxnSpLocks noChangeShapeType="1"/>
            </p:cNvCxnSpPr>
            <p:nvPr/>
          </p:nvCxnSpPr>
          <p:spPr bwMode="auto">
            <a:xfrm>
              <a:off x="304800" y="52578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55" name="Straight Connector 35"/>
            <p:cNvCxnSpPr>
              <a:cxnSpLocks noChangeShapeType="1"/>
            </p:cNvCxnSpPr>
            <p:nvPr/>
          </p:nvCxnSpPr>
          <p:spPr bwMode="auto">
            <a:xfrm>
              <a:off x="304800" y="54102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56" name="Straight Connector 36"/>
            <p:cNvCxnSpPr>
              <a:cxnSpLocks noChangeShapeType="1"/>
            </p:cNvCxnSpPr>
            <p:nvPr/>
          </p:nvCxnSpPr>
          <p:spPr bwMode="auto">
            <a:xfrm>
              <a:off x="304800" y="55626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57" name="Straight Connector 37"/>
            <p:cNvCxnSpPr>
              <a:cxnSpLocks noChangeShapeType="1"/>
            </p:cNvCxnSpPr>
            <p:nvPr/>
          </p:nvCxnSpPr>
          <p:spPr bwMode="auto">
            <a:xfrm>
              <a:off x="304800" y="57150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58" name="Straight Connector 38"/>
            <p:cNvCxnSpPr>
              <a:cxnSpLocks noChangeShapeType="1"/>
            </p:cNvCxnSpPr>
            <p:nvPr/>
          </p:nvCxnSpPr>
          <p:spPr bwMode="auto">
            <a:xfrm>
              <a:off x="304800" y="58674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59" name="Straight Connector 39"/>
            <p:cNvCxnSpPr>
              <a:cxnSpLocks noChangeShapeType="1"/>
            </p:cNvCxnSpPr>
            <p:nvPr/>
          </p:nvCxnSpPr>
          <p:spPr bwMode="auto">
            <a:xfrm>
              <a:off x="304800" y="60198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4105" name="Straight Connector 41"/>
          <p:cNvCxnSpPr>
            <a:cxnSpLocks noChangeShapeType="1"/>
          </p:cNvCxnSpPr>
          <p:nvPr/>
        </p:nvCxnSpPr>
        <p:spPr bwMode="auto">
          <a:xfrm rot="5400000">
            <a:off x="17518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06" name="Straight Connector 43"/>
          <p:cNvCxnSpPr>
            <a:cxnSpLocks noChangeShapeType="1"/>
          </p:cNvCxnSpPr>
          <p:nvPr/>
        </p:nvCxnSpPr>
        <p:spPr bwMode="auto">
          <a:xfrm rot="5400000">
            <a:off x="19042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07" name="Straight Connector 44"/>
          <p:cNvCxnSpPr>
            <a:cxnSpLocks noChangeShapeType="1"/>
          </p:cNvCxnSpPr>
          <p:nvPr/>
        </p:nvCxnSpPr>
        <p:spPr bwMode="auto">
          <a:xfrm rot="5400000">
            <a:off x="20566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08" name="Straight Connector 45"/>
          <p:cNvCxnSpPr>
            <a:cxnSpLocks noChangeShapeType="1"/>
          </p:cNvCxnSpPr>
          <p:nvPr/>
        </p:nvCxnSpPr>
        <p:spPr bwMode="auto">
          <a:xfrm rot="5400000">
            <a:off x="22090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09" name="Straight Connector 46"/>
          <p:cNvCxnSpPr>
            <a:cxnSpLocks noChangeShapeType="1"/>
          </p:cNvCxnSpPr>
          <p:nvPr/>
        </p:nvCxnSpPr>
        <p:spPr bwMode="auto">
          <a:xfrm rot="5400000">
            <a:off x="23614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0" name="Straight Connector 47"/>
          <p:cNvCxnSpPr>
            <a:cxnSpLocks noChangeShapeType="1"/>
          </p:cNvCxnSpPr>
          <p:nvPr/>
        </p:nvCxnSpPr>
        <p:spPr bwMode="auto">
          <a:xfrm rot="5400000">
            <a:off x="25138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1" name="Straight Connector 48"/>
          <p:cNvCxnSpPr>
            <a:cxnSpLocks noChangeShapeType="1"/>
          </p:cNvCxnSpPr>
          <p:nvPr/>
        </p:nvCxnSpPr>
        <p:spPr bwMode="auto">
          <a:xfrm rot="5400000">
            <a:off x="26662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2" name="Straight Connector 49"/>
          <p:cNvCxnSpPr>
            <a:cxnSpLocks noChangeShapeType="1"/>
          </p:cNvCxnSpPr>
          <p:nvPr/>
        </p:nvCxnSpPr>
        <p:spPr bwMode="auto">
          <a:xfrm rot="5400000">
            <a:off x="2818607" y="5485607"/>
            <a:ext cx="1219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2" name="Isosceles Triangle 51"/>
          <p:cNvSpPr/>
          <p:nvPr/>
        </p:nvSpPr>
        <p:spPr bwMode="auto">
          <a:xfrm>
            <a:off x="2514600" y="5257800"/>
            <a:ext cx="533400" cy="609600"/>
          </a:xfrm>
          <a:prstGeom prst="triangle">
            <a:avLst>
              <a:gd name="adj" fmla="val 29428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2590800" y="5181600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2438400" y="5791200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3048000" y="5791200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grpSp>
        <p:nvGrpSpPr>
          <p:cNvPr id="4117" name="Group 75"/>
          <p:cNvGrpSpPr>
            <a:grpSpLocks/>
          </p:cNvGrpSpPr>
          <p:nvPr/>
        </p:nvGrpSpPr>
        <p:grpSpPr bwMode="auto">
          <a:xfrm flipH="1">
            <a:off x="6553200" y="3276601"/>
            <a:ext cx="685800" cy="341313"/>
            <a:chOff x="2976" y="2897"/>
            <a:chExt cx="702" cy="359"/>
          </a:xfrm>
        </p:grpSpPr>
        <p:sp>
          <p:nvSpPr>
            <p:cNvPr id="4130" name="Freeform 76"/>
            <p:cNvSpPr>
              <a:spLocks/>
            </p:cNvSpPr>
            <p:nvPr/>
          </p:nvSpPr>
          <p:spPr bwMode="auto">
            <a:xfrm>
              <a:off x="2982" y="2922"/>
              <a:ext cx="623" cy="334"/>
            </a:xfrm>
            <a:custGeom>
              <a:avLst/>
              <a:gdLst>
                <a:gd name="T0" fmla="*/ 264 w 1868"/>
                <a:gd name="T1" fmla="*/ 773 h 1001"/>
                <a:gd name="T2" fmla="*/ 0 w 1868"/>
                <a:gd name="T3" fmla="*/ 661 h 1001"/>
                <a:gd name="T4" fmla="*/ 0 w 1868"/>
                <a:gd name="T5" fmla="*/ 658 h 1001"/>
                <a:gd name="T6" fmla="*/ 3 w 1868"/>
                <a:gd name="T7" fmla="*/ 651 h 1001"/>
                <a:gd name="T8" fmla="*/ 8 w 1868"/>
                <a:gd name="T9" fmla="*/ 641 h 1001"/>
                <a:gd name="T10" fmla="*/ 13 w 1868"/>
                <a:gd name="T11" fmla="*/ 629 h 1001"/>
                <a:gd name="T12" fmla="*/ 16 w 1868"/>
                <a:gd name="T13" fmla="*/ 620 h 1001"/>
                <a:gd name="T14" fmla="*/ 18 w 1868"/>
                <a:gd name="T15" fmla="*/ 612 h 1001"/>
                <a:gd name="T16" fmla="*/ 21 w 1868"/>
                <a:gd name="T17" fmla="*/ 604 h 1001"/>
                <a:gd name="T18" fmla="*/ 23 w 1868"/>
                <a:gd name="T19" fmla="*/ 596 h 1001"/>
                <a:gd name="T20" fmla="*/ 25 w 1868"/>
                <a:gd name="T21" fmla="*/ 589 h 1001"/>
                <a:gd name="T22" fmla="*/ 27 w 1868"/>
                <a:gd name="T23" fmla="*/ 580 h 1001"/>
                <a:gd name="T24" fmla="*/ 27 w 1868"/>
                <a:gd name="T25" fmla="*/ 572 h 1001"/>
                <a:gd name="T26" fmla="*/ 28 w 1868"/>
                <a:gd name="T27" fmla="*/ 563 h 1001"/>
                <a:gd name="T28" fmla="*/ 30 w 1868"/>
                <a:gd name="T29" fmla="*/ 553 h 1001"/>
                <a:gd name="T30" fmla="*/ 38 w 1868"/>
                <a:gd name="T31" fmla="*/ 542 h 1001"/>
                <a:gd name="T32" fmla="*/ 51 w 1868"/>
                <a:gd name="T33" fmla="*/ 527 h 1001"/>
                <a:gd name="T34" fmla="*/ 59 w 1868"/>
                <a:gd name="T35" fmla="*/ 519 h 1001"/>
                <a:gd name="T36" fmla="*/ 69 w 1868"/>
                <a:gd name="T37" fmla="*/ 512 h 1001"/>
                <a:gd name="T38" fmla="*/ 77 w 1868"/>
                <a:gd name="T39" fmla="*/ 502 h 1001"/>
                <a:gd name="T40" fmla="*/ 89 w 1868"/>
                <a:gd name="T41" fmla="*/ 493 h 1001"/>
                <a:gd name="T42" fmla="*/ 99 w 1868"/>
                <a:gd name="T43" fmla="*/ 484 h 1001"/>
                <a:gd name="T44" fmla="*/ 111 w 1868"/>
                <a:gd name="T45" fmla="*/ 475 h 1001"/>
                <a:gd name="T46" fmla="*/ 123 w 1868"/>
                <a:gd name="T47" fmla="*/ 467 h 1001"/>
                <a:gd name="T48" fmla="*/ 135 w 1868"/>
                <a:gd name="T49" fmla="*/ 458 h 1001"/>
                <a:gd name="T50" fmla="*/ 148 w 1868"/>
                <a:gd name="T51" fmla="*/ 448 h 1001"/>
                <a:gd name="T52" fmla="*/ 161 w 1868"/>
                <a:gd name="T53" fmla="*/ 440 h 1001"/>
                <a:gd name="T54" fmla="*/ 173 w 1868"/>
                <a:gd name="T55" fmla="*/ 430 h 1001"/>
                <a:gd name="T56" fmla="*/ 185 w 1868"/>
                <a:gd name="T57" fmla="*/ 420 h 1001"/>
                <a:gd name="T58" fmla="*/ 198 w 1868"/>
                <a:gd name="T59" fmla="*/ 413 h 1001"/>
                <a:gd name="T60" fmla="*/ 210 w 1868"/>
                <a:gd name="T61" fmla="*/ 404 h 1001"/>
                <a:gd name="T62" fmla="*/ 222 w 1868"/>
                <a:gd name="T63" fmla="*/ 396 h 1001"/>
                <a:gd name="T64" fmla="*/ 233 w 1868"/>
                <a:gd name="T65" fmla="*/ 389 h 1001"/>
                <a:gd name="T66" fmla="*/ 243 w 1868"/>
                <a:gd name="T67" fmla="*/ 381 h 1001"/>
                <a:gd name="T68" fmla="*/ 254 w 1868"/>
                <a:gd name="T69" fmla="*/ 375 h 1001"/>
                <a:gd name="T70" fmla="*/ 263 w 1868"/>
                <a:gd name="T71" fmla="*/ 369 h 1001"/>
                <a:gd name="T72" fmla="*/ 271 w 1868"/>
                <a:gd name="T73" fmla="*/ 364 h 1001"/>
                <a:gd name="T74" fmla="*/ 284 w 1868"/>
                <a:gd name="T75" fmla="*/ 355 h 1001"/>
                <a:gd name="T76" fmla="*/ 293 w 1868"/>
                <a:gd name="T77" fmla="*/ 348 h 1001"/>
                <a:gd name="T78" fmla="*/ 297 w 1868"/>
                <a:gd name="T79" fmla="*/ 347 h 1001"/>
                <a:gd name="T80" fmla="*/ 1276 w 1868"/>
                <a:gd name="T81" fmla="*/ 79 h 1001"/>
                <a:gd name="T82" fmla="*/ 1658 w 1868"/>
                <a:gd name="T83" fmla="*/ 654 h 1001"/>
                <a:gd name="T84" fmla="*/ 1147 w 1868"/>
                <a:gd name="T85" fmla="*/ 934 h 1001"/>
                <a:gd name="T86" fmla="*/ 937 w 1868"/>
                <a:gd name="T87" fmla="*/ 1001 h 1001"/>
                <a:gd name="T88" fmla="*/ 485 w 1868"/>
                <a:gd name="T89" fmla="*/ 864 h 100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68"/>
                <a:gd name="T136" fmla="*/ 0 h 1001"/>
                <a:gd name="T137" fmla="*/ 1868 w 1868"/>
                <a:gd name="T138" fmla="*/ 1001 h 100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68" h="1001">
                  <a:moveTo>
                    <a:pt x="485" y="864"/>
                  </a:moveTo>
                  <a:lnTo>
                    <a:pt x="264" y="773"/>
                  </a:lnTo>
                  <a:lnTo>
                    <a:pt x="84" y="649"/>
                  </a:lnTo>
                  <a:lnTo>
                    <a:pt x="0" y="661"/>
                  </a:lnTo>
                  <a:lnTo>
                    <a:pt x="0" y="659"/>
                  </a:lnTo>
                  <a:lnTo>
                    <a:pt x="0" y="658"/>
                  </a:lnTo>
                  <a:lnTo>
                    <a:pt x="1" y="655"/>
                  </a:lnTo>
                  <a:lnTo>
                    <a:pt x="3" y="651"/>
                  </a:lnTo>
                  <a:lnTo>
                    <a:pt x="6" y="646"/>
                  </a:lnTo>
                  <a:lnTo>
                    <a:pt x="8" y="641"/>
                  </a:lnTo>
                  <a:lnTo>
                    <a:pt x="11" y="635"/>
                  </a:lnTo>
                  <a:lnTo>
                    <a:pt x="13" y="629"/>
                  </a:lnTo>
                  <a:lnTo>
                    <a:pt x="15" y="624"/>
                  </a:lnTo>
                  <a:lnTo>
                    <a:pt x="16" y="620"/>
                  </a:lnTo>
                  <a:lnTo>
                    <a:pt x="17" y="616"/>
                  </a:lnTo>
                  <a:lnTo>
                    <a:pt x="18" y="612"/>
                  </a:lnTo>
                  <a:lnTo>
                    <a:pt x="20" y="609"/>
                  </a:lnTo>
                  <a:lnTo>
                    <a:pt x="21" y="604"/>
                  </a:lnTo>
                  <a:lnTo>
                    <a:pt x="22" y="600"/>
                  </a:lnTo>
                  <a:lnTo>
                    <a:pt x="23" y="596"/>
                  </a:lnTo>
                  <a:lnTo>
                    <a:pt x="25" y="592"/>
                  </a:lnTo>
                  <a:lnTo>
                    <a:pt x="25" y="589"/>
                  </a:lnTo>
                  <a:lnTo>
                    <a:pt x="26" y="584"/>
                  </a:lnTo>
                  <a:lnTo>
                    <a:pt x="27" y="580"/>
                  </a:lnTo>
                  <a:lnTo>
                    <a:pt x="27" y="576"/>
                  </a:lnTo>
                  <a:lnTo>
                    <a:pt x="27" y="572"/>
                  </a:lnTo>
                  <a:lnTo>
                    <a:pt x="27" y="567"/>
                  </a:lnTo>
                  <a:lnTo>
                    <a:pt x="28" y="563"/>
                  </a:lnTo>
                  <a:lnTo>
                    <a:pt x="28" y="558"/>
                  </a:lnTo>
                  <a:lnTo>
                    <a:pt x="30" y="553"/>
                  </a:lnTo>
                  <a:lnTo>
                    <a:pt x="33" y="547"/>
                  </a:lnTo>
                  <a:lnTo>
                    <a:pt x="38" y="542"/>
                  </a:lnTo>
                  <a:lnTo>
                    <a:pt x="45" y="535"/>
                  </a:lnTo>
                  <a:lnTo>
                    <a:pt x="51" y="527"/>
                  </a:lnTo>
                  <a:lnTo>
                    <a:pt x="55" y="523"/>
                  </a:lnTo>
                  <a:lnTo>
                    <a:pt x="59" y="519"/>
                  </a:lnTo>
                  <a:lnTo>
                    <a:pt x="64" y="514"/>
                  </a:lnTo>
                  <a:lnTo>
                    <a:pt x="69" y="512"/>
                  </a:lnTo>
                  <a:lnTo>
                    <a:pt x="72" y="507"/>
                  </a:lnTo>
                  <a:lnTo>
                    <a:pt x="77" y="502"/>
                  </a:lnTo>
                  <a:lnTo>
                    <a:pt x="82" y="498"/>
                  </a:lnTo>
                  <a:lnTo>
                    <a:pt x="89" y="493"/>
                  </a:lnTo>
                  <a:lnTo>
                    <a:pt x="92" y="489"/>
                  </a:lnTo>
                  <a:lnTo>
                    <a:pt x="99" y="484"/>
                  </a:lnTo>
                  <a:lnTo>
                    <a:pt x="105" y="480"/>
                  </a:lnTo>
                  <a:lnTo>
                    <a:pt x="111" y="475"/>
                  </a:lnTo>
                  <a:lnTo>
                    <a:pt x="118" y="470"/>
                  </a:lnTo>
                  <a:lnTo>
                    <a:pt x="123" y="467"/>
                  </a:lnTo>
                  <a:lnTo>
                    <a:pt x="129" y="462"/>
                  </a:lnTo>
                  <a:lnTo>
                    <a:pt x="135" y="458"/>
                  </a:lnTo>
                  <a:lnTo>
                    <a:pt x="141" y="453"/>
                  </a:lnTo>
                  <a:lnTo>
                    <a:pt x="148" y="448"/>
                  </a:lnTo>
                  <a:lnTo>
                    <a:pt x="155" y="444"/>
                  </a:lnTo>
                  <a:lnTo>
                    <a:pt x="161" y="440"/>
                  </a:lnTo>
                  <a:lnTo>
                    <a:pt x="167" y="435"/>
                  </a:lnTo>
                  <a:lnTo>
                    <a:pt x="173" y="430"/>
                  </a:lnTo>
                  <a:lnTo>
                    <a:pt x="179" y="425"/>
                  </a:lnTo>
                  <a:lnTo>
                    <a:pt x="185" y="420"/>
                  </a:lnTo>
                  <a:lnTo>
                    <a:pt x="192" y="416"/>
                  </a:lnTo>
                  <a:lnTo>
                    <a:pt x="198" y="413"/>
                  </a:lnTo>
                  <a:lnTo>
                    <a:pt x="204" y="408"/>
                  </a:lnTo>
                  <a:lnTo>
                    <a:pt x="210" y="404"/>
                  </a:lnTo>
                  <a:lnTo>
                    <a:pt x="217" y="400"/>
                  </a:lnTo>
                  <a:lnTo>
                    <a:pt x="222" y="396"/>
                  </a:lnTo>
                  <a:lnTo>
                    <a:pt x="227" y="392"/>
                  </a:lnTo>
                  <a:lnTo>
                    <a:pt x="233" y="389"/>
                  </a:lnTo>
                  <a:lnTo>
                    <a:pt x="238" y="385"/>
                  </a:lnTo>
                  <a:lnTo>
                    <a:pt x="243" y="381"/>
                  </a:lnTo>
                  <a:lnTo>
                    <a:pt x="248" y="379"/>
                  </a:lnTo>
                  <a:lnTo>
                    <a:pt x="254" y="375"/>
                  </a:lnTo>
                  <a:lnTo>
                    <a:pt x="258" y="371"/>
                  </a:lnTo>
                  <a:lnTo>
                    <a:pt x="263" y="369"/>
                  </a:lnTo>
                  <a:lnTo>
                    <a:pt x="267" y="365"/>
                  </a:lnTo>
                  <a:lnTo>
                    <a:pt x="271" y="364"/>
                  </a:lnTo>
                  <a:lnTo>
                    <a:pt x="278" y="359"/>
                  </a:lnTo>
                  <a:lnTo>
                    <a:pt x="284" y="355"/>
                  </a:lnTo>
                  <a:lnTo>
                    <a:pt x="288" y="351"/>
                  </a:lnTo>
                  <a:lnTo>
                    <a:pt x="293" y="348"/>
                  </a:lnTo>
                  <a:lnTo>
                    <a:pt x="296" y="347"/>
                  </a:lnTo>
                  <a:lnTo>
                    <a:pt x="297" y="347"/>
                  </a:lnTo>
                  <a:lnTo>
                    <a:pt x="723" y="0"/>
                  </a:lnTo>
                  <a:lnTo>
                    <a:pt x="1276" y="79"/>
                  </a:lnTo>
                  <a:lnTo>
                    <a:pt x="1868" y="497"/>
                  </a:lnTo>
                  <a:lnTo>
                    <a:pt x="1658" y="654"/>
                  </a:lnTo>
                  <a:lnTo>
                    <a:pt x="1235" y="900"/>
                  </a:lnTo>
                  <a:lnTo>
                    <a:pt x="1147" y="934"/>
                  </a:lnTo>
                  <a:lnTo>
                    <a:pt x="1038" y="969"/>
                  </a:lnTo>
                  <a:lnTo>
                    <a:pt x="937" y="1001"/>
                  </a:lnTo>
                  <a:lnTo>
                    <a:pt x="485" y="86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31" name="Freeform 77"/>
            <p:cNvSpPr>
              <a:spLocks/>
            </p:cNvSpPr>
            <p:nvPr/>
          </p:nvSpPr>
          <p:spPr bwMode="auto">
            <a:xfrm>
              <a:off x="3107" y="2994"/>
              <a:ext cx="394" cy="165"/>
            </a:xfrm>
            <a:custGeom>
              <a:avLst/>
              <a:gdLst>
                <a:gd name="T0" fmla="*/ 22 w 1182"/>
                <a:gd name="T1" fmla="*/ 274 h 495"/>
                <a:gd name="T2" fmla="*/ 65 w 1182"/>
                <a:gd name="T3" fmla="*/ 245 h 495"/>
                <a:gd name="T4" fmla="*/ 92 w 1182"/>
                <a:gd name="T5" fmla="*/ 225 h 495"/>
                <a:gd name="T6" fmla="*/ 121 w 1182"/>
                <a:gd name="T7" fmla="*/ 202 h 495"/>
                <a:gd name="T8" fmla="*/ 149 w 1182"/>
                <a:gd name="T9" fmla="*/ 177 h 495"/>
                <a:gd name="T10" fmla="*/ 179 w 1182"/>
                <a:gd name="T11" fmla="*/ 142 h 495"/>
                <a:gd name="T12" fmla="*/ 198 w 1182"/>
                <a:gd name="T13" fmla="*/ 113 h 495"/>
                <a:gd name="T14" fmla="*/ 229 w 1182"/>
                <a:gd name="T15" fmla="*/ 70 h 495"/>
                <a:gd name="T16" fmla="*/ 266 w 1182"/>
                <a:gd name="T17" fmla="*/ 33 h 495"/>
                <a:gd name="T18" fmla="*/ 301 w 1182"/>
                <a:gd name="T19" fmla="*/ 8 h 495"/>
                <a:gd name="T20" fmla="*/ 320 w 1182"/>
                <a:gd name="T21" fmla="*/ 7 h 495"/>
                <a:gd name="T22" fmla="*/ 313 w 1182"/>
                <a:gd name="T23" fmla="*/ 43 h 495"/>
                <a:gd name="T24" fmla="*/ 311 w 1182"/>
                <a:gd name="T25" fmla="*/ 75 h 495"/>
                <a:gd name="T26" fmla="*/ 308 w 1182"/>
                <a:gd name="T27" fmla="*/ 109 h 495"/>
                <a:gd name="T28" fmla="*/ 308 w 1182"/>
                <a:gd name="T29" fmla="*/ 147 h 495"/>
                <a:gd name="T30" fmla="*/ 312 w 1182"/>
                <a:gd name="T31" fmla="*/ 184 h 495"/>
                <a:gd name="T32" fmla="*/ 318 w 1182"/>
                <a:gd name="T33" fmla="*/ 219 h 495"/>
                <a:gd name="T34" fmla="*/ 330 w 1182"/>
                <a:gd name="T35" fmla="*/ 251 h 495"/>
                <a:gd name="T36" fmla="*/ 359 w 1182"/>
                <a:gd name="T37" fmla="*/ 297 h 495"/>
                <a:gd name="T38" fmla="*/ 397 w 1182"/>
                <a:gd name="T39" fmla="*/ 333 h 495"/>
                <a:gd name="T40" fmla="*/ 435 w 1182"/>
                <a:gd name="T41" fmla="*/ 356 h 495"/>
                <a:gd name="T42" fmla="*/ 465 w 1182"/>
                <a:gd name="T43" fmla="*/ 369 h 495"/>
                <a:gd name="T44" fmla="*/ 492 w 1182"/>
                <a:gd name="T45" fmla="*/ 375 h 495"/>
                <a:gd name="T46" fmla="*/ 524 w 1182"/>
                <a:gd name="T47" fmla="*/ 379 h 495"/>
                <a:gd name="T48" fmla="*/ 556 w 1182"/>
                <a:gd name="T49" fmla="*/ 380 h 495"/>
                <a:gd name="T50" fmla="*/ 591 w 1182"/>
                <a:gd name="T51" fmla="*/ 377 h 495"/>
                <a:gd name="T52" fmla="*/ 630 w 1182"/>
                <a:gd name="T53" fmla="*/ 369 h 495"/>
                <a:gd name="T54" fmla="*/ 669 w 1182"/>
                <a:gd name="T55" fmla="*/ 356 h 495"/>
                <a:gd name="T56" fmla="*/ 706 w 1182"/>
                <a:gd name="T57" fmla="*/ 335 h 495"/>
                <a:gd name="T58" fmla="*/ 743 w 1182"/>
                <a:gd name="T59" fmla="*/ 305 h 495"/>
                <a:gd name="T60" fmla="*/ 775 w 1182"/>
                <a:gd name="T61" fmla="*/ 270 h 495"/>
                <a:gd name="T62" fmla="*/ 802 w 1182"/>
                <a:gd name="T63" fmla="*/ 235 h 495"/>
                <a:gd name="T64" fmla="*/ 824 w 1182"/>
                <a:gd name="T65" fmla="*/ 197 h 495"/>
                <a:gd name="T66" fmla="*/ 842 w 1182"/>
                <a:gd name="T67" fmla="*/ 162 h 495"/>
                <a:gd name="T68" fmla="*/ 854 w 1182"/>
                <a:gd name="T69" fmla="*/ 129 h 495"/>
                <a:gd name="T70" fmla="*/ 866 w 1182"/>
                <a:gd name="T71" fmla="*/ 98 h 495"/>
                <a:gd name="T72" fmla="*/ 877 w 1182"/>
                <a:gd name="T73" fmla="*/ 66 h 495"/>
                <a:gd name="T74" fmla="*/ 906 w 1182"/>
                <a:gd name="T75" fmla="*/ 31 h 495"/>
                <a:gd name="T76" fmla="*/ 935 w 1182"/>
                <a:gd name="T77" fmla="*/ 45 h 495"/>
                <a:gd name="T78" fmla="*/ 969 w 1182"/>
                <a:gd name="T79" fmla="*/ 62 h 495"/>
                <a:gd name="T80" fmla="*/ 1010 w 1182"/>
                <a:gd name="T81" fmla="*/ 85 h 495"/>
                <a:gd name="T82" fmla="*/ 1053 w 1182"/>
                <a:gd name="T83" fmla="*/ 109 h 495"/>
                <a:gd name="T84" fmla="*/ 1097 w 1182"/>
                <a:gd name="T85" fmla="*/ 135 h 495"/>
                <a:gd name="T86" fmla="*/ 1137 w 1182"/>
                <a:gd name="T87" fmla="*/ 162 h 495"/>
                <a:gd name="T88" fmla="*/ 1173 w 1182"/>
                <a:gd name="T89" fmla="*/ 189 h 495"/>
                <a:gd name="T90" fmla="*/ 1166 w 1182"/>
                <a:gd name="T91" fmla="*/ 209 h 495"/>
                <a:gd name="T92" fmla="*/ 1136 w 1182"/>
                <a:gd name="T93" fmla="*/ 237 h 495"/>
                <a:gd name="T94" fmla="*/ 1089 w 1182"/>
                <a:gd name="T95" fmla="*/ 272 h 495"/>
                <a:gd name="T96" fmla="*/ 1029 w 1182"/>
                <a:gd name="T97" fmla="*/ 315 h 495"/>
                <a:gd name="T98" fmla="*/ 957 w 1182"/>
                <a:gd name="T99" fmla="*/ 359 h 495"/>
                <a:gd name="T100" fmla="*/ 876 w 1182"/>
                <a:gd name="T101" fmla="*/ 403 h 495"/>
                <a:gd name="T102" fmla="*/ 784 w 1182"/>
                <a:gd name="T103" fmla="*/ 441 h 495"/>
                <a:gd name="T104" fmla="*/ 687 w 1182"/>
                <a:gd name="T105" fmla="*/ 472 h 495"/>
                <a:gd name="T106" fmla="*/ 583 w 1182"/>
                <a:gd name="T107" fmla="*/ 490 h 495"/>
                <a:gd name="T108" fmla="*/ 482 w 1182"/>
                <a:gd name="T109" fmla="*/ 495 h 495"/>
                <a:gd name="T110" fmla="*/ 387 w 1182"/>
                <a:gd name="T111" fmla="*/ 488 h 495"/>
                <a:gd name="T112" fmla="*/ 301 w 1182"/>
                <a:gd name="T113" fmla="*/ 473 h 495"/>
                <a:gd name="T114" fmla="*/ 223 w 1182"/>
                <a:gd name="T115" fmla="*/ 452 h 495"/>
                <a:gd name="T116" fmla="*/ 158 w 1182"/>
                <a:gd name="T117" fmla="*/ 429 h 495"/>
                <a:gd name="T118" fmla="*/ 104 w 1182"/>
                <a:gd name="T119" fmla="*/ 407 h 495"/>
                <a:gd name="T120" fmla="*/ 64 w 1182"/>
                <a:gd name="T121" fmla="*/ 387 h 495"/>
                <a:gd name="T122" fmla="*/ 36 w 1182"/>
                <a:gd name="T123" fmla="*/ 372 h 4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82"/>
                <a:gd name="T187" fmla="*/ 0 h 495"/>
                <a:gd name="T188" fmla="*/ 1182 w 1182"/>
                <a:gd name="T189" fmla="*/ 495 h 49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82" h="495">
                  <a:moveTo>
                    <a:pt x="0" y="287"/>
                  </a:moveTo>
                  <a:lnTo>
                    <a:pt x="1" y="286"/>
                  </a:lnTo>
                  <a:lnTo>
                    <a:pt x="6" y="284"/>
                  </a:lnTo>
                  <a:lnTo>
                    <a:pt x="8" y="281"/>
                  </a:lnTo>
                  <a:lnTo>
                    <a:pt x="12" y="279"/>
                  </a:lnTo>
                  <a:lnTo>
                    <a:pt x="17" y="276"/>
                  </a:lnTo>
                  <a:lnTo>
                    <a:pt x="22" y="274"/>
                  </a:lnTo>
                  <a:lnTo>
                    <a:pt x="27" y="270"/>
                  </a:lnTo>
                  <a:lnTo>
                    <a:pt x="33" y="266"/>
                  </a:lnTo>
                  <a:lnTo>
                    <a:pt x="40" y="262"/>
                  </a:lnTo>
                  <a:lnTo>
                    <a:pt x="47" y="257"/>
                  </a:lnTo>
                  <a:lnTo>
                    <a:pt x="54" y="252"/>
                  </a:lnTo>
                  <a:lnTo>
                    <a:pt x="61" y="247"/>
                  </a:lnTo>
                  <a:lnTo>
                    <a:pt x="65" y="245"/>
                  </a:lnTo>
                  <a:lnTo>
                    <a:pt x="69" y="242"/>
                  </a:lnTo>
                  <a:lnTo>
                    <a:pt x="74" y="240"/>
                  </a:lnTo>
                  <a:lnTo>
                    <a:pt x="77" y="238"/>
                  </a:lnTo>
                  <a:lnTo>
                    <a:pt x="81" y="235"/>
                  </a:lnTo>
                  <a:lnTo>
                    <a:pt x="85" y="231"/>
                  </a:lnTo>
                  <a:lnTo>
                    <a:pt x="89" y="228"/>
                  </a:lnTo>
                  <a:lnTo>
                    <a:pt x="92" y="225"/>
                  </a:lnTo>
                  <a:lnTo>
                    <a:pt x="96" y="222"/>
                  </a:lnTo>
                  <a:lnTo>
                    <a:pt x="101" y="218"/>
                  </a:lnTo>
                  <a:lnTo>
                    <a:pt x="105" y="216"/>
                  </a:lnTo>
                  <a:lnTo>
                    <a:pt x="109" y="213"/>
                  </a:lnTo>
                  <a:lnTo>
                    <a:pt x="113" y="208"/>
                  </a:lnTo>
                  <a:lnTo>
                    <a:pt x="118" y="206"/>
                  </a:lnTo>
                  <a:lnTo>
                    <a:pt x="121" y="202"/>
                  </a:lnTo>
                  <a:lnTo>
                    <a:pt x="125" y="198"/>
                  </a:lnTo>
                  <a:lnTo>
                    <a:pt x="129" y="194"/>
                  </a:lnTo>
                  <a:lnTo>
                    <a:pt x="134" y="192"/>
                  </a:lnTo>
                  <a:lnTo>
                    <a:pt x="138" y="187"/>
                  </a:lnTo>
                  <a:lnTo>
                    <a:pt x="141" y="184"/>
                  </a:lnTo>
                  <a:lnTo>
                    <a:pt x="145" y="181"/>
                  </a:lnTo>
                  <a:lnTo>
                    <a:pt x="149" y="177"/>
                  </a:lnTo>
                  <a:lnTo>
                    <a:pt x="153" y="173"/>
                  </a:lnTo>
                  <a:lnTo>
                    <a:pt x="157" y="169"/>
                  </a:lnTo>
                  <a:lnTo>
                    <a:pt x="163" y="162"/>
                  </a:lnTo>
                  <a:lnTo>
                    <a:pt x="170" y="154"/>
                  </a:lnTo>
                  <a:lnTo>
                    <a:pt x="174" y="150"/>
                  </a:lnTo>
                  <a:lnTo>
                    <a:pt x="177" y="145"/>
                  </a:lnTo>
                  <a:lnTo>
                    <a:pt x="179" y="142"/>
                  </a:lnTo>
                  <a:lnTo>
                    <a:pt x="183" y="138"/>
                  </a:lnTo>
                  <a:lnTo>
                    <a:pt x="185" y="134"/>
                  </a:lnTo>
                  <a:lnTo>
                    <a:pt x="189" y="129"/>
                  </a:lnTo>
                  <a:lnTo>
                    <a:pt x="192" y="125"/>
                  </a:lnTo>
                  <a:lnTo>
                    <a:pt x="194" y="121"/>
                  </a:lnTo>
                  <a:lnTo>
                    <a:pt x="197" y="118"/>
                  </a:lnTo>
                  <a:lnTo>
                    <a:pt x="198" y="113"/>
                  </a:lnTo>
                  <a:lnTo>
                    <a:pt x="200" y="109"/>
                  </a:lnTo>
                  <a:lnTo>
                    <a:pt x="203" y="104"/>
                  </a:lnTo>
                  <a:lnTo>
                    <a:pt x="208" y="96"/>
                  </a:lnTo>
                  <a:lnTo>
                    <a:pt x="213" y="90"/>
                  </a:lnTo>
                  <a:lnTo>
                    <a:pt x="218" y="82"/>
                  </a:lnTo>
                  <a:lnTo>
                    <a:pt x="224" y="76"/>
                  </a:lnTo>
                  <a:lnTo>
                    <a:pt x="229" y="70"/>
                  </a:lnTo>
                  <a:lnTo>
                    <a:pt x="234" y="64"/>
                  </a:lnTo>
                  <a:lnTo>
                    <a:pt x="239" y="57"/>
                  </a:lnTo>
                  <a:lnTo>
                    <a:pt x="246" y="52"/>
                  </a:lnTo>
                  <a:lnTo>
                    <a:pt x="251" y="47"/>
                  </a:lnTo>
                  <a:lnTo>
                    <a:pt x="256" y="42"/>
                  </a:lnTo>
                  <a:lnTo>
                    <a:pt x="261" y="37"/>
                  </a:lnTo>
                  <a:lnTo>
                    <a:pt x="266" y="33"/>
                  </a:lnTo>
                  <a:lnTo>
                    <a:pt x="271" y="30"/>
                  </a:lnTo>
                  <a:lnTo>
                    <a:pt x="276" y="26"/>
                  </a:lnTo>
                  <a:lnTo>
                    <a:pt x="281" y="22"/>
                  </a:lnTo>
                  <a:lnTo>
                    <a:pt x="285" y="20"/>
                  </a:lnTo>
                  <a:lnTo>
                    <a:pt x="290" y="16"/>
                  </a:lnTo>
                  <a:lnTo>
                    <a:pt x="293" y="13"/>
                  </a:lnTo>
                  <a:lnTo>
                    <a:pt x="301" y="8"/>
                  </a:lnTo>
                  <a:lnTo>
                    <a:pt x="308" y="6"/>
                  </a:lnTo>
                  <a:lnTo>
                    <a:pt x="313" y="2"/>
                  </a:lnTo>
                  <a:lnTo>
                    <a:pt x="318" y="1"/>
                  </a:lnTo>
                  <a:lnTo>
                    <a:pt x="320" y="0"/>
                  </a:lnTo>
                  <a:lnTo>
                    <a:pt x="321" y="0"/>
                  </a:lnTo>
                  <a:lnTo>
                    <a:pt x="321" y="1"/>
                  </a:lnTo>
                  <a:lnTo>
                    <a:pt x="320" y="7"/>
                  </a:lnTo>
                  <a:lnTo>
                    <a:pt x="318" y="10"/>
                  </a:lnTo>
                  <a:lnTo>
                    <a:pt x="318" y="15"/>
                  </a:lnTo>
                  <a:lnTo>
                    <a:pt x="317" y="21"/>
                  </a:lnTo>
                  <a:lnTo>
                    <a:pt x="317" y="27"/>
                  </a:lnTo>
                  <a:lnTo>
                    <a:pt x="315" y="33"/>
                  </a:lnTo>
                  <a:lnTo>
                    <a:pt x="315" y="41"/>
                  </a:lnTo>
                  <a:lnTo>
                    <a:pt x="313" y="43"/>
                  </a:lnTo>
                  <a:lnTo>
                    <a:pt x="313" y="49"/>
                  </a:lnTo>
                  <a:lnTo>
                    <a:pt x="313" y="52"/>
                  </a:lnTo>
                  <a:lnTo>
                    <a:pt x="313" y="57"/>
                  </a:lnTo>
                  <a:lnTo>
                    <a:pt x="312" y="61"/>
                  </a:lnTo>
                  <a:lnTo>
                    <a:pt x="312" y="65"/>
                  </a:lnTo>
                  <a:lnTo>
                    <a:pt x="311" y="70"/>
                  </a:lnTo>
                  <a:lnTo>
                    <a:pt x="311" y="75"/>
                  </a:lnTo>
                  <a:lnTo>
                    <a:pt x="310" y="80"/>
                  </a:lnTo>
                  <a:lnTo>
                    <a:pt x="310" y="85"/>
                  </a:lnTo>
                  <a:lnTo>
                    <a:pt x="310" y="90"/>
                  </a:lnTo>
                  <a:lnTo>
                    <a:pt x="310" y="95"/>
                  </a:lnTo>
                  <a:lnTo>
                    <a:pt x="310" y="100"/>
                  </a:lnTo>
                  <a:lnTo>
                    <a:pt x="310" y="105"/>
                  </a:lnTo>
                  <a:lnTo>
                    <a:pt x="308" y="109"/>
                  </a:lnTo>
                  <a:lnTo>
                    <a:pt x="308" y="115"/>
                  </a:lnTo>
                  <a:lnTo>
                    <a:pt x="308" y="120"/>
                  </a:lnTo>
                  <a:lnTo>
                    <a:pt x="308" y="125"/>
                  </a:lnTo>
                  <a:lnTo>
                    <a:pt x="308" y="130"/>
                  </a:lnTo>
                  <a:lnTo>
                    <a:pt x="308" y="137"/>
                  </a:lnTo>
                  <a:lnTo>
                    <a:pt x="308" y="142"/>
                  </a:lnTo>
                  <a:lnTo>
                    <a:pt x="308" y="147"/>
                  </a:lnTo>
                  <a:lnTo>
                    <a:pt x="308" y="152"/>
                  </a:lnTo>
                  <a:lnTo>
                    <a:pt x="310" y="158"/>
                  </a:lnTo>
                  <a:lnTo>
                    <a:pt x="310" y="163"/>
                  </a:lnTo>
                  <a:lnTo>
                    <a:pt x="310" y="168"/>
                  </a:lnTo>
                  <a:lnTo>
                    <a:pt x="311" y="174"/>
                  </a:lnTo>
                  <a:lnTo>
                    <a:pt x="312" y="179"/>
                  </a:lnTo>
                  <a:lnTo>
                    <a:pt x="312" y="184"/>
                  </a:lnTo>
                  <a:lnTo>
                    <a:pt x="312" y="189"/>
                  </a:lnTo>
                  <a:lnTo>
                    <a:pt x="313" y="194"/>
                  </a:lnTo>
                  <a:lnTo>
                    <a:pt x="313" y="199"/>
                  </a:lnTo>
                  <a:lnTo>
                    <a:pt x="315" y="204"/>
                  </a:lnTo>
                  <a:lnTo>
                    <a:pt x="316" y="209"/>
                  </a:lnTo>
                  <a:lnTo>
                    <a:pt x="317" y="214"/>
                  </a:lnTo>
                  <a:lnTo>
                    <a:pt x="318" y="219"/>
                  </a:lnTo>
                  <a:lnTo>
                    <a:pt x="318" y="225"/>
                  </a:lnTo>
                  <a:lnTo>
                    <a:pt x="320" y="230"/>
                  </a:lnTo>
                  <a:lnTo>
                    <a:pt x="321" y="233"/>
                  </a:lnTo>
                  <a:lnTo>
                    <a:pt x="323" y="238"/>
                  </a:lnTo>
                  <a:lnTo>
                    <a:pt x="325" y="242"/>
                  </a:lnTo>
                  <a:lnTo>
                    <a:pt x="327" y="247"/>
                  </a:lnTo>
                  <a:lnTo>
                    <a:pt x="330" y="251"/>
                  </a:lnTo>
                  <a:lnTo>
                    <a:pt x="331" y="256"/>
                  </a:lnTo>
                  <a:lnTo>
                    <a:pt x="335" y="263"/>
                  </a:lnTo>
                  <a:lnTo>
                    <a:pt x="339" y="271"/>
                  </a:lnTo>
                  <a:lnTo>
                    <a:pt x="344" y="279"/>
                  </a:lnTo>
                  <a:lnTo>
                    <a:pt x="349" y="285"/>
                  </a:lnTo>
                  <a:lnTo>
                    <a:pt x="354" y="291"/>
                  </a:lnTo>
                  <a:lnTo>
                    <a:pt x="359" y="297"/>
                  </a:lnTo>
                  <a:lnTo>
                    <a:pt x="364" y="302"/>
                  </a:lnTo>
                  <a:lnTo>
                    <a:pt x="370" y="309"/>
                  </a:lnTo>
                  <a:lnTo>
                    <a:pt x="375" y="314"/>
                  </a:lnTo>
                  <a:lnTo>
                    <a:pt x="381" y="319"/>
                  </a:lnTo>
                  <a:lnTo>
                    <a:pt x="386" y="324"/>
                  </a:lnTo>
                  <a:lnTo>
                    <a:pt x="392" y="329"/>
                  </a:lnTo>
                  <a:lnTo>
                    <a:pt x="397" y="333"/>
                  </a:lnTo>
                  <a:lnTo>
                    <a:pt x="404" y="336"/>
                  </a:lnTo>
                  <a:lnTo>
                    <a:pt x="409" y="340"/>
                  </a:lnTo>
                  <a:lnTo>
                    <a:pt x="415" y="345"/>
                  </a:lnTo>
                  <a:lnTo>
                    <a:pt x="420" y="348"/>
                  </a:lnTo>
                  <a:lnTo>
                    <a:pt x="425" y="350"/>
                  </a:lnTo>
                  <a:lnTo>
                    <a:pt x="430" y="353"/>
                  </a:lnTo>
                  <a:lnTo>
                    <a:pt x="435" y="356"/>
                  </a:lnTo>
                  <a:lnTo>
                    <a:pt x="439" y="358"/>
                  </a:lnTo>
                  <a:lnTo>
                    <a:pt x="443" y="360"/>
                  </a:lnTo>
                  <a:lnTo>
                    <a:pt x="448" y="362"/>
                  </a:lnTo>
                  <a:lnTo>
                    <a:pt x="451" y="364"/>
                  </a:lnTo>
                  <a:lnTo>
                    <a:pt x="458" y="367"/>
                  </a:lnTo>
                  <a:lnTo>
                    <a:pt x="463" y="368"/>
                  </a:lnTo>
                  <a:lnTo>
                    <a:pt x="465" y="369"/>
                  </a:lnTo>
                  <a:lnTo>
                    <a:pt x="467" y="370"/>
                  </a:lnTo>
                  <a:lnTo>
                    <a:pt x="469" y="370"/>
                  </a:lnTo>
                  <a:lnTo>
                    <a:pt x="474" y="372"/>
                  </a:lnTo>
                  <a:lnTo>
                    <a:pt x="477" y="372"/>
                  </a:lnTo>
                  <a:lnTo>
                    <a:pt x="482" y="373"/>
                  </a:lnTo>
                  <a:lnTo>
                    <a:pt x="485" y="374"/>
                  </a:lnTo>
                  <a:lnTo>
                    <a:pt x="492" y="375"/>
                  </a:lnTo>
                  <a:lnTo>
                    <a:pt x="498" y="375"/>
                  </a:lnTo>
                  <a:lnTo>
                    <a:pt x="504" y="377"/>
                  </a:lnTo>
                  <a:lnTo>
                    <a:pt x="508" y="377"/>
                  </a:lnTo>
                  <a:lnTo>
                    <a:pt x="512" y="378"/>
                  </a:lnTo>
                  <a:lnTo>
                    <a:pt x="515" y="378"/>
                  </a:lnTo>
                  <a:lnTo>
                    <a:pt x="520" y="379"/>
                  </a:lnTo>
                  <a:lnTo>
                    <a:pt x="524" y="379"/>
                  </a:lnTo>
                  <a:lnTo>
                    <a:pt x="528" y="379"/>
                  </a:lnTo>
                  <a:lnTo>
                    <a:pt x="532" y="379"/>
                  </a:lnTo>
                  <a:lnTo>
                    <a:pt x="537" y="379"/>
                  </a:lnTo>
                  <a:lnTo>
                    <a:pt x="542" y="379"/>
                  </a:lnTo>
                  <a:lnTo>
                    <a:pt x="546" y="379"/>
                  </a:lnTo>
                  <a:lnTo>
                    <a:pt x="551" y="379"/>
                  </a:lnTo>
                  <a:lnTo>
                    <a:pt x="556" y="380"/>
                  </a:lnTo>
                  <a:lnTo>
                    <a:pt x="561" y="379"/>
                  </a:lnTo>
                  <a:lnTo>
                    <a:pt x="566" y="379"/>
                  </a:lnTo>
                  <a:lnTo>
                    <a:pt x="571" y="379"/>
                  </a:lnTo>
                  <a:lnTo>
                    <a:pt x="576" y="379"/>
                  </a:lnTo>
                  <a:lnTo>
                    <a:pt x="581" y="378"/>
                  </a:lnTo>
                  <a:lnTo>
                    <a:pt x="586" y="378"/>
                  </a:lnTo>
                  <a:lnTo>
                    <a:pt x="591" y="377"/>
                  </a:lnTo>
                  <a:lnTo>
                    <a:pt x="597" y="377"/>
                  </a:lnTo>
                  <a:lnTo>
                    <a:pt x="602" y="375"/>
                  </a:lnTo>
                  <a:lnTo>
                    <a:pt x="607" y="374"/>
                  </a:lnTo>
                  <a:lnTo>
                    <a:pt x="613" y="373"/>
                  </a:lnTo>
                  <a:lnTo>
                    <a:pt x="618" y="373"/>
                  </a:lnTo>
                  <a:lnTo>
                    <a:pt x="623" y="372"/>
                  </a:lnTo>
                  <a:lnTo>
                    <a:pt x="630" y="369"/>
                  </a:lnTo>
                  <a:lnTo>
                    <a:pt x="635" y="368"/>
                  </a:lnTo>
                  <a:lnTo>
                    <a:pt x="641" y="368"/>
                  </a:lnTo>
                  <a:lnTo>
                    <a:pt x="646" y="365"/>
                  </a:lnTo>
                  <a:lnTo>
                    <a:pt x="652" y="363"/>
                  </a:lnTo>
                  <a:lnTo>
                    <a:pt x="657" y="362"/>
                  </a:lnTo>
                  <a:lnTo>
                    <a:pt x="664" y="359"/>
                  </a:lnTo>
                  <a:lnTo>
                    <a:pt x="669" y="356"/>
                  </a:lnTo>
                  <a:lnTo>
                    <a:pt x="675" y="354"/>
                  </a:lnTo>
                  <a:lnTo>
                    <a:pt x="679" y="351"/>
                  </a:lnTo>
                  <a:lnTo>
                    <a:pt x="686" y="349"/>
                  </a:lnTo>
                  <a:lnTo>
                    <a:pt x="690" y="345"/>
                  </a:lnTo>
                  <a:lnTo>
                    <a:pt x="696" y="341"/>
                  </a:lnTo>
                  <a:lnTo>
                    <a:pt x="701" y="339"/>
                  </a:lnTo>
                  <a:lnTo>
                    <a:pt x="706" y="335"/>
                  </a:lnTo>
                  <a:lnTo>
                    <a:pt x="711" y="331"/>
                  </a:lnTo>
                  <a:lnTo>
                    <a:pt x="718" y="328"/>
                  </a:lnTo>
                  <a:lnTo>
                    <a:pt x="723" y="324"/>
                  </a:lnTo>
                  <a:lnTo>
                    <a:pt x="729" y="320"/>
                  </a:lnTo>
                  <a:lnTo>
                    <a:pt x="733" y="315"/>
                  </a:lnTo>
                  <a:lnTo>
                    <a:pt x="738" y="310"/>
                  </a:lnTo>
                  <a:lnTo>
                    <a:pt x="743" y="305"/>
                  </a:lnTo>
                  <a:lnTo>
                    <a:pt x="748" y="301"/>
                  </a:lnTo>
                  <a:lnTo>
                    <a:pt x="751" y="295"/>
                  </a:lnTo>
                  <a:lnTo>
                    <a:pt x="756" y="291"/>
                  </a:lnTo>
                  <a:lnTo>
                    <a:pt x="761" y="285"/>
                  </a:lnTo>
                  <a:lnTo>
                    <a:pt x="767" y="281"/>
                  </a:lnTo>
                  <a:lnTo>
                    <a:pt x="770" y="275"/>
                  </a:lnTo>
                  <a:lnTo>
                    <a:pt x="775" y="270"/>
                  </a:lnTo>
                  <a:lnTo>
                    <a:pt x="779" y="265"/>
                  </a:lnTo>
                  <a:lnTo>
                    <a:pt x="783" y="261"/>
                  </a:lnTo>
                  <a:lnTo>
                    <a:pt x="787" y="255"/>
                  </a:lnTo>
                  <a:lnTo>
                    <a:pt x="792" y="250"/>
                  </a:lnTo>
                  <a:lnTo>
                    <a:pt x="794" y="245"/>
                  </a:lnTo>
                  <a:lnTo>
                    <a:pt x="799" y="240"/>
                  </a:lnTo>
                  <a:lnTo>
                    <a:pt x="802" y="235"/>
                  </a:lnTo>
                  <a:lnTo>
                    <a:pt x="805" y="228"/>
                  </a:lnTo>
                  <a:lnTo>
                    <a:pt x="808" y="223"/>
                  </a:lnTo>
                  <a:lnTo>
                    <a:pt x="812" y="218"/>
                  </a:lnTo>
                  <a:lnTo>
                    <a:pt x="814" y="212"/>
                  </a:lnTo>
                  <a:lnTo>
                    <a:pt x="818" y="207"/>
                  </a:lnTo>
                  <a:lnTo>
                    <a:pt x="820" y="202"/>
                  </a:lnTo>
                  <a:lnTo>
                    <a:pt x="824" y="197"/>
                  </a:lnTo>
                  <a:lnTo>
                    <a:pt x="827" y="192"/>
                  </a:lnTo>
                  <a:lnTo>
                    <a:pt x="829" y="187"/>
                  </a:lnTo>
                  <a:lnTo>
                    <a:pt x="832" y="181"/>
                  </a:lnTo>
                  <a:lnTo>
                    <a:pt x="834" y="175"/>
                  </a:lnTo>
                  <a:lnTo>
                    <a:pt x="837" y="170"/>
                  </a:lnTo>
                  <a:lnTo>
                    <a:pt x="839" y="165"/>
                  </a:lnTo>
                  <a:lnTo>
                    <a:pt x="842" y="162"/>
                  </a:lnTo>
                  <a:lnTo>
                    <a:pt x="844" y="157"/>
                  </a:lnTo>
                  <a:lnTo>
                    <a:pt x="846" y="152"/>
                  </a:lnTo>
                  <a:lnTo>
                    <a:pt x="848" y="147"/>
                  </a:lnTo>
                  <a:lnTo>
                    <a:pt x="849" y="142"/>
                  </a:lnTo>
                  <a:lnTo>
                    <a:pt x="852" y="138"/>
                  </a:lnTo>
                  <a:lnTo>
                    <a:pt x="853" y="134"/>
                  </a:lnTo>
                  <a:lnTo>
                    <a:pt x="854" y="129"/>
                  </a:lnTo>
                  <a:lnTo>
                    <a:pt x="856" y="125"/>
                  </a:lnTo>
                  <a:lnTo>
                    <a:pt x="858" y="120"/>
                  </a:lnTo>
                  <a:lnTo>
                    <a:pt x="859" y="116"/>
                  </a:lnTo>
                  <a:lnTo>
                    <a:pt x="861" y="113"/>
                  </a:lnTo>
                  <a:lnTo>
                    <a:pt x="862" y="109"/>
                  </a:lnTo>
                  <a:lnTo>
                    <a:pt x="863" y="105"/>
                  </a:lnTo>
                  <a:lnTo>
                    <a:pt x="866" y="98"/>
                  </a:lnTo>
                  <a:lnTo>
                    <a:pt x="868" y="93"/>
                  </a:lnTo>
                  <a:lnTo>
                    <a:pt x="871" y="86"/>
                  </a:lnTo>
                  <a:lnTo>
                    <a:pt x="872" y="81"/>
                  </a:lnTo>
                  <a:lnTo>
                    <a:pt x="873" y="76"/>
                  </a:lnTo>
                  <a:lnTo>
                    <a:pt x="874" y="72"/>
                  </a:lnTo>
                  <a:lnTo>
                    <a:pt x="876" y="67"/>
                  </a:lnTo>
                  <a:lnTo>
                    <a:pt x="877" y="66"/>
                  </a:lnTo>
                  <a:lnTo>
                    <a:pt x="884" y="21"/>
                  </a:lnTo>
                  <a:lnTo>
                    <a:pt x="887" y="22"/>
                  </a:lnTo>
                  <a:lnTo>
                    <a:pt x="888" y="23"/>
                  </a:lnTo>
                  <a:lnTo>
                    <a:pt x="893" y="25"/>
                  </a:lnTo>
                  <a:lnTo>
                    <a:pt x="897" y="27"/>
                  </a:lnTo>
                  <a:lnTo>
                    <a:pt x="903" y="30"/>
                  </a:lnTo>
                  <a:lnTo>
                    <a:pt x="906" y="31"/>
                  </a:lnTo>
                  <a:lnTo>
                    <a:pt x="910" y="32"/>
                  </a:lnTo>
                  <a:lnTo>
                    <a:pt x="913" y="35"/>
                  </a:lnTo>
                  <a:lnTo>
                    <a:pt x="917" y="37"/>
                  </a:lnTo>
                  <a:lnTo>
                    <a:pt x="921" y="38"/>
                  </a:lnTo>
                  <a:lnTo>
                    <a:pt x="925" y="41"/>
                  </a:lnTo>
                  <a:lnTo>
                    <a:pt x="930" y="42"/>
                  </a:lnTo>
                  <a:lnTo>
                    <a:pt x="935" y="45"/>
                  </a:lnTo>
                  <a:lnTo>
                    <a:pt x="938" y="47"/>
                  </a:lnTo>
                  <a:lnTo>
                    <a:pt x="943" y="49"/>
                  </a:lnTo>
                  <a:lnTo>
                    <a:pt x="949" y="52"/>
                  </a:lnTo>
                  <a:lnTo>
                    <a:pt x="954" y="55"/>
                  </a:lnTo>
                  <a:lnTo>
                    <a:pt x="959" y="57"/>
                  </a:lnTo>
                  <a:lnTo>
                    <a:pt x="965" y="60"/>
                  </a:lnTo>
                  <a:lnTo>
                    <a:pt x="969" y="62"/>
                  </a:lnTo>
                  <a:lnTo>
                    <a:pt x="975" y="66"/>
                  </a:lnTo>
                  <a:lnTo>
                    <a:pt x="980" y="69"/>
                  </a:lnTo>
                  <a:lnTo>
                    <a:pt x="986" y="72"/>
                  </a:lnTo>
                  <a:lnTo>
                    <a:pt x="992" y="75"/>
                  </a:lnTo>
                  <a:lnTo>
                    <a:pt x="999" y="79"/>
                  </a:lnTo>
                  <a:lnTo>
                    <a:pt x="1005" y="81"/>
                  </a:lnTo>
                  <a:lnTo>
                    <a:pt x="1010" y="85"/>
                  </a:lnTo>
                  <a:lnTo>
                    <a:pt x="1016" y="87"/>
                  </a:lnTo>
                  <a:lnTo>
                    <a:pt x="1023" y="91"/>
                  </a:lnTo>
                  <a:lnTo>
                    <a:pt x="1028" y="95"/>
                  </a:lnTo>
                  <a:lnTo>
                    <a:pt x="1034" y="98"/>
                  </a:lnTo>
                  <a:lnTo>
                    <a:pt x="1040" y="101"/>
                  </a:lnTo>
                  <a:lnTo>
                    <a:pt x="1046" y="106"/>
                  </a:lnTo>
                  <a:lnTo>
                    <a:pt x="1053" y="109"/>
                  </a:lnTo>
                  <a:lnTo>
                    <a:pt x="1059" y="113"/>
                  </a:lnTo>
                  <a:lnTo>
                    <a:pt x="1065" y="116"/>
                  </a:lnTo>
                  <a:lnTo>
                    <a:pt x="1072" y="120"/>
                  </a:lnTo>
                  <a:lnTo>
                    <a:pt x="1078" y="124"/>
                  </a:lnTo>
                  <a:lnTo>
                    <a:pt x="1084" y="128"/>
                  </a:lnTo>
                  <a:lnTo>
                    <a:pt x="1090" y="131"/>
                  </a:lnTo>
                  <a:lnTo>
                    <a:pt x="1097" y="135"/>
                  </a:lnTo>
                  <a:lnTo>
                    <a:pt x="1102" y="139"/>
                  </a:lnTo>
                  <a:lnTo>
                    <a:pt x="1108" y="143"/>
                  </a:lnTo>
                  <a:lnTo>
                    <a:pt x="1113" y="147"/>
                  </a:lnTo>
                  <a:lnTo>
                    <a:pt x="1119" y="150"/>
                  </a:lnTo>
                  <a:lnTo>
                    <a:pt x="1125" y="154"/>
                  </a:lnTo>
                  <a:lnTo>
                    <a:pt x="1131" y="158"/>
                  </a:lnTo>
                  <a:lnTo>
                    <a:pt x="1137" y="162"/>
                  </a:lnTo>
                  <a:lnTo>
                    <a:pt x="1143" y="165"/>
                  </a:lnTo>
                  <a:lnTo>
                    <a:pt x="1147" y="169"/>
                  </a:lnTo>
                  <a:lnTo>
                    <a:pt x="1152" y="173"/>
                  </a:lnTo>
                  <a:lnTo>
                    <a:pt x="1157" y="177"/>
                  </a:lnTo>
                  <a:lnTo>
                    <a:pt x="1163" y="181"/>
                  </a:lnTo>
                  <a:lnTo>
                    <a:pt x="1168" y="184"/>
                  </a:lnTo>
                  <a:lnTo>
                    <a:pt x="1173" y="189"/>
                  </a:lnTo>
                  <a:lnTo>
                    <a:pt x="1177" y="193"/>
                  </a:lnTo>
                  <a:lnTo>
                    <a:pt x="1182" y="197"/>
                  </a:lnTo>
                  <a:lnTo>
                    <a:pt x="1181" y="197"/>
                  </a:lnTo>
                  <a:lnTo>
                    <a:pt x="1178" y="199"/>
                  </a:lnTo>
                  <a:lnTo>
                    <a:pt x="1174" y="203"/>
                  </a:lnTo>
                  <a:lnTo>
                    <a:pt x="1169" y="208"/>
                  </a:lnTo>
                  <a:lnTo>
                    <a:pt x="1166" y="209"/>
                  </a:lnTo>
                  <a:lnTo>
                    <a:pt x="1162" y="213"/>
                  </a:lnTo>
                  <a:lnTo>
                    <a:pt x="1158" y="217"/>
                  </a:lnTo>
                  <a:lnTo>
                    <a:pt x="1154" y="219"/>
                  </a:lnTo>
                  <a:lnTo>
                    <a:pt x="1149" y="223"/>
                  </a:lnTo>
                  <a:lnTo>
                    <a:pt x="1146" y="228"/>
                  </a:lnTo>
                  <a:lnTo>
                    <a:pt x="1141" y="232"/>
                  </a:lnTo>
                  <a:lnTo>
                    <a:pt x="1136" y="237"/>
                  </a:lnTo>
                  <a:lnTo>
                    <a:pt x="1129" y="241"/>
                  </a:lnTo>
                  <a:lnTo>
                    <a:pt x="1123" y="246"/>
                  </a:lnTo>
                  <a:lnTo>
                    <a:pt x="1117" y="251"/>
                  </a:lnTo>
                  <a:lnTo>
                    <a:pt x="1110" y="256"/>
                  </a:lnTo>
                  <a:lnTo>
                    <a:pt x="1103" y="261"/>
                  </a:lnTo>
                  <a:lnTo>
                    <a:pt x="1097" y="267"/>
                  </a:lnTo>
                  <a:lnTo>
                    <a:pt x="1089" y="272"/>
                  </a:lnTo>
                  <a:lnTo>
                    <a:pt x="1082" y="279"/>
                  </a:lnTo>
                  <a:lnTo>
                    <a:pt x="1073" y="284"/>
                  </a:lnTo>
                  <a:lnTo>
                    <a:pt x="1065" y="290"/>
                  </a:lnTo>
                  <a:lnTo>
                    <a:pt x="1056" y="296"/>
                  </a:lnTo>
                  <a:lnTo>
                    <a:pt x="1048" y="302"/>
                  </a:lnTo>
                  <a:lnTo>
                    <a:pt x="1039" y="309"/>
                  </a:lnTo>
                  <a:lnTo>
                    <a:pt x="1029" y="315"/>
                  </a:lnTo>
                  <a:lnTo>
                    <a:pt x="1020" y="321"/>
                  </a:lnTo>
                  <a:lnTo>
                    <a:pt x="1011" y="328"/>
                  </a:lnTo>
                  <a:lnTo>
                    <a:pt x="1000" y="334"/>
                  </a:lnTo>
                  <a:lnTo>
                    <a:pt x="990" y="340"/>
                  </a:lnTo>
                  <a:lnTo>
                    <a:pt x="979" y="346"/>
                  </a:lnTo>
                  <a:lnTo>
                    <a:pt x="969" y="353"/>
                  </a:lnTo>
                  <a:lnTo>
                    <a:pt x="957" y="359"/>
                  </a:lnTo>
                  <a:lnTo>
                    <a:pt x="946" y="365"/>
                  </a:lnTo>
                  <a:lnTo>
                    <a:pt x="935" y="372"/>
                  </a:lnTo>
                  <a:lnTo>
                    <a:pt x="923" y="378"/>
                  </a:lnTo>
                  <a:lnTo>
                    <a:pt x="912" y="384"/>
                  </a:lnTo>
                  <a:lnTo>
                    <a:pt x="900" y="390"/>
                  </a:lnTo>
                  <a:lnTo>
                    <a:pt x="888" y="397"/>
                  </a:lnTo>
                  <a:lnTo>
                    <a:pt x="876" y="403"/>
                  </a:lnTo>
                  <a:lnTo>
                    <a:pt x="863" y="408"/>
                  </a:lnTo>
                  <a:lnTo>
                    <a:pt x="851" y="414"/>
                  </a:lnTo>
                  <a:lnTo>
                    <a:pt x="838" y="419"/>
                  </a:lnTo>
                  <a:lnTo>
                    <a:pt x="826" y="427"/>
                  </a:lnTo>
                  <a:lnTo>
                    <a:pt x="812" y="431"/>
                  </a:lnTo>
                  <a:lnTo>
                    <a:pt x="798" y="436"/>
                  </a:lnTo>
                  <a:lnTo>
                    <a:pt x="784" y="441"/>
                  </a:lnTo>
                  <a:lnTo>
                    <a:pt x="772" y="446"/>
                  </a:lnTo>
                  <a:lnTo>
                    <a:pt x="756" y="451"/>
                  </a:lnTo>
                  <a:lnTo>
                    <a:pt x="744" y="456"/>
                  </a:lnTo>
                  <a:lnTo>
                    <a:pt x="730" y="460"/>
                  </a:lnTo>
                  <a:lnTo>
                    <a:pt x="716" y="465"/>
                  </a:lnTo>
                  <a:lnTo>
                    <a:pt x="701" y="468"/>
                  </a:lnTo>
                  <a:lnTo>
                    <a:pt x="687" y="472"/>
                  </a:lnTo>
                  <a:lnTo>
                    <a:pt x="672" y="475"/>
                  </a:lnTo>
                  <a:lnTo>
                    <a:pt x="659" y="478"/>
                  </a:lnTo>
                  <a:lnTo>
                    <a:pt x="644" y="481"/>
                  </a:lnTo>
                  <a:lnTo>
                    <a:pt x="628" y="483"/>
                  </a:lnTo>
                  <a:lnTo>
                    <a:pt x="613" y="486"/>
                  </a:lnTo>
                  <a:lnTo>
                    <a:pt x="600" y="488"/>
                  </a:lnTo>
                  <a:lnTo>
                    <a:pt x="583" y="490"/>
                  </a:lnTo>
                  <a:lnTo>
                    <a:pt x="569" y="491"/>
                  </a:lnTo>
                  <a:lnTo>
                    <a:pt x="554" y="492"/>
                  </a:lnTo>
                  <a:lnTo>
                    <a:pt x="539" y="493"/>
                  </a:lnTo>
                  <a:lnTo>
                    <a:pt x="524" y="493"/>
                  </a:lnTo>
                  <a:lnTo>
                    <a:pt x="509" y="495"/>
                  </a:lnTo>
                  <a:lnTo>
                    <a:pt x="495" y="495"/>
                  </a:lnTo>
                  <a:lnTo>
                    <a:pt x="482" y="495"/>
                  </a:lnTo>
                  <a:lnTo>
                    <a:pt x="467" y="495"/>
                  </a:lnTo>
                  <a:lnTo>
                    <a:pt x="454" y="493"/>
                  </a:lnTo>
                  <a:lnTo>
                    <a:pt x="440" y="493"/>
                  </a:lnTo>
                  <a:lnTo>
                    <a:pt x="426" y="492"/>
                  </a:lnTo>
                  <a:lnTo>
                    <a:pt x="413" y="491"/>
                  </a:lnTo>
                  <a:lnTo>
                    <a:pt x="400" y="490"/>
                  </a:lnTo>
                  <a:lnTo>
                    <a:pt x="387" y="488"/>
                  </a:lnTo>
                  <a:lnTo>
                    <a:pt x="375" y="486"/>
                  </a:lnTo>
                  <a:lnTo>
                    <a:pt x="361" y="485"/>
                  </a:lnTo>
                  <a:lnTo>
                    <a:pt x="349" y="482"/>
                  </a:lnTo>
                  <a:lnTo>
                    <a:pt x="336" y="480"/>
                  </a:lnTo>
                  <a:lnTo>
                    <a:pt x="323" y="478"/>
                  </a:lnTo>
                  <a:lnTo>
                    <a:pt x="312" y="475"/>
                  </a:lnTo>
                  <a:lnTo>
                    <a:pt x="301" y="473"/>
                  </a:lnTo>
                  <a:lnTo>
                    <a:pt x="288" y="471"/>
                  </a:lnTo>
                  <a:lnTo>
                    <a:pt x="277" y="468"/>
                  </a:lnTo>
                  <a:lnTo>
                    <a:pt x="266" y="465"/>
                  </a:lnTo>
                  <a:lnTo>
                    <a:pt x="256" y="462"/>
                  </a:lnTo>
                  <a:lnTo>
                    <a:pt x="244" y="458"/>
                  </a:lnTo>
                  <a:lnTo>
                    <a:pt x="234" y="456"/>
                  </a:lnTo>
                  <a:lnTo>
                    <a:pt x="223" y="452"/>
                  </a:lnTo>
                  <a:lnTo>
                    <a:pt x="213" y="450"/>
                  </a:lnTo>
                  <a:lnTo>
                    <a:pt x="203" y="446"/>
                  </a:lnTo>
                  <a:lnTo>
                    <a:pt x="194" y="443"/>
                  </a:lnTo>
                  <a:lnTo>
                    <a:pt x="184" y="439"/>
                  </a:lnTo>
                  <a:lnTo>
                    <a:pt x="175" y="436"/>
                  </a:lnTo>
                  <a:lnTo>
                    <a:pt x="165" y="432"/>
                  </a:lnTo>
                  <a:lnTo>
                    <a:pt x="158" y="429"/>
                  </a:lnTo>
                  <a:lnTo>
                    <a:pt x="149" y="426"/>
                  </a:lnTo>
                  <a:lnTo>
                    <a:pt x="140" y="423"/>
                  </a:lnTo>
                  <a:lnTo>
                    <a:pt x="133" y="419"/>
                  </a:lnTo>
                  <a:lnTo>
                    <a:pt x="125" y="417"/>
                  </a:lnTo>
                  <a:lnTo>
                    <a:pt x="118" y="413"/>
                  </a:lnTo>
                  <a:lnTo>
                    <a:pt x="110" y="411"/>
                  </a:lnTo>
                  <a:lnTo>
                    <a:pt x="104" y="407"/>
                  </a:lnTo>
                  <a:lnTo>
                    <a:pt x="98" y="403"/>
                  </a:lnTo>
                  <a:lnTo>
                    <a:pt x="91" y="400"/>
                  </a:lnTo>
                  <a:lnTo>
                    <a:pt x="85" y="397"/>
                  </a:lnTo>
                  <a:lnTo>
                    <a:pt x="79" y="394"/>
                  </a:lnTo>
                  <a:lnTo>
                    <a:pt x="74" y="392"/>
                  </a:lnTo>
                  <a:lnTo>
                    <a:pt x="69" y="389"/>
                  </a:lnTo>
                  <a:lnTo>
                    <a:pt x="64" y="387"/>
                  </a:lnTo>
                  <a:lnTo>
                    <a:pt x="59" y="384"/>
                  </a:lnTo>
                  <a:lnTo>
                    <a:pt x="55" y="383"/>
                  </a:lnTo>
                  <a:lnTo>
                    <a:pt x="51" y="379"/>
                  </a:lnTo>
                  <a:lnTo>
                    <a:pt x="47" y="378"/>
                  </a:lnTo>
                  <a:lnTo>
                    <a:pt x="44" y="375"/>
                  </a:lnTo>
                  <a:lnTo>
                    <a:pt x="41" y="374"/>
                  </a:lnTo>
                  <a:lnTo>
                    <a:pt x="36" y="372"/>
                  </a:lnTo>
                  <a:lnTo>
                    <a:pt x="33" y="369"/>
                  </a:lnTo>
                  <a:lnTo>
                    <a:pt x="31" y="368"/>
                  </a:lnTo>
                  <a:lnTo>
                    <a:pt x="0" y="287"/>
                  </a:lnTo>
                  <a:close/>
                </a:path>
              </a:pathLst>
            </a:custGeom>
            <a:solidFill>
              <a:srgbClr val="E6FF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32" name="Freeform 78"/>
            <p:cNvSpPr>
              <a:spLocks/>
            </p:cNvSpPr>
            <p:nvPr/>
          </p:nvSpPr>
          <p:spPr bwMode="auto">
            <a:xfrm>
              <a:off x="3188" y="3000"/>
              <a:ext cx="188" cy="119"/>
            </a:xfrm>
            <a:custGeom>
              <a:avLst/>
              <a:gdLst>
                <a:gd name="T0" fmla="*/ 20 w 565"/>
                <a:gd name="T1" fmla="*/ 48 h 355"/>
                <a:gd name="T2" fmla="*/ 43 w 565"/>
                <a:gd name="T3" fmla="*/ 36 h 355"/>
                <a:gd name="T4" fmla="*/ 71 w 565"/>
                <a:gd name="T5" fmla="*/ 23 h 355"/>
                <a:gd name="T6" fmla="*/ 100 w 565"/>
                <a:gd name="T7" fmla="*/ 12 h 355"/>
                <a:gd name="T8" fmla="*/ 127 w 565"/>
                <a:gd name="T9" fmla="*/ 3 h 355"/>
                <a:gd name="T10" fmla="*/ 142 w 565"/>
                <a:gd name="T11" fmla="*/ 2 h 355"/>
                <a:gd name="T12" fmla="*/ 137 w 565"/>
                <a:gd name="T13" fmla="*/ 22 h 355"/>
                <a:gd name="T14" fmla="*/ 133 w 565"/>
                <a:gd name="T15" fmla="*/ 49 h 355"/>
                <a:gd name="T16" fmla="*/ 136 w 565"/>
                <a:gd name="T17" fmla="*/ 83 h 355"/>
                <a:gd name="T18" fmla="*/ 147 w 565"/>
                <a:gd name="T19" fmla="*/ 119 h 355"/>
                <a:gd name="T20" fmla="*/ 175 w 565"/>
                <a:gd name="T21" fmla="*/ 150 h 355"/>
                <a:gd name="T22" fmla="*/ 195 w 565"/>
                <a:gd name="T23" fmla="*/ 163 h 355"/>
                <a:gd name="T24" fmla="*/ 221 w 565"/>
                <a:gd name="T25" fmla="*/ 171 h 355"/>
                <a:gd name="T26" fmla="*/ 246 w 565"/>
                <a:gd name="T27" fmla="*/ 174 h 355"/>
                <a:gd name="T28" fmla="*/ 270 w 565"/>
                <a:gd name="T29" fmla="*/ 171 h 355"/>
                <a:gd name="T30" fmla="*/ 292 w 565"/>
                <a:gd name="T31" fmla="*/ 163 h 355"/>
                <a:gd name="T32" fmla="*/ 312 w 565"/>
                <a:gd name="T33" fmla="*/ 150 h 355"/>
                <a:gd name="T34" fmla="*/ 342 w 565"/>
                <a:gd name="T35" fmla="*/ 126 h 355"/>
                <a:gd name="T36" fmla="*/ 371 w 565"/>
                <a:gd name="T37" fmla="*/ 92 h 355"/>
                <a:gd name="T38" fmla="*/ 391 w 565"/>
                <a:gd name="T39" fmla="*/ 62 h 355"/>
                <a:gd name="T40" fmla="*/ 402 w 565"/>
                <a:gd name="T41" fmla="*/ 43 h 355"/>
                <a:gd name="T42" fmla="*/ 431 w 565"/>
                <a:gd name="T43" fmla="*/ 12 h 355"/>
                <a:gd name="T44" fmla="*/ 455 w 565"/>
                <a:gd name="T45" fmla="*/ 19 h 355"/>
                <a:gd name="T46" fmla="*/ 487 w 565"/>
                <a:gd name="T47" fmla="*/ 32 h 355"/>
                <a:gd name="T48" fmla="*/ 517 w 565"/>
                <a:gd name="T49" fmla="*/ 43 h 355"/>
                <a:gd name="T50" fmla="*/ 546 w 565"/>
                <a:gd name="T51" fmla="*/ 56 h 355"/>
                <a:gd name="T52" fmla="*/ 565 w 565"/>
                <a:gd name="T53" fmla="*/ 67 h 355"/>
                <a:gd name="T54" fmla="*/ 558 w 565"/>
                <a:gd name="T55" fmla="*/ 85 h 355"/>
                <a:gd name="T56" fmla="*/ 551 w 565"/>
                <a:gd name="T57" fmla="*/ 106 h 355"/>
                <a:gd name="T58" fmla="*/ 540 w 565"/>
                <a:gd name="T59" fmla="*/ 132 h 355"/>
                <a:gd name="T60" fmla="*/ 526 w 565"/>
                <a:gd name="T61" fmla="*/ 163 h 355"/>
                <a:gd name="T62" fmla="*/ 509 w 565"/>
                <a:gd name="T63" fmla="*/ 195 h 355"/>
                <a:gd name="T64" fmla="*/ 487 w 565"/>
                <a:gd name="T65" fmla="*/ 228 h 355"/>
                <a:gd name="T66" fmla="*/ 462 w 565"/>
                <a:gd name="T67" fmla="*/ 261 h 355"/>
                <a:gd name="T68" fmla="*/ 433 w 565"/>
                <a:gd name="T69" fmla="*/ 289 h 355"/>
                <a:gd name="T70" fmla="*/ 400 w 565"/>
                <a:gd name="T71" fmla="*/ 316 h 355"/>
                <a:gd name="T72" fmla="*/ 362 w 565"/>
                <a:gd name="T73" fmla="*/ 337 h 355"/>
                <a:gd name="T74" fmla="*/ 320 w 565"/>
                <a:gd name="T75" fmla="*/ 350 h 355"/>
                <a:gd name="T76" fmla="*/ 274 w 565"/>
                <a:gd name="T77" fmla="*/ 355 h 355"/>
                <a:gd name="T78" fmla="*/ 230 w 565"/>
                <a:gd name="T79" fmla="*/ 354 h 355"/>
                <a:gd name="T80" fmla="*/ 191 w 565"/>
                <a:gd name="T81" fmla="*/ 350 h 355"/>
                <a:gd name="T82" fmla="*/ 160 w 565"/>
                <a:gd name="T83" fmla="*/ 345 h 355"/>
                <a:gd name="T84" fmla="*/ 132 w 565"/>
                <a:gd name="T85" fmla="*/ 335 h 355"/>
                <a:gd name="T86" fmla="*/ 110 w 565"/>
                <a:gd name="T87" fmla="*/ 326 h 355"/>
                <a:gd name="T88" fmla="*/ 83 w 565"/>
                <a:gd name="T89" fmla="*/ 311 h 355"/>
                <a:gd name="T90" fmla="*/ 62 w 565"/>
                <a:gd name="T91" fmla="*/ 289 h 355"/>
                <a:gd name="T92" fmla="*/ 49 w 565"/>
                <a:gd name="T93" fmla="*/ 271 h 355"/>
                <a:gd name="T94" fmla="*/ 41 w 565"/>
                <a:gd name="T95" fmla="*/ 257 h 355"/>
                <a:gd name="T96" fmla="*/ 29 w 565"/>
                <a:gd name="T97" fmla="*/ 235 h 355"/>
                <a:gd name="T98" fmla="*/ 18 w 565"/>
                <a:gd name="T99" fmla="*/ 208 h 355"/>
                <a:gd name="T100" fmla="*/ 8 w 565"/>
                <a:gd name="T101" fmla="*/ 174 h 355"/>
                <a:gd name="T102" fmla="*/ 4 w 565"/>
                <a:gd name="T103" fmla="*/ 152 h 355"/>
                <a:gd name="T104" fmla="*/ 2 w 565"/>
                <a:gd name="T105" fmla="*/ 130 h 355"/>
                <a:gd name="T106" fmla="*/ 0 w 565"/>
                <a:gd name="T107" fmla="*/ 105 h 355"/>
                <a:gd name="T108" fmla="*/ 4 w 565"/>
                <a:gd name="T109" fmla="*/ 57 h 3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5"/>
                <a:gd name="T166" fmla="*/ 0 h 355"/>
                <a:gd name="T167" fmla="*/ 565 w 565"/>
                <a:gd name="T168" fmla="*/ 355 h 35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5" h="355">
                  <a:moveTo>
                    <a:pt x="4" y="57"/>
                  </a:moveTo>
                  <a:lnTo>
                    <a:pt x="5" y="56"/>
                  </a:lnTo>
                  <a:lnTo>
                    <a:pt x="9" y="54"/>
                  </a:lnTo>
                  <a:lnTo>
                    <a:pt x="14" y="52"/>
                  </a:lnTo>
                  <a:lnTo>
                    <a:pt x="20" y="48"/>
                  </a:lnTo>
                  <a:lnTo>
                    <a:pt x="24" y="46"/>
                  </a:lnTo>
                  <a:lnTo>
                    <a:pt x="29" y="43"/>
                  </a:lnTo>
                  <a:lnTo>
                    <a:pt x="33" y="41"/>
                  </a:lnTo>
                  <a:lnTo>
                    <a:pt x="38" y="39"/>
                  </a:lnTo>
                  <a:lnTo>
                    <a:pt x="43" y="36"/>
                  </a:lnTo>
                  <a:lnTo>
                    <a:pt x="48" y="34"/>
                  </a:lnTo>
                  <a:lnTo>
                    <a:pt x="54" y="31"/>
                  </a:lnTo>
                  <a:lnTo>
                    <a:pt x="61" y="29"/>
                  </a:lnTo>
                  <a:lnTo>
                    <a:pt x="66" y="25"/>
                  </a:lnTo>
                  <a:lnTo>
                    <a:pt x="71" y="23"/>
                  </a:lnTo>
                  <a:lnTo>
                    <a:pt x="77" y="20"/>
                  </a:lnTo>
                  <a:lnTo>
                    <a:pt x="83" y="18"/>
                  </a:lnTo>
                  <a:lnTo>
                    <a:pt x="88" y="15"/>
                  </a:lnTo>
                  <a:lnTo>
                    <a:pt x="95" y="13"/>
                  </a:lnTo>
                  <a:lnTo>
                    <a:pt x="100" y="12"/>
                  </a:lnTo>
                  <a:lnTo>
                    <a:pt x="107" y="9"/>
                  </a:lnTo>
                  <a:lnTo>
                    <a:pt x="111" y="7"/>
                  </a:lnTo>
                  <a:lnTo>
                    <a:pt x="116" y="5"/>
                  </a:lnTo>
                  <a:lnTo>
                    <a:pt x="121" y="3"/>
                  </a:lnTo>
                  <a:lnTo>
                    <a:pt x="127" y="3"/>
                  </a:lnTo>
                  <a:lnTo>
                    <a:pt x="131" y="2"/>
                  </a:lnTo>
                  <a:lnTo>
                    <a:pt x="136" y="0"/>
                  </a:lnTo>
                  <a:lnTo>
                    <a:pt x="140" y="0"/>
                  </a:lnTo>
                  <a:lnTo>
                    <a:pt x="143" y="0"/>
                  </a:lnTo>
                  <a:lnTo>
                    <a:pt x="142" y="2"/>
                  </a:lnTo>
                  <a:lnTo>
                    <a:pt x="142" y="5"/>
                  </a:lnTo>
                  <a:lnTo>
                    <a:pt x="141" y="8"/>
                  </a:lnTo>
                  <a:lnTo>
                    <a:pt x="140" y="12"/>
                  </a:lnTo>
                  <a:lnTo>
                    <a:pt x="138" y="17"/>
                  </a:lnTo>
                  <a:lnTo>
                    <a:pt x="137" y="22"/>
                  </a:lnTo>
                  <a:lnTo>
                    <a:pt x="136" y="25"/>
                  </a:lnTo>
                  <a:lnTo>
                    <a:pt x="136" y="31"/>
                  </a:lnTo>
                  <a:lnTo>
                    <a:pt x="135" y="37"/>
                  </a:lnTo>
                  <a:lnTo>
                    <a:pt x="135" y="43"/>
                  </a:lnTo>
                  <a:lnTo>
                    <a:pt x="133" y="49"/>
                  </a:lnTo>
                  <a:lnTo>
                    <a:pt x="133" y="56"/>
                  </a:lnTo>
                  <a:lnTo>
                    <a:pt x="133" y="63"/>
                  </a:lnTo>
                  <a:lnTo>
                    <a:pt x="135" y="69"/>
                  </a:lnTo>
                  <a:lnTo>
                    <a:pt x="135" y="77"/>
                  </a:lnTo>
                  <a:lnTo>
                    <a:pt x="136" y="83"/>
                  </a:lnTo>
                  <a:lnTo>
                    <a:pt x="137" y="91"/>
                  </a:lnTo>
                  <a:lnTo>
                    <a:pt x="138" y="98"/>
                  </a:lnTo>
                  <a:lnTo>
                    <a:pt x="141" y="105"/>
                  </a:lnTo>
                  <a:lnTo>
                    <a:pt x="143" y="112"/>
                  </a:lnTo>
                  <a:lnTo>
                    <a:pt x="147" y="119"/>
                  </a:lnTo>
                  <a:lnTo>
                    <a:pt x="152" y="126"/>
                  </a:lnTo>
                  <a:lnTo>
                    <a:pt x="156" y="132"/>
                  </a:lnTo>
                  <a:lnTo>
                    <a:pt x="161" y="139"/>
                  </a:lnTo>
                  <a:lnTo>
                    <a:pt x="167" y="144"/>
                  </a:lnTo>
                  <a:lnTo>
                    <a:pt x="175" y="150"/>
                  </a:lnTo>
                  <a:lnTo>
                    <a:pt x="177" y="152"/>
                  </a:lnTo>
                  <a:lnTo>
                    <a:pt x="182" y="155"/>
                  </a:lnTo>
                  <a:lnTo>
                    <a:pt x="186" y="157"/>
                  </a:lnTo>
                  <a:lnTo>
                    <a:pt x="191" y="161"/>
                  </a:lnTo>
                  <a:lnTo>
                    <a:pt x="195" y="163"/>
                  </a:lnTo>
                  <a:lnTo>
                    <a:pt x="200" y="165"/>
                  </a:lnTo>
                  <a:lnTo>
                    <a:pt x="205" y="168"/>
                  </a:lnTo>
                  <a:lnTo>
                    <a:pt x="211" y="169"/>
                  </a:lnTo>
                  <a:lnTo>
                    <a:pt x="216" y="170"/>
                  </a:lnTo>
                  <a:lnTo>
                    <a:pt x="221" y="171"/>
                  </a:lnTo>
                  <a:lnTo>
                    <a:pt x="226" y="173"/>
                  </a:lnTo>
                  <a:lnTo>
                    <a:pt x="231" y="174"/>
                  </a:lnTo>
                  <a:lnTo>
                    <a:pt x="236" y="174"/>
                  </a:lnTo>
                  <a:lnTo>
                    <a:pt x="241" y="174"/>
                  </a:lnTo>
                  <a:lnTo>
                    <a:pt x="246" y="174"/>
                  </a:lnTo>
                  <a:lnTo>
                    <a:pt x="251" y="174"/>
                  </a:lnTo>
                  <a:lnTo>
                    <a:pt x="255" y="173"/>
                  </a:lnTo>
                  <a:lnTo>
                    <a:pt x="260" y="173"/>
                  </a:lnTo>
                  <a:lnTo>
                    <a:pt x="265" y="171"/>
                  </a:lnTo>
                  <a:lnTo>
                    <a:pt x="270" y="171"/>
                  </a:lnTo>
                  <a:lnTo>
                    <a:pt x="274" y="169"/>
                  </a:lnTo>
                  <a:lnTo>
                    <a:pt x="279" y="168"/>
                  </a:lnTo>
                  <a:lnTo>
                    <a:pt x="283" y="166"/>
                  </a:lnTo>
                  <a:lnTo>
                    <a:pt x="288" y="165"/>
                  </a:lnTo>
                  <a:lnTo>
                    <a:pt x="292" y="163"/>
                  </a:lnTo>
                  <a:lnTo>
                    <a:pt x="297" y="160"/>
                  </a:lnTo>
                  <a:lnTo>
                    <a:pt x="300" y="157"/>
                  </a:lnTo>
                  <a:lnTo>
                    <a:pt x="304" y="156"/>
                  </a:lnTo>
                  <a:lnTo>
                    <a:pt x="308" y="152"/>
                  </a:lnTo>
                  <a:lnTo>
                    <a:pt x="312" y="150"/>
                  </a:lnTo>
                  <a:lnTo>
                    <a:pt x="317" y="147"/>
                  </a:lnTo>
                  <a:lnTo>
                    <a:pt x="320" y="145"/>
                  </a:lnTo>
                  <a:lnTo>
                    <a:pt x="328" y="139"/>
                  </a:lnTo>
                  <a:lnTo>
                    <a:pt x="334" y="132"/>
                  </a:lnTo>
                  <a:lnTo>
                    <a:pt x="342" y="126"/>
                  </a:lnTo>
                  <a:lnTo>
                    <a:pt x="349" y="120"/>
                  </a:lnTo>
                  <a:lnTo>
                    <a:pt x="354" y="112"/>
                  </a:lnTo>
                  <a:lnTo>
                    <a:pt x="361" y="106"/>
                  </a:lnTo>
                  <a:lnTo>
                    <a:pt x="366" y="98"/>
                  </a:lnTo>
                  <a:lnTo>
                    <a:pt x="371" y="92"/>
                  </a:lnTo>
                  <a:lnTo>
                    <a:pt x="376" y="85"/>
                  </a:lnTo>
                  <a:lnTo>
                    <a:pt x="379" y="78"/>
                  </a:lnTo>
                  <a:lnTo>
                    <a:pt x="383" y="72"/>
                  </a:lnTo>
                  <a:lnTo>
                    <a:pt x="388" y="67"/>
                  </a:lnTo>
                  <a:lnTo>
                    <a:pt x="391" y="62"/>
                  </a:lnTo>
                  <a:lnTo>
                    <a:pt x="393" y="57"/>
                  </a:lnTo>
                  <a:lnTo>
                    <a:pt x="396" y="52"/>
                  </a:lnTo>
                  <a:lnTo>
                    <a:pt x="398" y="49"/>
                  </a:lnTo>
                  <a:lnTo>
                    <a:pt x="401" y="44"/>
                  </a:lnTo>
                  <a:lnTo>
                    <a:pt x="402" y="43"/>
                  </a:lnTo>
                  <a:lnTo>
                    <a:pt x="420" y="8"/>
                  </a:lnTo>
                  <a:lnTo>
                    <a:pt x="425" y="9"/>
                  </a:lnTo>
                  <a:lnTo>
                    <a:pt x="426" y="9"/>
                  </a:lnTo>
                  <a:lnTo>
                    <a:pt x="431" y="12"/>
                  </a:lnTo>
                  <a:lnTo>
                    <a:pt x="435" y="13"/>
                  </a:lnTo>
                  <a:lnTo>
                    <a:pt x="440" y="14"/>
                  </a:lnTo>
                  <a:lnTo>
                    <a:pt x="443" y="17"/>
                  </a:lnTo>
                  <a:lnTo>
                    <a:pt x="450" y="18"/>
                  </a:lnTo>
                  <a:lnTo>
                    <a:pt x="455" y="19"/>
                  </a:lnTo>
                  <a:lnTo>
                    <a:pt x="461" y="22"/>
                  </a:lnTo>
                  <a:lnTo>
                    <a:pt x="467" y="24"/>
                  </a:lnTo>
                  <a:lnTo>
                    <a:pt x="474" y="27"/>
                  </a:lnTo>
                  <a:lnTo>
                    <a:pt x="480" y="29"/>
                  </a:lnTo>
                  <a:lnTo>
                    <a:pt x="487" y="32"/>
                  </a:lnTo>
                  <a:lnTo>
                    <a:pt x="494" y="34"/>
                  </a:lnTo>
                  <a:lnTo>
                    <a:pt x="500" y="36"/>
                  </a:lnTo>
                  <a:lnTo>
                    <a:pt x="506" y="38"/>
                  </a:lnTo>
                  <a:lnTo>
                    <a:pt x="512" y="41"/>
                  </a:lnTo>
                  <a:lnTo>
                    <a:pt x="517" y="43"/>
                  </a:lnTo>
                  <a:lnTo>
                    <a:pt x="524" y="46"/>
                  </a:lnTo>
                  <a:lnTo>
                    <a:pt x="530" y="48"/>
                  </a:lnTo>
                  <a:lnTo>
                    <a:pt x="536" y="51"/>
                  </a:lnTo>
                  <a:lnTo>
                    <a:pt x="541" y="53"/>
                  </a:lnTo>
                  <a:lnTo>
                    <a:pt x="546" y="56"/>
                  </a:lnTo>
                  <a:lnTo>
                    <a:pt x="550" y="57"/>
                  </a:lnTo>
                  <a:lnTo>
                    <a:pt x="555" y="59"/>
                  </a:lnTo>
                  <a:lnTo>
                    <a:pt x="561" y="63"/>
                  </a:lnTo>
                  <a:lnTo>
                    <a:pt x="565" y="67"/>
                  </a:lnTo>
                  <a:lnTo>
                    <a:pt x="564" y="69"/>
                  </a:lnTo>
                  <a:lnTo>
                    <a:pt x="563" y="73"/>
                  </a:lnTo>
                  <a:lnTo>
                    <a:pt x="561" y="78"/>
                  </a:lnTo>
                  <a:lnTo>
                    <a:pt x="560" y="81"/>
                  </a:lnTo>
                  <a:lnTo>
                    <a:pt x="558" y="85"/>
                  </a:lnTo>
                  <a:lnTo>
                    <a:pt x="556" y="88"/>
                  </a:lnTo>
                  <a:lnTo>
                    <a:pt x="556" y="93"/>
                  </a:lnTo>
                  <a:lnTo>
                    <a:pt x="554" y="96"/>
                  </a:lnTo>
                  <a:lnTo>
                    <a:pt x="553" y="101"/>
                  </a:lnTo>
                  <a:lnTo>
                    <a:pt x="551" y="106"/>
                  </a:lnTo>
                  <a:lnTo>
                    <a:pt x="550" y="111"/>
                  </a:lnTo>
                  <a:lnTo>
                    <a:pt x="548" y="116"/>
                  </a:lnTo>
                  <a:lnTo>
                    <a:pt x="545" y="121"/>
                  </a:lnTo>
                  <a:lnTo>
                    <a:pt x="543" y="126"/>
                  </a:lnTo>
                  <a:lnTo>
                    <a:pt x="540" y="132"/>
                  </a:lnTo>
                  <a:lnTo>
                    <a:pt x="538" y="137"/>
                  </a:lnTo>
                  <a:lnTo>
                    <a:pt x="535" y="144"/>
                  </a:lnTo>
                  <a:lnTo>
                    <a:pt x="533" y="150"/>
                  </a:lnTo>
                  <a:lnTo>
                    <a:pt x="530" y="156"/>
                  </a:lnTo>
                  <a:lnTo>
                    <a:pt x="526" y="163"/>
                  </a:lnTo>
                  <a:lnTo>
                    <a:pt x="523" y="169"/>
                  </a:lnTo>
                  <a:lnTo>
                    <a:pt x="520" y="175"/>
                  </a:lnTo>
                  <a:lnTo>
                    <a:pt x="516" y="181"/>
                  </a:lnTo>
                  <a:lnTo>
                    <a:pt x="512" y="188"/>
                  </a:lnTo>
                  <a:lnTo>
                    <a:pt x="509" y="195"/>
                  </a:lnTo>
                  <a:lnTo>
                    <a:pt x="505" y="201"/>
                  </a:lnTo>
                  <a:lnTo>
                    <a:pt x="501" y="208"/>
                  </a:lnTo>
                  <a:lnTo>
                    <a:pt x="496" y="215"/>
                  </a:lnTo>
                  <a:lnTo>
                    <a:pt x="492" y="222"/>
                  </a:lnTo>
                  <a:lnTo>
                    <a:pt x="487" y="228"/>
                  </a:lnTo>
                  <a:lnTo>
                    <a:pt x="484" y="234"/>
                  </a:lnTo>
                  <a:lnTo>
                    <a:pt x="477" y="240"/>
                  </a:lnTo>
                  <a:lnTo>
                    <a:pt x="472" y="247"/>
                  </a:lnTo>
                  <a:lnTo>
                    <a:pt x="467" y="254"/>
                  </a:lnTo>
                  <a:lnTo>
                    <a:pt x="462" y="261"/>
                  </a:lnTo>
                  <a:lnTo>
                    <a:pt x="457" y="266"/>
                  </a:lnTo>
                  <a:lnTo>
                    <a:pt x="451" y="272"/>
                  </a:lnTo>
                  <a:lnTo>
                    <a:pt x="445" y="278"/>
                  </a:lnTo>
                  <a:lnTo>
                    <a:pt x="440" y="284"/>
                  </a:lnTo>
                  <a:lnTo>
                    <a:pt x="433" y="289"/>
                  </a:lnTo>
                  <a:lnTo>
                    <a:pt x="427" y="296"/>
                  </a:lnTo>
                  <a:lnTo>
                    <a:pt x="421" y="301"/>
                  </a:lnTo>
                  <a:lnTo>
                    <a:pt x="415" y="307"/>
                  </a:lnTo>
                  <a:lnTo>
                    <a:pt x="407" y="311"/>
                  </a:lnTo>
                  <a:lnTo>
                    <a:pt x="400" y="316"/>
                  </a:lnTo>
                  <a:lnTo>
                    <a:pt x="393" y="321"/>
                  </a:lnTo>
                  <a:lnTo>
                    <a:pt x="386" y="326"/>
                  </a:lnTo>
                  <a:lnTo>
                    <a:pt x="378" y="328"/>
                  </a:lnTo>
                  <a:lnTo>
                    <a:pt x="371" y="333"/>
                  </a:lnTo>
                  <a:lnTo>
                    <a:pt x="362" y="337"/>
                  </a:lnTo>
                  <a:lnTo>
                    <a:pt x="354" y="340"/>
                  </a:lnTo>
                  <a:lnTo>
                    <a:pt x="347" y="342"/>
                  </a:lnTo>
                  <a:lnTo>
                    <a:pt x="338" y="345"/>
                  </a:lnTo>
                  <a:lnTo>
                    <a:pt x="329" y="347"/>
                  </a:lnTo>
                  <a:lnTo>
                    <a:pt x="320" y="350"/>
                  </a:lnTo>
                  <a:lnTo>
                    <a:pt x="312" y="351"/>
                  </a:lnTo>
                  <a:lnTo>
                    <a:pt x="303" y="354"/>
                  </a:lnTo>
                  <a:lnTo>
                    <a:pt x="294" y="354"/>
                  </a:lnTo>
                  <a:lnTo>
                    <a:pt x="284" y="355"/>
                  </a:lnTo>
                  <a:lnTo>
                    <a:pt x="274" y="355"/>
                  </a:lnTo>
                  <a:lnTo>
                    <a:pt x="265" y="355"/>
                  </a:lnTo>
                  <a:lnTo>
                    <a:pt x="255" y="355"/>
                  </a:lnTo>
                  <a:lnTo>
                    <a:pt x="248" y="355"/>
                  </a:lnTo>
                  <a:lnTo>
                    <a:pt x="239" y="355"/>
                  </a:lnTo>
                  <a:lnTo>
                    <a:pt x="230" y="354"/>
                  </a:lnTo>
                  <a:lnTo>
                    <a:pt x="221" y="354"/>
                  </a:lnTo>
                  <a:lnTo>
                    <a:pt x="215" y="354"/>
                  </a:lnTo>
                  <a:lnTo>
                    <a:pt x="206" y="351"/>
                  </a:lnTo>
                  <a:lnTo>
                    <a:pt x="199" y="351"/>
                  </a:lnTo>
                  <a:lnTo>
                    <a:pt x="191" y="350"/>
                  </a:lnTo>
                  <a:lnTo>
                    <a:pt x="185" y="349"/>
                  </a:lnTo>
                  <a:lnTo>
                    <a:pt x="179" y="347"/>
                  </a:lnTo>
                  <a:lnTo>
                    <a:pt x="172" y="346"/>
                  </a:lnTo>
                  <a:lnTo>
                    <a:pt x="166" y="345"/>
                  </a:lnTo>
                  <a:lnTo>
                    <a:pt x="160" y="345"/>
                  </a:lnTo>
                  <a:lnTo>
                    <a:pt x="153" y="342"/>
                  </a:lnTo>
                  <a:lnTo>
                    <a:pt x="148" y="341"/>
                  </a:lnTo>
                  <a:lnTo>
                    <a:pt x="142" y="338"/>
                  </a:lnTo>
                  <a:lnTo>
                    <a:pt x="137" y="337"/>
                  </a:lnTo>
                  <a:lnTo>
                    <a:pt x="132" y="335"/>
                  </a:lnTo>
                  <a:lnTo>
                    <a:pt x="127" y="333"/>
                  </a:lnTo>
                  <a:lnTo>
                    <a:pt x="123" y="332"/>
                  </a:lnTo>
                  <a:lnTo>
                    <a:pt x="118" y="330"/>
                  </a:lnTo>
                  <a:lnTo>
                    <a:pt x="115" y="328"/>
                  </a:lnTo>
                  <a:lnTo>
                    <a:pt x="110" y="326"/>
                  </a:lnTo>
                  <a:lnTo>
                    <a:pt x="106" y="323"/>
                  </a:lnTo>
                  <a:lnTo>
                    <a:pt x="102" y="322"/>
                  </a:lnTo>
                  <a:lnTo>
                    <a:pt x="95" y="318"/>
                  </a:lnTo>
                  <a:lnTo>
                    <a:pt x="89" y="315"/>
                  </a:lnTo>
                  <a:lnTo>
                    <a:pt x="83" y="311"/>
                  </a:lnTo>
                  <a:lnTo>
                    <a:pt x="77" y="306"/>
                  </a:lnTo>
                  <a:lnTo>
                    <a:pt x="73" y="302"/>
                  </a:lnTo>
                  <a:lnTo>
                    <a:pt x="69" y="298"/>
                  </a:lnTo>
                  <a:lnTo>
                    <a:pt x="64" y="293"/>
                  </a:lnTo>
                  <a:lnTo>
                    <a:pt x="62" y="289"/>
                  </a:lnTo>
                  <a:lnTo>
                    <a:pt x="59" y="286"/>
                  </a:lnTo>
                  <a:lnTo>
                    <a:pt x="57" y="283"/>
                  </a:lnTo>
                  <a:lnTo>
                    <a:pt x="53" y="277"/>
                  </a:lnTo>
                  <a:lnTo>
                    <a:pt x="52" y="273"/>
                  </a:lnTo>
                  <a:lnTo>
                    <a:pt x="49" y="271"/>
                  </a:lnTo>
                  <a:lnTo>
                    <a:pt x="49" y="269"/>
                  </a:lnTo>
                  <a:lnTo>
                    <a:pt x="48" y="268"/>
                  </a:lnTo>
                  <a:lnTo>
                    <a:pt x="47" y="266"/>
                  </a:lnTo>
                  <a:lnTo>
                    <a:pt x="44" y="262"/>
                  </a:lnTo>
                  <a:lnTo>
                    <a:pt x="41" y="257"/>
                  </a:lnTo>
                  <a:lnTo>
                    <a:pt x="38" y="252"/>
                  </a:lnTo>
                  <a:lnTo>
                    <a:pt x="37" y="249"/>
                  </a:lnTo>
                  <a:lnTo>
                    <a:pt x="34" y="244"/>
                  </a:lnTo>
                  <a:lnTo>
                    <a:pt x="32" y="240"/>
                  </a:lnTo>
                  <a:lnTo>
                    <a:pt x="29" y="235"/>
                  </a:lnTo>
                  <a:lnTo>
                    <a:pt x="27" y="232"/>
                  </a:lnTo>
                  <a:lnTo>
                    <a:pt x="25" y="225"/>
                  </a:lnTo>
                  <a:lnTo>
                    <a:pt x="23" y="220"/>
                  </a:lnTo>
                  <a:lnTo>
                    <a:pt x="20" y="214"/>
                  </a:lnTo>
                  <a:lnTo>
                    <a:pt x="18" y="208"/>
                  </a:lnTo>
                  <a:lnTo>
                    <a:pt x="15" y="200"/>
                  </a:lnTo>
                  <a:lnTo>
                    <a:pt x="13" y="194"/>
                  </a:lnTo>
                  <a:lnTo>
                    <a:pt x="12" y="185"/>
                  </a:lnTo>
                  <a:lnTo>
                    <a:pt x="9" y="179"/>
                  </a:lnTo>
                  <a:lnTo>
                    <a:pt x="8" y="174"/>
                  </a:lnTo>
                  <a:lnTo>
                    <a:pt x="8" y="170"/>
                  </a:lnTo>
                  <a:lnTo>
                    <a:pt x="7" y="166"/>
                  </a:lnTo>
                  <a:lnTo>
                    <a:pt x="7" y="163"/>
                  </a:lnTo>
                  <a:lnTo>
                    <a:pt x="4" y="157"/>
                  </a:lnTo>
                  <a:lnTo>
                    <a:pt x="4" y="152"/>
                  </a:lnTo>
                  <a:lnTo>
                    <a:pt x="3" y="147"/>
                  </a:lnTo>
                  <a:lnTo>
                    <a:pt x="3" y="144"/>
                  </a:lnTo>
                  <a:lnTo>
                    <a:pt x="2" y="139"/>
                  </a:lnTo>
                  <a:lnTo>
                    <a:pt x="2" y="135"/>
                  </a:lnTo>
                  <a:lnTo>
                    <a:pt x="2" y="130"/>
                  </a:lnTo>
                  <a:lnTo>
                    <a:pt x="2" y="125"/>
                  </a:lnTo>
                  <a:lnTo>
                    <a:pt x="0" y="120"/>
                  </a:lnTo>
                  <a:lnTo>
                    <a:pt x="0" y="115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0" y="100"/>
                  </a:lnTo>
                  <a:lnTo>
                    <a:pt x="0" y="95"/>
                  </a:lnTo>
                  <a:lnTo>
                    <a:pt x="2" y="90"/>
                  </a:lnTo>
                  <a:lnTo>
                    <a:pt x="2" y="85"/>
                  </a:lnTo>
                  <a:lnTo>
                    <a:pt x="4" y="57"/>
                  </a:lnTo>
                  <a:close/>
                </a:path>
              </a:pathLst>
            </a:custGeom>
            <a:solidFill>
              <a:srgbClr val="BFE6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33" name="Freeform 79"/>
            <p:cNvSpPr>
              <a:spLocks/>
            </p:cNvSpPr>
            <p:nvPr/>
          </p:nvSpPr>
          <p:spPr bwMode="auto">
            <a:xfrm>
              <a:off x="3194" y="2979"/>
              <a:ext cx="188" cy="63"/>
            </a:xfrm>
            <a:custGeom>
              <a:avLst/>
              <a:gdLst>
                <a:gd name="T0" fmla="*/ 4 w 564"/>
                <a:gd name="T1" fmla="*/ 67 h 190"/>
                <a:gd name="T2" fmla="*/ 13 w 564"/>
                <a:gd name="T3" fmla="*/ 59 h 190"/>
                <a:gd name="T4" fmla="*/ 28 w 564"/>
                <a:gd name="T5" fmla="*/ 50 h 190"/>
                <a:gd name="T6" fmla="*/ 47 w 564"/>
                <a:gd name="T7" fmla="*/ 39 h 190"/>
                <a:gd name="T8" fmla="*/ 63 w 564"/>
                <a:gd name="T9" fmla="*/ 33 h 190"/>
                <a:gd name="T10" fmla="*/ 76 w 564"/>
                <a:gd name="T11" fmla="*/ 26 h 190"/>
                <a:gd name="T12" fmla="*/ 89 w 564"/>
                <a:gd name="T13" fmla="*/ 21 h 190"/>
                <a:gd name="T14" fmla="*/ 104 w 564"/>
                <a:gd name="T15" fmla="*/ 16 h 190"/>
                <a:gd name="T16" fmla="*/ 119 w 564"/>
                <a:gd name="T17" fmla="*/ 11 h 190"/>
                <a:gd name="T18" fmla="*/ 136 w 564"/>
                <a:gd name="T19" fmla="*/ 8 h 190"/>
                <a:gd name="T20" fmla="*/ 155 w 564"/>
                <a:gd name="T21" fmla="*/ 5 h 190"/>
                <a:gd name="T22" fmla="*/ 172 w 564"/>
                <a:gd name="T23" fmla="*/ 1 h 190"/>
                <a:gd name="T24" fmla="*/ 191 w 564"/>
                <a:gd name="T25" fmla="*/ 0 h 190"/>
                <a:gd name="T26" fmla="*/ 212 w 564"/>
                <a:gd name="T27" fmla="*/ 0 h 190"/>
                <a:gd name="T28" fmla="*/ 234 w 564"/>
                <a:gd name="T29" fmla="*/ 1 h 190"/>
                <a:gd name="T30" fmla="*/ 255 w 564"/>
                <a:gd name="T31" fmla="*/ 4 h 190"/>
                <a:gd name="T32" fmla="*/ 278 w 564"/>
                <a:gd name="T33" fmla="*/ 6 h 190"/>
                <a:gd name="T34" fmla="*/ 299 w 564"/>
                <a:gd name="T35" fmla="*/ 9 h 190"/>
                <a:gd name="T36" fmla="*/ 320 w 564"/>
                <a:gd name="T37" fmla="*/ 14 h 190"/>
                <a:gd name="T38" fmla="*/ 342 w 564"/>
                <a:gd name="T39" fmla="*/ 18 h 190"/>
                <a:gd name="T40" fmla="*/ 362 w 564"/>
                <a:gd name="T41" fmla="*/ 23 h 190"/>
                <a:gd name="T42" fmla="*/ 382 w 564"/>
                <a:gd name="T43" fmla="*/ 28 h 190"/>
                <a:gd name="T44" fmla="*/ 402 w 564"/>
                <a:gd name="T45" fmla="*/ 33 h 190"/>
                <a:gd name="T46" fmla="*/ 421 w 564"/>
                <a:gd name="T47" fmla="*/ 38 h 190"/>
                <a:gd name="T48" fmla="*/ 438 w 564"/>
                <a:gd name="T49" fmla="*/ 43 h 190"/>
                <a:gd name="T50" fmla="*/ 455 w 564"/>
                <a:gd name="T51" fmla="*/ 48 h 190"/>
                <a:gd name="T52" fmla="*/ 472 w 564"/>
                <a:gd name="T53" fmla="*/ 54 h 190"/>
                <a:gd name="T54" fmla="*/ 486 w 564"/>
                <a:gd name="T55" fmla="*/ 59 h 190"/>
                <a:gd name="T56" fmla="*/ 500 w 564"/>
                <a:gd name="T57" fmla="*/ 64 h 190"/>
                <a:gd name="T58" fmla="*/ 512 w 564"/>
                <a:gd name="T59" fmla="*/ 68 h 190"/>
                <a:gd name="T60" fmla="*/ 525 w 564"/>
                <a:gd name="T61" fmla="*/ 73 h 190"/>
                <a:gd name="T62" fmla="*/ 542 w 564"/>
                <a:gd name="T63" fmla="*/ 80 h 190"/>
                <a:gd name="T64" fmla="*/ 556 w 564"/>
                <a:gd name="T65" fmla="*/ 87 h 190"/>
                <a:gd name="T66" fmla="*/ 551 w 564"/>
                <a:gd name="T67" fmla="*/ 190 h 190"/>
                <a:gd name="T68" fmla="*/ 542 w 564"/>
                <a:gd name="T69" fmla="*/ 184 h 190"/>
                <a:gd name="T70" fmla="*/ 529 w 564"/>
                <a:gd name="T71" fmla="*/ 176 h 190"/>
                <a:gd name="T72" fmla="*/ 515 w 564"/>
                <a:gd name="T73" fmla="*/ 168 h 190"/>
                <a:gd name="T74" fmla="*/ 498 w 564"/>
                <a:gd name="T75" fmla="*/ 160 h 190"/>
                <a:gd name="T76" fmla="*/ 477 w 564"/>
                <a:gd name="T77" fmla="*/ 150 h 190"/>
                <a:gd name="T78" fmla="*/ 455 w 564"/>
                <a:gd name="T79" fmla="*/ 140 h 190"/>
                <a:gd name="T80" fmla="*/ 429 w 564"/>
                <a:gd name="T81" fmla="*/ 129 h 190"/>
                <a:gd name="T82" fmla="*/ 403 w 564"/>
                <a:gd name="T83" fmla="*/ 121 h 190"/>
                <a:gd name="T84" fmla="*/ 374 w 564"/>
                <a:gd name="T85" fmla="*/ 111 h 190"/>
                <a:gd name="T86" fmla="*/ 344 w 564"/>
                <a:gd name="T87" fmla="*/ 103 h 190"/>
                <a:gd name="T88" fmla="*/ 311 w 564"/>
                <a:gd name="T89" fmla="*/ 96 h 190"/>
                <a:gd name="T90" fmla="*/ 279 w 564"/>
                <a:gd name="T91" fmla="*/ 90 h 190"/>
                <a:gd name="T92" fmla="*/ 245 w 564"/>
                <a:gd name="T93" fmla="*/ 87 h 190"/>
                <a:gd name="T94" fmla="*/ 210 w 564"/>
                <a:gd name="T95" fmla="*/ 85 h 190"/>
                <a:gd name="T96" fmla="*/ 175 w 564"/>
                <a:gd name="T97" fmla="*/ 87 h 190"/>
                <a:gd name="T98" fmla="*/ 140 w 564"/>
                <a:gd name="T99" fmla="*/ 92 h 190"/>
                <a:gd name="T100" fmla="*/ 104 w 564"/>
                <a:gd name="T101" fmla="*/ 99 h 190"/>
                <a:gd name="T102" fmla="*/ 69 w 564"/>
                <a:gd name="T103" fmla="*/ 112 h 190"/>
                <a:gd name="T104" fmla="*/ 34 w 564"/>
                <a:gd name="T105" fmla="*/ 128 h 190"/>
                <a:gd name="T106" fmla="*/ 1 w 564"/>
                <a:gd name="T107" fmla="*/ 150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64"/>
                <a:gd name="T163" fmla="*/ 0 h 190"/>
                <a:gd name="T164" fmla="*/ 564 w 564"/>
                <a:gd name="T165" fmla="*/ 190 h 19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64" h="190">
                  <a:moveTo>
                    <a:pt x="0" y="70"/>
                  </a:moveTo>
                  <a:lnTo>
                    <a:pt x="0" y="69"/>
                  </a:lnTo>
                  <a:lnTo>
                    <a:pt x="4" y="67"/>
                  </a:lnTo>
                  <a:lnTo>
                    <a:pt x="6" y="64"/>
                  </a:lnTo>
                  <a:lnTo>
                    <a:pt x="10" y="62"/>
                  </a:lnTo>
                  <a:lnTo>
                    <a:pt x="13" y="59"/>
                  </a:lnTo>
                  <a:lnTo>
                    <a:pt x="18" y="57"/>
                  </a:lnTo>
                  <a:lnTo>
                    <a:pt x="23" y="54"/>
                  </a:lnTo>
                  <a:lnTo>
                    <a:pt x="28" y="50"/>
                  </a:lnTo>
                  <a:lnTo>
                    <a:pt x="34" y="47"/>
                  </a:lnTo>
                  <a:lnTo>
                    <a:pt x="40" y="43"/>
                  </a:lnTo>
                  <a:lnTo>
                    <a:pt x="47" y="39"/>
                  </a:lnTo>
                  <a:lnTo>
                    <a:pt x="55" y="36"/>
                  </a:lnTo>
                  <a:lnTo>
                    <a:pt x="58" y="34"/>
                  </a:lnTo>
                  <a:lnTo>
                    <a:pt x="63" y="33"/>
                  </a:lnTo>
                  <a:lnTo>
                    <a:pt x="67" y="30"/>
                  </a:lnTo>
                  <a:lnTo>
                    <a:pt x="72" y="29"/>
                  </a:lnTo>
                  <a:lnTo>
                    <a:pt x="76" y="26"/>
                  </a:lnTo>
                  <a:lnTo>
                    <a:pt x="81" y="25"/>
                  </a:lnTo>
                  <a:lnTo>
                    <a:pt x="84" y="23"/>
                  </a:lnTo>
                  <a:lnTo>
                    <a:pt x="89" y="21"/>
                  </a:lnTo>
                  <a:lnTo>
                    <a:pt x="94" y="19"/>
                  </a:lnTo>
                  <a:lnTo>
                    <a:pt x="99" y="18"/>
                  </a:lnTo>
                  <a:lnTo>
                    <a:pt x="104" y="16"/>
                  </a:lnTo>
                  <a:lnTo>
                    <a:pt x="109" y="15"/>
                  </a:lnTo>
                  <a:lnTo>
                    <a:pt x="114" y="13"/>
                  </a:lnTo>
                  <a:lnTo>
                    <a:pt x="119" y="11"/>
                  </a:lnTo>
                  <a:lnTo>
                    <a:pt x="124" y="10"/>
                  </a:lnTo>
                  <a:lnTo>
                    <a:pt x="131" y="9"/>
                  </a:lnTo>
                  <a:lnTo>
                    <a:pt x="136" y="8"/>
                  </a:lnTo>
                  <a:lnTo>
                    <a:pt x="142" y="6"/>
                  </a:lnTo>
                  <a:lnTo>
                    <a:pt x="148" y="5"/>
                  </a:lnTo>
                  <a:lnTo>
                    <a:pt x="155" y="5"/>
                  </a:lnTo>
                  <a:lnTo>
                    <a:pt x="161" y="4"/>
                  </a:lnTo>
                  <a:lnTo>
                    <a:pt x="166" y="3"/>
                  </a:lnTo>
                  <a:lnTo>
                    <a:pt x="172" y="1"/>
                  </a:lnTo>
                  <a:lnTo>
                    <a:pt x="178" y="1"/>
                  </a:lnTo>
                  <a:lnTo>
                    <a:pt x="185" y="0"/>
                  </a:lnTo>
                  <a:lnTo>
                    <a:pt x="191" y="0"/>
                  </a:lnTo>
                  <a:lnTo>
                    <a:pt x="199" y="0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9" y="0"/>
                  </a:lnTo>
                  <a:lnTo>
                    <a:pt x="226" y="0"/>
                  </a:lnTo>
                  <a:lnTo>
                    <a:pt x="234" y="1"/>
                  </a:lnTo>
                  <a:lnTo>
                    <a:pt x="240" y="1"/>
                  </a:lnTo>
                  <a:lnTo>
                    <a:pt x="247" y="3"/>
                  </a:lnTo>
                  <a:lnTo>
                    <a:pt x="255" y="4"/>
                  </a:lnTo>
                  <a:lnTo>
                    <a:pt x="263" y="5"/>
                  </a:lnTo>
                  <a:lnTo>
                    <a:pt x="270" y="5"/>
                  </a:lnTo>
                  <a:lnTo>
                    <a:pt x="278" y="6"/>
                  </a:lnTo>
                  <a:lnTo>
                    <a:pt x="284" y="6"/>
                  </a:lnTo>
                  <a:lnTo>
                    <a:pt x="291" y="9"/>
                  </a:lnTo>
                  <a:lnTo>
                    <a:pt x="299" y="9"/>
                  </a:lnTo>
                  <a:lnTo>
                    <a:pt x="306" y="11"/>
                  </a:lnTo>
                  <a:lnTo>
                    <a:pt x="313" y="11"/>
                  </a:lnTo>
                  <a:lnTo>
                    <a:pt x="320" y="14"/>
                  </a:lnTo>
                  <a:lnTo>
                    <a:pt x="328" y="15"/>
                  </a:lnTo>
                  <a:lnTo>
                    <a:pt x="334" y="16"/>
                  </a:lnTo>
                  <a:lnTo>
                    <a:pt x="342" y="18"/>
                  </a:lnTo>
                  <a:lnTo>
                    <a:pt x="348" y="20"/>
                  </a:lnTo>
                  <a:lnTo>
                    <a:pt x="354" y="21"/>
                  </a:lnTo>
                  <a:lnTo>
                    <a:pt x="362" y="23"/>
                  </a:lnTo>
                  <a:lnTo>
                    <a:pt x="369" y="24"/>
                  </a:lnTo>
                  <a:lnTo>
                    <a:pt x="375" y="26"/>
                  </a:lnTo>
                  <a:lnTo>
                    <a:pt x="382" y="28"/>
                  </a:lnTo>
                  <a:lnTo>
                    <a:pt x="389" y="29"/>
                  </a:lnTo>
                  <a:lnTo>
                    <a:pt x="396" y="30"/>
                  </a:lnTo>
                  <a:lnTo>
                    <a:pt x="402" y="33"/>
                  </a:lnTo>
                  <a:lnTo>
                    <a:pt x="408" y="34"/>
                  </a:lnTo>
                  <a:lnTo>
                    <a:pt x="414" y="36"/>
                  </a:lnTo>
                  <a:lnTo>
                    <a:pt x="421" y="38"/>
                  </a:lnTo>
                  <a:lnTo>
                    <a:pt x="427" y="40"/>
                  </a:lnTo>
                  <a:lnTo>
                    <a:pt x="432" y="41"/>
                  </a:lnTo>
                  <a:lnTo>
                    <a:pt x="438" y="43"/>
                  </a:lnTo>
                  <a:lnTo>
                    <a:pt x="443" y="44"/>
                  </a:lnTo>
                  <a:lnTo>
                    <a:pt x="451" y="47"/>
                  </a:lnTo>
                  <a:lnTo>
                    <a:pt x="455" y="48"/>
                  </a:lnTo>
                  <a:lnTo>
                    <a:pt x="461" y="50"/>
                  </a:lnTo>
                  <a:lnTo>
                    <a:pt x="467" y="53"/>
                  </a:lnTo>
                  <a:lnTo>
                    <a:pt x="472" y="54"/>
                  </a:lnTo>
                  <a:lnTo>
                    <a:pt x="476" y="55"/>
                  </a:lnTo>
                  <a:lnTo>
                    <a:pt x="481" y="57"/>
                  </a:lnTo>
                  <a:lnTo>
                    <a:pt x="486" y="59"/>
                  </a:lnTo>
                  <a:lnTo>
                    <a:pt x="491" y="60"/>
                  </a:lnTo>
                  <a:lnTo>
                    <a:pt x="496" y="62"/>
                  </a:lnTo>
                  <a:lnTo>
                    <a:pt x="500" y="64"/>
                  </a:lnTo>
                  <a:lnTo>
                    <a:pt x="504" y="65"/>
                  </a:lnTo>
                  <a:lnTo>
                    <a:pt x="509" y="68"/>
                  </a:lnTo>
                  <a:lnTo>
                    <a:pt x="512" y="68"/>
                  </a:lnTo>
                  <a:lnTo>
                    <a:pt x="517" y="70"/>
                  </a:lnTo>
                  <a:lnTo>
                    <a:pt x="520" y="72"/>
                  </a:lnTo>
                  <a:lnTo>
                    <a:pt x="525" y="73"/>
                  </a:lnTo>
                  <a:lnTo>
                    <a:pt x="531" y="77"/>
                  </a:lnTo>
                  <a:lnTo>
                    <a:pt x="537" y="79"/>
                  </a:lnTo>
                  <a:lnTo>
                    <a:pt x="542" y="80"/>
                  </a:lnTo>
                  <a:lnTo>
                    <a:pt x="547" y="83"/>
                  </a:lnTo>
                  <a:lnTo>
                    <a:pt x="552" y="84"/>
                  </a:lnTo>
                  <a:lnTo>
                    <a:pt x="556" y="87"/>
                  </a:lnTo>
                  <a:lnTo>
                    <a:pt x="561" y="88"/>
                  </a:lnTo>
                  <a:lnTo>
                    <a:pt x="564" y="89"/>
                  </a:lnTo>
                  <a:lnTo>
                    <a:pt x="551" y="190"/>
                  </a:lnTo>
                  <a:lnTo>
                    <a:pt x="550" y="189"/>
                  </a:lnTo>
                  <a:lnTo>
                    <a:pt x="547" y="187"/>
                  </a:lnTo>
                  <a:lnTo>
                    <a:pt x="542" y="184"/>
                  </a:lnTo>
                  <a:lnTo>
                    <a:pt x="537" y="181"/>
                  </a:lnTo>
                  <a:lnTo>
                    <a:pt x="532" y="178"/>
                  </a:lnTo>
                  <a:lnTo>
                    <a:pt x="529" y="176"/>
                  </a:lnTo>
                  <a:lnTo>
                    <a:pt x="525" y="173"/>
                  </a:lnTo>
                  <a:lnTo>
                    <a:pt x="520" y="171"/>
                  </a:lnTo>
                  <a:lnTo>
                    <a:pt x="515" y="168"/>
                  </a:lnTo>
                  <a:lnTo>
                    <a:pt x="510" y="166"/>
                  </a:lnTo>
                  <a:lnTo>
                    <a:pt x="504" y="163"/>
                  </a:lnTo>
                  <a:lnTo>
                    <a:pt x="498" y="160"/>
                  </a:lnTo>
                  <a:lnTo>
                    <a:pt x="491" y="156"/>
                  </a:lnTo>
                  <a:lnTo>
                    <a:pt x="485" y="153"/>
                  </a:lnTo>
                  <a:lnTo>
                    <a:pt x="477" y="150"/>
                  </a:lnTo>
                  <a:lnTo>
                    <a:pt x="471" y="147"/>
                  </a:lnTo>
                  <a:lnTo>
                    <a:pt x="463" y="143"/>
                  </a:lnTo>
                  <a:lnTo>
                    <a:pt x="455" y="140"/>
                  </a:lnTo>
                  <a:lnTo>
                    <a:pt x="447" y="137"/>
                  </a:lnTo>
                  <a:lnTo>
                    <a:pt x="438" y="133"/>
                  </a:lnTo>
                  <a:lnTo>
                    <a:pt x="429" y="129"/>
                  </a:lnTo>
                  <a:lnTo>
                    <a:pt x="421" y="127"/>
                  </a:lnTo>
                  <a:lnTo>
                    <a:pt x="412" y="123"/>
                  </a:lnTo>
                  <a:lnTo>
                    <a:pt x="403" y="121"/>
                  </a:lnTo>
                  <a:lnTo>
                    <a:pt x="393" y="117"/>
                  </a:lnTo>
                  <a:lnTo>
                    <a:pt x="384" y="114"/>
                  </a:lnTo>
                  <a:lnTo>
                    <a:pt x="374" y="111"/>
                  </a:lnTo>
                  <a:lnTo>
                    <a:pt x="365" y="109"/>
                  </a:lnTo>
                  <a:lnTo>
                    <a:pt x="354" y="106"/>
                  </a:lnTo>
                  <a:lnTo>
                    <a:pt x="344" y="103"/>
                  </a:lnTo>
                  <a:lnTo>
                    <a:pt x="334" y="101"/>
                  </a:lnTo>
                  <a:lnTo>
                    <a:pt x="323" y="98"/>
                  </a:lnTo>
                  <a:lnTo>
                    <a:pt x="311" y="96"/>
                  </a:lnTo>
                  <a:lnTo>
                    <a:pt x="301" y="93"/>
                  </a:lnTo>
                  <a:lnTo>
                    <a:pt x="290" y="92"/>
                  </a:lnTo>
                  <a:lnTo>
                    <a:pt x="279" y="90"/>
                  </a:lnTo>
                  <a:lnTo>
                    <a:pt x="268" y="88"/>
                  </a:lnTo>
                  <a:lnTo>
                    <a:pt x="256" y="88"/>
                  </a:lnTo>
                  <a:lnTo>
                    <a:pt x="245" y="87"/>
                  </a:lnTo>
                  <a:lnTo>
                    <a:pt x="234" y="87"/>
                  </a:lnTo>
                  <a:lnTo>
                    <a:pt x="221" y="85"/>
                  </a:lnTo>
                  <a:lnTo>
                    <a:pt x="210" y="85"/>
                  </a:lnTo>
                  <a:lnTo>
                    <a:pt x="199" y="85"/>
                  </a:lnTo>
                  <a:lnTo>
                    <a:pt x="187" y="87"/>
                  </a:lnTo>
                  <a:lnTo>
                    <a:pt x="175" y="87"/>
                  </a:lnTo>
                  <a:lnTo>
                    <a:pt x="163" y="88"/>
                  </a:lnTo>
                  <a:lnTo>
                    <a:pt x="151" y="89"/>
                  </a:lnTo>
                  <a:lnTo>
                    <a:pt x="140" y="92"/>
                  </a:lnTo>
                  <a:lnTo>
                    <a:pt x="127" y="94"/>
                  </a:lnTo>
                  <a:lnTo>
                    <a:pt x="116" y="97"/>
                  </a:lnTo>
                  <a:lnTo>
                    <a:pt x="104" y="99"/>
                  </a:lnTo>
                  <a:lnTo>
                    <a:pt x="92" y="104"/>
                  </a:lnTo>
                  <a:lnTo>
                    <a:pt x="81" y="107"/>
                  </a:lnTo>
                  <a:lnTo>
                    <a:pt x="69" y="112"/>
                  </a:lnTo>
                  <a:lnTo>
                    <a:pt x="57" y="117"/>
                  </a:lnTo>
                  <a:lnTo>
                    <a:pt x="45" y="122"/>
                  </a:lnTo>
                  <a:lnTo>
                    <a:pt x="34" y="128"/>
                  </a:lnTo>
                  <a:lnTo>
                    <a:pt x="23" y="134"/>
                  </a:lnTo>
                  <a:lnTo>
                    <a:pt x="13" y="141"/>
                  </a:lnTo>
                  <a:lnTo>
                    <a:pt x="1" y="15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82A66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34" name="Freeform 80"/>
            <p:cNvSpPr>
              <a:spLocks/>
            </p:cNvSpPr>
            <p:nvPr/>
          </p:nvSpPr>
          <p:spPr bwMode="auto">
            <a:xfrm>
              <a:off x="2986" y="2905"/>
              <a:ext cx="692" cy="214"/>
            </a:xfrm>
            <a:custGeom>
              <a:avLst/>
              <a:gdLst>
                <a:gd name="T0" fmla="*/ 3 w 2075"/>
                <a:gd name="T1" fmla="*/ 603 h 644"/>
                <a:gd name="T2" fmla="*/ 0 w 2075"/>
                <a:gd name="T3" fmla="*/ 553 h 644"/>
                <a:gd name="T4" fmla="*/ 0 w 2075"/>
                <a:gd name="T5" fmla="*/ 492 h 644"/>
                <a:gd name="T6" fmla="*/ 10 w 2075"/>
                <a:gd name="T7" fmla="*/ 433 h 644"/>
                <a:gd name="T8" fmla="*/ 35 w 2075"/>
                <a:gd name="T9" fmla="*/ 384 h 644"/>
                <a:gd name="T10" fmla="*/ 99 w 2075"/>
                <a:gd name="T11" fmla="*/ 349 h 644"/>
                <a:gd name="T12" fmla="*/ 141 w 2075"/>
                <a:gd name="T13" fmla="*/ 345 h 644"/>
                <a:gd name="T14" fmla="*/ 201 w 2075"/>
                <a:gd name="T15" fmla="*/ 354 h 644"/>
                <a:gd name="T16" fmla="*/ 242 w 2075"/>
                <a:gd name="T17" fmla="*/ 360 h 644"/>
                <a:gd name="T18" fmla="*/ 289 w 2075"/>
                <a:gd name="T19" fmla="*/ 348 h 644"/>
                <a:gd name="T20" fmla="*/ 343 w 2075"/>
                <a:gd name="T21" fmla="*/ 323 h 644"/>
                <a:gd name="T22" fmla="*/ 404 w 2075"/>
                <a:gd name="T23" fmla="*/ 285 h 644"/>
                <a:gd name="T24" fmla="*/ 467 w 2075"/>
                <a:gd name="T25" fmla="*/ 228 h 644"/>
                <a:gd name="T26" fmla="*/ 527 w 2075"/>
                <a:gd name="T27" fmla="*/ 154 h 644"/>
                <a:gd name="T28" fmla="*/ 603 w 2075"/>
                <a:gd name="T29" fmla="*/ 90 h 644"/>
                <a:gd name="T30" fmla="*/ 692 w 2075"/>
                <a:gd name="T31" fmla="*/ 44 h 644"/>
                <a:gd name="T32" fmla="*/ 787 w 2075"/>
                <a:gd name="T33" fmla="*/ 15 h 644"/>
                <a:gd name="T34" fmla="*/ 881 w 2075"/>
                <a:gd name="T35" fmla="*/ 2 h 644"/>
                <a:gd name="T36" fmla="*/ 962 w 2075"/>
                <a:gd name="T37" fmla="*/ 1 h 644"/>
                <a:gd name="T38" fmla="*/ 1031 w 2075"/>
                <a:gd name="T39" fmla="*/ 15 h 644"/>
                <a:gd name="T40" fmla="*/ 1110 w 2075"/>
                <a:gd name="T41" fmla="*/ 38 h 644"/>
                <a:gd name="T42" fmla="*/ 1193 w 2075"/>
                <a:gd name="T43" fmla="*/ 69 h 644"/>
                <a:gd name="T44" fmla="*/ 1268 w 2075"/>
                <a:gd name="T45" fmla="*/ 98 h 644"/>
                <a:gd name="T46" fmla="*/ 1327 w 2075"/>
                <a:gd name="T47" fmla="*/ 121 h 644"/>
                <a:gd name="T48" fmla="*/ 1366 w 2075"/>
                <a:gd name="T49" fmla="*/ 139 h 644"/>
                <a:gd name="T50" fmla="*/ 1422 w 2075"/>
                <a:gd name="T51" fmla="*/ 169 h 644"/>
                <a:gd name="T52" fmla="*/ 1506 w 2075"/>
                <a:gd name="T53" fmla="*/ 212 h 644"/>
                <a:gd name="T54" fmla="*/ 1607 w 2075"/>
                <a:gd name="T55" fmla="*/ 256 h 644"/>
                <a:gd name="T56" fmla="*/ 1706 w 2075"/>
                <a:gd name="T57" fmla="*/ 292 h 644"/>
                <a:gd name="T58" fmla="*/ 1791 w 2075"/>
                <a:gd name="T59" fmla="*/ 311 h 644"/>
                <a:gd name="T60" fmla="*/ 1926 w 2075"/>
                <a:gd name="T61" fmla="*/ 291 h 644"/>
                <a:gd name="T62" fmla="*/ 1969 w 2075"/>
                <a:gd name="T63" fmla="*/ 318 h 644"/>
                <a:gd name="T64" fmla="*/ 2017 w 2075"/>
                <a:gd name="T65" fmla="*/ 354 h 644"/>
                <a:gd name="T66" fmla="*/ 2065 w 2075"/>
                <a:gd name="T67" fmla="*/ 409 h 644"/>
                <a:gd name="T68" fmla="*/ 2070 w 2075"/>
                <a:gd name="T69" fmla="*/ 460 h 644"/>
                <a:gd name="T70" fmla="*/ 2025 w 2075"/>
                <a:gd name="T71" fmla="*/ 505 h 644"/>
                <a:gd name="T72" fmla="*/ 1947 w 2075"/>
                <a:gd name="T73" fmla="*/ 550 h 644"/>
                <a:gd name="T74" fmla="*/ 1859 w 2075"/>
                <a:gd name="T75" fmla="*/ 592 h 644"/>
                <a:gd name="T76" fmla="*/ 1782 w 2075"/>
                <a:gd name="T77" fmla="*/ 624 h 644"/>
                <a:gd name="T78" fmla="*/ 1730 w 2075"/>
                <a:gd name="T79" fmla="*/ 643 h 644"/>
                <a:gd name="T80" fmla="*/ 1693 w 2075"/>
                <a:gd name="T81" fmla="*/ 598 h 644"/>
                <a:gd name="T82" fmla="*/ 1621 w 2075"/>
                <a:gd name="T83" fmla="*/ 514 h 644"/>
                <a:gd name="T84" fmla="*/ 1511 w 2075"/>
                <a:gd name="T85" fmla="*/ 408 h 644"/>
                <a:gd name="T86" fmla="*/ 1364 w 2075"/>
                <a:gd name="T87" fmla="*/ 297 h 644"/>
                <a:gd name="T88" fmla="*/ 1189 w 2075"/>
                <a:gd name="T89" fmla="*/ 202 h 644"/>
                <a:gd name="T90" fmla="*/ 993 w 2075"/>
                <a:gd name="T91" fmla="*/ 139 h 644"/>
                <a:gd name="T92" fmla="*/ 841 w 2075"/>
                <a:gd name="T93" fmla="*/ 118 h 644"/>
                <a:gd name="T94" fmla="*/ 736 w 2075"/>
                <a:gd name="T95" fmla="*/ 126 h 644"/>
                <a:gd name="T96" fmla="*/ 670 w 2075"/>
                <a:gd name="T97" fmla="*/ 154 h 644"/>
                <a:gd name="T98" fmla="*/ 625 w 2075"/>
                <a:gd name="T99" fmla="*/ 204 h 644"/>
                <a:gd name="T100" fmla="*/ 596 w 2075"/>
                <a:gd name="T101" fmla="*/ 247 h 644"/>
                <a:gd name="T102" fmla="*/ 549 w 2075"/>
                <a:gd name="T103" fmla="*/ 320 h 644"/>
                <a:gd name="T104" fmla="*/ 515 w 2075"/>
                <a:gd name="T105" fmla="*/ 388 h 644"/>
                <a:gd name="T106" fmla="*/ 457 w 2075"/>
                <a:gd name="T107" fmla="*/ 456 h 644"/>
                <a:gd name="T108" fmla="*/ 413 w 2075"/>
                <a:gd name="T109" fmla="*/ 494 h 644"/>
                <a:gd name="T110" fmla="*/ 368 w 2075"/>
                <a:gd name="T111" fmla="*/ 525 h 644"/>
                <a:gd name="T112" fmla="*/ 324 w 2075"/>
                <a:gd name="T113" fmla="*/ 553 h 644"/>
                <a:gd name="T114" fmla="*/ 275 w 2075"/>
                <a:gd name="T115" fmla="*/ 553 h 644"/>
                <a:gd name="T116" fmla="*/ 227 w 2075"/>
                <a:gd name="T117" fmla="*/ 576 h 64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75"/>
                <a:gd name="T178" fmla="*/ 0 h 644"/>
                <a:gd name="T179" fmla="*/ 2075 w 2075"/>
                <a:gd name="T180" fmla="*/ 644 h 64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75" h="644">
                  <a:moveTo>
                    <a:pt x="193" y="602"/>
                  </a:moveTo>
                  <a:lnTo>
                    <a:pt x="8" y="639"/>
                  </a:lnTo>
                  <a:lnTo>
                    <a:pt x="8" y="638"/>
                  </a:lnTo>
                  <a:lnTo>
                    <a:pt x="8" y="637"/>
                  </a:lnTo>
                  <a:lnTo>
                    <a:pt x="6" y="633"/>
                  </a:lnTo>
                  <a:lnTo>
                    <a:pt x="6" y="631"/>
                  </a:lnTo>
                  <a:lnTo>
                    <a:pt x="5" y="625"/>
                  </a:lnTo>
                  <a:lnTo>
                    <a:pt x="5" y="619"/>
                  </a:lnTo>
                  <a:lnTo>
                    <a:pt x="4" y="613"/>
                  </a:lnTo>
                  <a:lnTo>
                    <a:pt x="4" y="607"/>
                  </a:lnTo>
                  <a:lnTo>
                    <a:pt x="3" y="603"/>
                  </a:lnTo>
                  <a:lnTo>
                    <a:pt x="3" y="598"/>
                  </a:lnTo>
                  <a:lnTo>
                    <a:pt x="1" y="594"/>
                  </a:lnTo>
                  <a:lnTo>
                    <a:pt x="1" y="590"/>
                  </a:lnTo>
                  <a:lnTo>
                    <a:pt x="1" y="585"/>
                  </a:lnTo>
                  <a:lnTo>
                    <a:pt x="1" y="581"/>
                  </a:lnTo>
                  <a:lnTo>
                    <a:pt x="0" y="576"/>
                  </a:lnTo>
                  <a:lnTo>
                    <a:pt x="0" y="571"/>
                  </a:lnTo>
                  <a:lnTo>
                    <a:pt x="0" y="566"/>
                  </a:lnTo>
                  <a:lnTo>
                    <a:pt x="0" y="561"/>
                  </a:lnTo>
                  <a:lnTo>
                    <a:pt x="0" y="556"/>
                  </a:lnTo>
                  <a:lnTo>
                    <a:pt x="0" y="553"/>
                  </a:lnTo>
                  <a:lnTo>
                    <a:pt x="0" y="546"/>
                  </a:lnTo>
                  <a:lnTo>
                    <a:pt x="0" y="541"/>
                  </a:lnTo>
                  <a:lnTo>
                    <a:pt x="0" y="536"/>
                  </a:lnTo>
                  <a:lnTo>
                    <a:pt x="0" y="531"/>
                  </a:lnTo>
                  <a:lnTo>
                    <a:pt x="0" y="525"/>
                  </a:lnTo>
                  <a:lnTo>
                    <a:pt x="0" y="520"/>
                  </a:lnTo>
                  <a:lnTo>
                    <a:pt x="0" y="514"/>
                  </a:lnTo>
                  <a:lnTo>
                    <a:pt x="0" y="509"/>
                  </a:lnTo>
                  <a:lnTo>
                    <a:pt x="0" y="504"/>
                  </a:lnTo>
                  <a:lnTo>
                    <a:pt x="0" y="497"/>
                  </a:lnTo>
                  <a:lnTo>
                    <a:pt x="0" y="492"/>
                  </a:lnTo>
                  <a:lnTo>
                    <a:pt x="1" y="487"/>
                  </a:lnTo>
                  <a:lnTo>
                    <a:pt x="1" y="481"/>
                  </a:lnTo>
                  <a:lnTo>
                    <a:pt x="1" y="476"/>
                  </a:lnTo>
                  <a:lnTo>
                    <a:pt x="3" y="470"/>
                  </a:lnTo>
                  <a:lnTo>
                    <a:pt x="3" y="465"/>
                  </a:lnTo>
                  <a:lnTo>
                    <a:pt x="4" y="460"/>
                  </a:lnTo>
                  <a:lnTo>
                    <a:pt x="5" y="455"/>
                  </a:lnTo>
                  <a:lnTo>
                    <a:pt x="6" y="448"/>
                  </a:lnTo>
                  <a:lnTo>
                    <a:pt x="8" y="444"/>
                  </a:lnTo>
                  <a:lnTo>
                    <a:pt x="9" y="438"/>
                  </a:lnTo>
                  <a:lnTo>
                    <a:pt x="10" y="433"/>
                  </a:lnTo>
                  <a:lnTo>
                    <a:pt x="11" y="428"/>
                  </a:lnTo>
                  <a:lnTo>
                    <a:pt x="13" y="424"/>
                  </a:lnTo>
                  <a:lnTo>
                    <a:pt x="15" y="419"/>
                  </a:lnTo>
                  <a:lnTo>
                    <a:pt x="16" y="416"/>
                  </a:lnTo>
                  <a:lnTo>
                    <a:pt x="19" y="411"/>
                  </a:lnTo>
                  <a:lnTo>
                    <a:pt x="21" y="407"/>
                  </a:lnTo>
                  <a:lnTo>
                    <a:pt x="23" y="403"/>
                  </a:lnTo>
                  <a:lnTo>
                    <a:pt x="25" y="398"/>
                  </a:lnTo>
                  <a:lnTo>
                    <a:pt x="28" y="394"/>
                  </a:lnTo>
                  <a:lnTo>
                    <a:pt x="30" y="390"/>
                  </a:lnTo>
                  <a:lnTo>
                    <a:pt x="35" y="384"/>
                  </a:lnTo>
                  <a:lnTo>
                    <a:pt x="42" y="378"/>
                  </a:lnTo>
                  <a:lnTo>
                    <a:pt x="48" y="372"/>
                  </a:lnTo>
                  <a:lnTo>
                    <a:pt x="54" y="367"/>
                  </a:lnTo>
                  <a:lnTo>
                    <a:pt x="62" y="362"/>
                  </a:lnTo>
                  <a:lnTo>
                    <a:pt x="68" y="359"/>
                  </a:lnTo>
                  <a:lnTo>
                    <a:pt x="75" y="355"/>
                  </a:lnTo>
                  <a:lnTo>
                    <a:pt x="83" y="353"/>
                  </a:lnTo>
                  <a:lnTo>
                    <a:pt x="87" y="350"/>
                  </a:lnTo>
                  <a:lnTo>
                    <a:pt x="90" y="350"/>
                  </a:lnTo>
                  <a:lnTo>
                    <a:pt x="94" y="349"/>
                  </a:lnTo>
                  <a:lnTo>
                    <a:pt x="99" y="349"/>
                  </a:lnTo>
                  <a:lnTo>
                    <a:pt x="102" y="348"/>
                  </a:lnTo>
                  <a:lnTo>
                    <a:pt x="107" y="346"/>
                  </a:lnTo>
                  <a:lnTo>
                    <a:pt x="111" y="345"/>
                  </a:lnTo>
                  <a:lnTo>
                    <a:pt x="114" y="345"/>
                  </a:lnTo>
                  <a:lnTo>
                    <a:pt x="118" y="345"/>
                  </a:lnTo>
                  <a:lnTo>
                    <a:pt x="122" y="345"/>
                  </a:lnTo>
                  <a:lnTo>
                    <a:pt x="126" y="345"/>
                  </a:lnTo>
                  <a:lnTo>
                    <a:pt x="129" y="345"/>
                  </a:lnTo>
                  <a:lnTo>
                    <a:pt x="133" y="345"/>
                  </a:lnTo>
                  <a:lnTo>
                    <a:pt x="138" y="345"/>
                  </a:lnTo>
                  <a:lnTo>
                    <a:pt x="141" y="345"/>
                  </a:lnTo>
                  <a:lnTo>
                    <a:pt x="146" y="345"/>
                  </a:lnTo>
                  <a:lnTo>
                    <a:pt x="149" y="345"/>
                  </a:lnTo>
                  <a:lnTo>
                    <a:pt x="153" y="345"/>
                  </a:lnTo>
                  <a:lnTo>
                    <a:pt x="157" y="346"/>
                  </a:lnTo>
                  <a:lnTo>
                    <a:pt x="161" y="348"/>
                  </a:lnTo>
                  <a:lnTo>
                    <a:pt x="168" y="348"/>
                  </a:lnTo>
                  <a:lnTo>
                    <a:pt x="175" y="349"/>
                  </a:lnTo>
                  <a:lnTo>
                    <a:pt x="181" y="349"/>
                  </a:lnTo>
                  <a:lnTo>
                    <a:pt x="188" y="350"/>
                  </a:lnTo>
                  <a:lnTo>
                    <a:pt x="195" y="351"/>
                  </a:lnTo>
                  <a:lnTo>
                    <a:pt x="201" y="354"/>
                  </a:lnTo>
                  <a:lnTo>
                    <a:pt x="206" y="354"/>
                  </a:lnTo>
                  <a:lnTo>
                    <a:pt x="211" y="356"/>
                  </a:lnTo>
                  <a:lnTo>
                    <a:pt x="215" y="356"/>
                  </a:lnTo>
                  <a:lnTo>
                    <a:pt x="220" y="359"/>
                  </a:lnTo>
                  <a:lnTo>
                    <a:pt x="222" y="359"/>
                  </a:lnTo>
                  <a:lnTo>
                    <a:pt x="226" y="360"/>
                  </a:lnTo>
                  <a:lnTo>
                    <a:pt x="230" y="362"/>
                  </a:lnTo>
                  <a:lnTo>
                    <a:pt x="231" y="364"/>
                  </a:lnTo>
                  <a:lnTo>
                    <a:pt x="234" y="363"/>
                  </a:lnTo>
                  <a:lnTo>
                    <a:pt x="239" y="362"/>
                  </a:lnTo>
                  <a:lnTo>
                    <a:pt x="242" y="360"/>
                  </a:lnTo>
                  <a:lnTo>
                    <a:pt x="246" y="359"/>
                  </a:lnTo>
                  <a:lnTo>
                    <a:pt x="252" y="358"/>
                  </a:lnTo>
                  <a:lnTo>
                    <a:pt x="259" y="356"/>
                  </a:lnTo>
                  <a:lnTo>
                    <a:pt x="261" y="355"/>
                  </a:lnTo>
                  <a:lnTo>
                    <a:pt x="265" y="354"/>
                  </a:lnTo>
                  <a:lnTo>
                    <a:pt x="269" y="353"/>
                  </a:lnTo>
                  <a:lnTo>
                    <a:pt x="272" y="353"/>
                  </a:lnTo>
                  <a:lnTo>
                    <a:pt x="276" y="350"/>
                  </a:lnTo>
                  <a:lnTo>
                    <a:pt x="280" y="349"/>
                  </a:lnTo>
                  <a:lnTo>
                    <a:pt x="285" y="348"/>
                  </a:lnTo>
                  <a:lnTo>
                    <a:pt x="289" y="348"/>
                  </a:lnTo>
                  <a:lnTo>
                    <a:pt x="293" y="345"/>
                  </a:lnTo>
                  <a:lnTo>
                    <a:pt x="298" y="344"/>
                  </a:lnTo>
                  <a:lnTo>
                    <a:pt x="303" y="341"/>
                  </a:lnTo>
                  <a:lnTo>
                    <a:pt x="308" y="340"/>
                  </a:lnTo>
                  <a:lnTo>
                    <a:pt x="311" y="338"/>
                  </a:lnTo>
                  <a:lnTo>
                    <a:pt x="318" y="336"/>
                  </a:lnTo>
                  <a:lnTo>
                    <a:pt x="323" y="334"/>
                  </a:lnTo>
                  <a:lnTo>
                    <a:pt x="328" y="331"/>
                  </a:lnTo>
                  <a:lnTo>
                    <a:pt x="331" y="329"/>
                  </a:lnTo>
                  <a:lnTo>
                    <a:pt x="338" y="326"/>
                  </a:lnTo>
                  <a:lnTo>
                    <a:pt x="343" y="323"/>
                  </a:lnTo>
                  <a:lnTo>
                    <a:pt x="348" y="321"/>
                  </a:lnTo>
                  <a:lnTo>
                    <a:pt x="353" y="318"/>
                  </a:lnTo>
                  <a:lnTo>
                    <a:pt x="359" y="315"/>
                  </a:lnTo>
                  <a:lnTo>
                    <a:pt x="364" y="311"/>
                  </a:lnTo>
                  <a:lnTo>
                    <a:pt x="370" y="309"/>
                  </a:lnTo>
                  <a:lnTo>
                    <a:pt x="375" y="304"/>
                  </a:lnTo>
                  <a:lnTo>
                    <a:pt x="382" y="300"/>
                  </a:lnTo>
                  <a:lnTo>
                    <a:pt x="387" y="296"/>
                  </a:lnTo>
                  <a:lnTo>
                    <a:pt x="393" y="294"/>
                  </a:lnTo>
                  <a:lnTo>
                    <a:pt x="399" y="289"/>
                  </a:lnTo>
                  <a:lnTo>
                    <a:pt x="404" y="285"/>
                  </a:lnTo>
                  <a:lnTo>
                    <a:pt x="411" y="281"/>
                  </a:lnTo>
                  <a:lnTo>
                    <a:pt x="417" y="276"/>
                  </a:lnTo>
                  <a:lnTo>
                    <a:pt x="422" y="271"/>
                  </a:lnTo>
                  <a:lnTo>
                    <a:pt x="428" y="266"/>
                  </a:lnTo>
                  <a:lnTo>
                    <a:pt x="433" y="261"/>
                  </a:lnTo>
                  <a:lnTo>
                    <a:pt x="439" y="256"/>
                  </a:lnTo>
                  <a:lnTo>
                    <a:pt x="444" y="251"/>
                  </a:lnTo>
                  <a:lnTo>
                    <a:pt x="451" y="245"/>
                  </a:lnTo>
                  <a:lnTo>
                    <a:pt x="456" y="240"/>
                  </a:lnTo>
                  <a:lnTo>
                    <a:pt x="462" y="235"/>
                  </a:lnTo>
                  <a:lnTo>
                    <a:pt x="467" y="228"/>
                  </a:lnTo>
                  <a:lnTo>
                    <a:pt x="473" y="222"/>
                  </a:lnTo>
                  <a:lnTo>
                    <a:pt x="478" y="216"/>
                  </a:lnTo>
                  <a:lnTo>
                    <a:pt x="485" y="209"/>
                  </a:lnTo>
                  <a:lnTo>
                    <a:pt x="490" y="202"/>
                  </a:lnTo>
                  <a:lnTo>
                    <a:pt x="495" y="196"/>
                  </a:lnTo>
                  <a:lnTo>
                    <a:pt x="501" y="189"/>
                  </a:lnTo>
                  <a:lnTo>
                    <a:pt x="506" y="183"/>
                  </a:lnTo>
                  <a:lnTo>
                    <a:pt x="510" y="174"/>
                  </a:lnTo>
                  <a:lnTo>
                    <a:pt x="516" y="168"/>
                  </a:lnTo>
                  <a:lnTo>
                    <a:pt x="521" y="160"/>
                  </a:lnTo>
                  <a:lnTo>
                    <a:pt x="527" y="154"/>
                  </a:lnTo>
                  <a:lnTo>
                    <a:pt x="532" y="148"/>
                  </a:lnTo>
                  <a:lnTo>
                    <a:pt x="540" y="140"/>
                  </a:lnTo>
                  <a:lnTo>
                    <a:pt x="546" y="134"/>
                  </a:lnTo>
                  <a:lnTo>
                    <a:pt x="552" y="129"/>
                  </a:lnTo>
                  <a:lnTo>
                    <a:pt x="559" y="123"/>
                  </a:lnTo>
                  <a:lnTo>
                    <a:pt x="565" y="116"/>
                  </a:lnTo>
                  <a:lnTo>
                    <a:pt x="572" y="110"/>
                  </a:lnTo>
                  <a:lnTo>
                    <a:pt x="580" y="105"/>
                  </a:lnTo>
                  <a:lnTo>
                    <a:pt x="588" y="100"/>
                  </a:lnTo>
                  <a:lnTo>
                    <a:pt x="595" y="95"/>
                  </a:lnTo>
                  <a:lnTo>
                    <a:pt x="603" y="90"/>
                  </a:lnTo>
                  <a:lnTo>
                    <a:pt x="610" y="85"/>
                  </a:lnTo>
                  <a:lnTo>
                    <a:pt x="618" y="80"/>
                  </a:lnTo>
                  <a:lnTo>
                    <a:pt x="625" y="76"/>
                  </a:lnTo>
                  <a:lnTo>
                    <a:pt x="633" y="71"/>
                  </a:lnTo>
                  <a:lnTo>
                    <a:pt x="642" y="67"/>
                  </a:lnTo>
                  <a:lnTo>
                    <a:pt x="649" y="62"/>
                  </a:lnTo>
                  <a:lnTo>
                    <a:pt x="658" y="59"/>
                  </a:lnTo>
                  <a:lnTo>
                    <a:pt x="667" y="55"/>
                  </a:lnTo>
                  <a:lnTo>
                    <a:pt x="675" y="51"/>
                  </a:lnTo>
                  <a:lnTo>
                    <a:pt x="683" y="47"/>
                  </a:lnTo>
                  <a:lnTo>
                    <a:pt x="692" y="44"/>
                  </a:lnTo>
                  <a:lnTo>
                    <a:pt x="701" y="40"/>
                  </a:lnTo>
                  <a:lnTo>
                    <a:pt x="709" y="37"/>
                  </a:lnTo>
                  <a:lnTo>
                    <a:pt x="717" y="33"/>
                  </a:lnTo>
                  <a:lnTo>
                    <a:pt x="727" y="31"/>
                  </a:lnTo>
                  <a:lnTo>
                    <a:pt x="736" y="28"/>
                  </a:lnTo>
                  <a:lnTo>
                    <a:pt x="744" y="27"/>
                  </a:lnTo>
                  <a:lnTo>
                    <a:pt x="753" y="23"/>
                  </a:lnTo>
                  <a:lnTo>
                    <a:pt x="761" y="21"/>
                  </a:lnTo>
                  <a:lnTo>
                    <a:pt x="770" y="18"/>
                  </a:lnTo>
                  <a:lnTo>
                    <a:pt x="778" y="17"/>
                  </a:lnTo>
                  <a:lnTo>
                    <a:pt x="787" y="15"/>
                  </a:lnTo>
                  <a:lnTo>
                    <a:pt x="796" y="12"/>
                  </a:lnTo>
                  <a:lnTo>
                    <a:pt x="805" y="11"/>
                  </a:lnTo>
                  <a:lnTo>
                    <a:pt x="813" y="10"/>
                  </a:lnTo>
                  <a:lnTo>
                    <a:pt x="821" y="7"/>
                  </a:lnTo>
                  <a:lnTo>
                    <a:pt x="830" y="7"/>
                  </a:lnTo>
                  <a:lnTo>
                    <a:pt x="839" y="6"/>
                  </a:lnTo>
                  <a:lnTo>
                    <a:pt x="847" y="5"/>
                  </a:lnTo>
                  <a:lnTo>
                    <a:pt x="855" y="3"/>
                  </a:lnTo>
                  <a:lnTo>
                    <a:pt x="864" y="2"/>
                  </a:lnTo>
                  <a:lnTo>
                    <a:pt x="872" y="2"/>
                  </a:lnTo>
                  <a:lnTo>
                    <a:pt x="881" y="2"/>
                  </a:lnTo>
                  <a:lnTo>
                    <a:pt x="888" y="1"/>
                  </a:lnTo>
                  <a:lnTo>
                    <a:pt x="896" y="1"/>
                  </a:lnTo>
                  <a:lnTo>
                    <a:pt x="904" y="0"/>
                  </a:lnTo>
                  <a:lnTo>
                    <a:pt x="911" y="0"/>
                  </a:lnTo>
                  <a:lnTo>
                    <a:pt x="919" y="0"/>
                  </a:lnTo>
                  <a:lnTo>
                    <a:pt x="926" y="0"/>
                  </a:lnTo>
                  <a:lnTo>
                    <a:pt x="934" y="0"/>
                  </a:lnTo>
                  <a:lnTo>
                    <a:pt x="941" y="1"/>
                  </a:lnTo>
                  <a:lnTo>
                    <a:pt x="949" y="1"/>
                  </a:lnTo>
                  <a:lnTo>
                    <a:pt x="955" y="1"/>
                  </a:lnTo>
                  <a:lnTo>
                    <a:pt x="962" y="1"/>
                  </a:lnTo>
                  <a:lnTo>
                    <a:pt x="969" y="2"/>
                  </a:lnTo>
                  <a:lnTo>
                    <a:pt x="975" y="2"/>
                  </a:lnTo>
                  <a:lnTo>
                    <a:pt x="982" y="5"/>
                  </a:lnTo>
                  <a:lnTo>
                    <a:pt x="988" y="5"/>
                  </a:lnTo>
                  <a:lnTo>
                    <a:pt x="994" y="7"/>
                  </a:lnTo>
                  <a:lnTo>
                    <a:pt x="999" y="7"/>
                  </a:lnTo>
                  <a:lnTo>
                    <a:pt x="1006" y="10"/>
                  </a:lnTo>
                  <a:lnTo>
                    <a:pt x="1012" y="10"/>
                  </a:lnTo>
                  <a:lnTo>
                    <a:pt x="1018" y="12"/>
                  </a:lnTo>
                  <a:lnTo>
                    <a:pt x="1024" y="13"/>
                  </a:lnTo>
                  <a:lnTo>
                    <a:pt x="1031" y="15"/>
                  </a:lnTo>
                  <a:lnTo>
                    <a:pt x="1038" y="17"/>
                  </a:lnTo>
                  <a:lnTo>
                    <a:pt x="1044" y="18"/>
                  </a:lnTo>
                  <a:lnTo>
                    <a:pt x="1051" y="21"/>
                  </a:lnTo>
                  <a:lnTo>
                    <a:pt x="1058" y="22"/>
                  </a:lnTo>
                  <a:lnTo>
                    <a:pt x="1066" y="25"/>
                  </a:lnTo>
                  <a:lnTo>
                    <a:pt x="1073" y="27"/>
                  </a:lnTo>
                  <a:lnTo>
                    <a:pt x="1080" y="28"/>
                  </a:lnTo>
                  <a:lnTo>
                    <a:pt x="1088" y="32"/>
                  </a:lnTo>
                  <a:lnTo>
                    <a:pt x="1095" y="33"/>
                  </a:lnTo>
                  <a:lnTo>
                    <a:pt x="1102" y="37"/>
                  </a:lnTo>
                  <a:lnTo>
                    <a:pt x="1110" y="38"/>
                  </a:lnTo>
                  <a:lnTo>
                    <a:pt x="1117" y="41"/>
                  </a:lnTo>
                  <a:lnTo>
                    <a:pt x="1125" y="44"/>
                  </a:lnTo>
                  <a:lnTo>
                    <a:pt x="1132" y="46"/>
                  </a:lnTo>
                  <a:lnTo>
                    <a:pt x="1140" y="49"/>
                  </a:lnTo>
                  <a:lnTo>
                    <a:pt x="1147" y="51"/>
                  </a:lnTo>
                  <a:lnTo>
                    <a:pt x="1155" y="55"/>
                  </a:lnTo>
                  <a:lnTo>
                    <a:pt x="1162" y="57"/>
                  </a:lnTo>
                  <a:lnTo>
                    <a:pt x="1170" y="60"/>
                  </a:lnTo>
                  <a:lnTo>
                    <a:pt x="1177" y="62"/>
                  </a:lnTo>
                  <a:lnTo>
                    <a:pt x="1185" y="65"/>
                  </a:lnTo>
                  <a:lnTo>
                    <a:pt x="1193" y="69"/>
                  </a:lnTo>
                  <a:lnTo>
                    <a:pt x="1200" y="71"/>
                  </a:lnTo>
                  <a:lnTo>
                    <a:pt x="1208" y="74"/>
                  </a:lnTo>
                  <a:lnTo>
                    <a:pt x="1214" y="76"/>
                  </a:lnTo>
                  <a:lnTo>
                    <a:pt x="1223" y="80"/>
                  </a:lnTo>
                  <a:lnTo>
                    <a:pt x="1229" y="82"/>
                  </a:lnTo>
                  <a:lnTo>
                    <a:pt x="1235" y="85"/>
                  </a:lnTo>
                  <a:lnTo>
                    <a:pt x="1241" y="87"/>
                  </a:lnTo>
                  <a:lnTo>
                    <a:pt x="1249" y="90"/>
                  </a:lnTo>
                  <a:lnTo>
                    <a:pt x="1255" y="93"/>
                  </a:lnTo>
                  <a:lnTo>
                    <a:pt x="1262" y="95"/>
                  </a:lnTo>
                  <a:lnTo>
                    <a:pt x="1268" y="98"/>
                  </a:lnTo>
                  <a:lnTo>
                    <a:pt x="1274" y="100"/>
                  </a:lnTo>
                  <a:lnTo>
                    <a:pt x="1280" y="103"/>
                  </a:lnTo>
                  <a:lnTo>
                    <a:pt x="1285" y="105"/>
                  </a:lnTo>
                  <a:lnTo>
                    <a:pt x="1292" y="106"/>
                  </a:lnTo>
                  <a:lnTo>
                    <a:pt x="1297" y="110"/>
                  </a:lnTo>
                  <a:lnTo>
                    <a:pt x="1302" y="111"/>
                  </a:lnTo>
                  <a:lnTo>
                    <a:pt x="1308" y="114"/>
                  </a:lnTo>
                  <a:lnTo>
                    <a:pt x="1313" y="116"/>
                  </a:lnTo>
                  <a:lnTo>
                    <a:pt x="1318" y="119"/>
                  </a:lnTo>
                  <a:lnTo>
                    <a:pt x="1322" y="120"/>
                  </a:lnTo>
                  <a:lnTo>
                    <a:pt x="1327" y="121"/>
                  </a:lnTo>
                  <a:lnTo>
                    <a:pt x="1331" y="123"/>
                  </a:lnTo>
                  <a:lnTo>
                    <a:pt x="1334" y="125"/>
                  </a:lnTo>
                  <a:lnTo>
                    <a:pt x="1341" y="128"/>
                  </a:lnTo>
                  <a:lnTo>
                    <a:pt x="1347" y="131"/>
                  </a:lnTo>
                  <a:lnTo>
                    <a:pt x="1352" y="133"/>
                  </a:lnTo>
                  <a:lnTo>
                    <a:pt x="1356" y="134"/>
                  </a:lnTo>
                  <a:lnTo>
                    <a:pt x="1357" y="135"/>
                  </a:lnTo>
                  <a:lnTo>
                    <a:pt x="1358" y="137"/>
                  </a:lnTo>
                  <a:lnTo>
                    <a:pt x="1359" y="137"/>
                  </a:lnTo>
                  <a:lnTo>
                    <a:pt x="1362" y="138"/>
                  </a:lnTo>
                  <a:lnTo>
                    <a:pt x="1366" y="139"/>
                  </a:lnTo>
                  <a:lnTo>
                    <a:pt x="1372" y="143"/>
                  </a:lnTo>
                  <a:lnTo>
                    <a:pt x="1375" y="144"/>
                  </a:lnTo>
                  <a:lnTo>
                    <a:pt x="1380" y="147"/>
                  </a:lnTo>
                  <a:lnTo>
                    <a:pt x="1383" y="149"/>
                  </a:lnTo>
                  <a:lnTo>
                    <a:pt x="1388" y="152"/>
                  </a:lnTo>
                  <a:lnTo>
                    <a:pt x="1392" y="154"/>
                  </a:lnTo>
                  <a:lnTo>
                    <a:pt x="1398" y="157"/>
                  </a:lnTo>
                  <a:lnTo>
                    <a:pt x="1403" y="160"/>
                  </a:lnTo>
                  <a:lnTo>
                    <a:pt x="1410" y="163"/>
                  </a:lnTo>
                  <a:lnTo>
                    <a:pt x="1415" y="165"/>
                  </a:lnTo>
                  <a:lnTo>
                    <a:pt x="1422" y="169"/>
                  </a:lnTo>
                  <a:lnTo>
                    <a:pt x="1428" y="172"/>
                  </a:lnTo>
                  <a:lnTo>
                    <a:pt x="1435" y="177"/>
                  </a:lnTo>
                  <a:lnTo>
                    <a:pt x="1441" y="179"/>
                  </a:lnTo>
                  <a:lnTo>
                    <a:pt x="1450" y="183"/>
                  </a:lnTo>
                  <a:lnTo>
                    <a:pt x="1456" y="188"/>
                  </a:lnTo>
                  <a:lnTo>
                    <a:pt x="1465" y="192"/>
                  </a:lnTo>
                  <a:lnTo>
                    <a:pt x="1472" y="196"/>
                  </a:lnTo>
                  <a:lnTo>
                    <a:pt x="1480" y="199"/>
                  </a:lnTo>
                  <a:lnTo>
                    <a:pt x="1489" y="203"/>
                  </a:lnTo>
                  <a:lnTo>
                    <a:pt x="1498" y="207"/>
                  </a:lnTo>
                  <a:lnTo>
                    <a:pt x="1506" y="212"/>
                  </a:lnTo>
                  <a:lnTo>
                    <a:pt x="1515" y="216"/>
                  </a:lnTo>
                  <a:lnTo>
                    <a:pt x="1524" y="221"/>
                  </a:lnTo>
                  <a:lnTo>
                    <a:pt x="1534" y="225"/>
                  </a:lnTo>
                  <a:lnTo>
                    <a:pt x="1541" y="228"/>
                  </a:lnTo>
                  <a:lnTo>
                    <a:pt x="1550" y="232"/>
                  </a:lnTo>
                  <a:lnTo>
                    <a:pt x="1559" y="236"/>
                  </a:lnTo>
                  <a:lnTo>
                    <a:pt x="1569" y="240"/>
                  </a:lnTo>
                  <a:lnTo>
                    <a:pt x="1578" y="243"/>
                  </a:lnTo>
                  <a:lnTo>
                    <a:pt x="1587" y="248"/>
                  </a:lnTo>
                  <a:lnTo>
                    <a:pt x="1597" y="252"/>
                  </a:lnTo>
                  <a:lnTo>
                    <a:pt x="1607" y="256"/>
                  </a:lnTo>
                  <a:lnTo>
                    <a:pt x="1614" y="260"/>
                  </a:lnTo>
                  <a:lnTo>
                    <a:pt x="1624" y="263"/>
                  </a:lnTo>
                  <a:lnTo>
                    <a:pt x="1633" y="267"/>
                  </a:lnTo>
                  <a:lnTo>
                    <a:pt x="1643" y="271"/>
                  </a:lnTo>
                  <a:lnTo>
                    <a:pt x="1652" y="275"/>
                  </a:lnTo>
                  <a:lnTo>
                    <a:pt x="1662" y="277"/>
                  </a:lnTo>
                  <a:lnTo>
                    <a:pt x="1671" y="281"/>
                  </a:lnTo>
                  <a:lnTo>
                    <a:pt x="1681" y="285"/>
                  </a:lnTo>
                  <a:lnTo>
                    <a:pt x="1688" y="287"/>
                  </a:lnTo>
                  <a:lnTo>
                    <a:pt x="1697" y="290"/>
                  </a:lnTo>
                  <a:lnTo>
                    <a:pt x="1706" y="292"/>
                  </a:lnTo>
                  <a:lnTo>
                    <a:pt x="1715" y="295"/>
                  </a:lnTo>
                  <a:lnTo>
                    <a:pt x="1723" y="297"/>
                  </a:lnTo>
                  <a:lnTo>
                    <a:pt x="1731" y="300"/>
                  </a:lnTo>
                  <a:lnTo>
                    <a:pt x="1740" y="301"/>
                  </a:lnTo>
                  <a:lnTo>
                    <a:pt x="1749" y="305"/>
                  </a:lnTo>
                  <a:lnTo>
                    <a:pt x="1755" y="306"/>
                  </a:lnTo>
                  <a:lnTo>
                    <a:pt x="1764" y="307"/>
                  </a:lnTo>
                  <a:lnTo>
                    <a:pt x="1770" y="309"/>
                  </a:lnTo>
                  <a:lnTo>
                    <a:pt x="1777" y="310"/>
                  </a:lnTo>
                  <a:lnTo>
                    <a:pt x="1785" y="310"/>
                  </a:lnTo>
                  <a:lnTo>
                    <a:pt x="1791" y="311"/>
                  </a:lnTo>
                  <a:lnTo>
                    <a:pt x="1798" y="311"/>
                  </a:lnTo>
                  <a:lnTo>
                    <a:pt x="1805" y="311"/>
                  </a:lnTo>
                  <a:lnTo>
                    <a:pt x="1889" y="274"/>
                  </a:lnTo>
                  <a:lnTo>
                    <a:pt x="1892" y="275"/>
                  </a:lnTo>
                  <a:lnTo>
                    <a:pt x="1898" y="277"/>
                  </a:lnTo>
                  <a:lnTo>
                    <a:pt x="1902" y="279"/>
                  </a:lnTo>
                  <a:lnTo>
                    <a:pt x="1905" y="281"/>
                  </a:lnTo>
                  <a:lnTo>
                    <a:pt x="1912" y="284"/>
                  </a:lnTo>
                  <a:lnTo>
                    <a:pt x="1919" y="289"/>
                  </a:lnTo>
                  <a:lnTo>
                    <a:pt x="1922" y="290"/>
                  </a:lnTo>
                  <a:lnTo>
                    <a:pt x="1926" y="291"/>
                  </a:lnTo>
                  <a:lnTo>
                    <a:pt x="1928" y="294"/>
                  </a:lnTo>
                  <a:lnTo>
                    <a:pt x="1933" y="295"/>
                  </a:lnTo>
                  <a:lnTo>
                    <a:pt x="1937" y="297"/>
                  </a:lnTo>
                  <a:lnTo>
                    <a:pt x="1941" y="300"/>
                  </a:lnTo>
                  <a:lnTo>
                    <a:pt x="1944" y="302"/>
                  </a:lnTo>
                  <a:lnTo>
                    <a:pt x="1949" y="305"/>
                  </a:lnTo>
                  <a:lnTo>
                    <a:pt x="1953" y="307"/>
                  </a:lnTo>
                  <a:lnTo>
                    <a:pt x="1957" y="310"/>
                  </a:lnTo>
                  <a:lnTo>
                    <a:pt x="1961" y="312"/>
                  </a:lnTo>
                  <a:lnTo>
                    <a:pt x="1966" y="315"/>
                  </a:lnTo>
                  <a:lnTo>
                    <a:pt x="1969" y="318"/>
                  </a:lnTo>
                  <a:lnTo>
                    <a:pt x="1974" y="321"/>
                  </a:lnTo>
                  <a:lnTo>
                    <a:pt x="1980" y="325"/>
                  </a:lnTo>
                  <a:lnTo>
                    <a:pt x="1983" y="328"/>
                  </a:lnTo>
                  <a:lnTo>
                    <a:pt x="1988" y="330"/>
                  </a:lnTo>
                  <a:lnTo>
                    <a:pt x="1992" y="334"/>
                  </a:lnTo>
                  <a:lnTo>
                    <a:pt x="1997" y="336"/>
                  </a:lnTo>
                  <a:lnTo>
                    <a:pt x="2001" y="340"/>
                  </a:lnTo>
                  <a:lnTo>
                    <a:pt x="2005" y="343"/>
                  </a:lnTo>
                  <a:lnTo>
                    <a:pt x="2010" y="346"/>
                  </a:lnTo>
                  <a:lnTo>
                    <a:pt x="2013" y="349"/>
                  </a:lnTo>
                  <a:lnTo>
                    <a:pt x="2017" y="354"/>
                  </a:lnTo>
                  <a:lnTo>
                    <a:pt x="2021" y="356"/>
                  </a:lnTo>
                  <a:lnTo>
                    <a:pt x="2026" y="360"/>
                  </a:lnTo>
                  <a:lnTo>
                    <a:pt x="2028" y="364"/>
                  </a:lnTo>
                  <a:lnTo>
                    <a:pt x="2033" y="368"/>
                  </a:lnTo>
                  <a:lnTo>
                    <a:pt x="2040" y="375"/>
                  </a:lnTo>
                  <a:lnTo>
                    <a:pt x="2047" y="383"/>
                  </a:lnTo>
                  <a:lnTo>
                    <a:pt x="2054" y="389"/>
                  </a:lnTo>
                  <a:lnTo>
                    <a:pt x="2059" y="398"/>
                  </a:lnTo>
                  <a:lnTo>
                    <a:pt x="2061" y="400"/>
                  </a:lnTo>
                  <a:lnTo>
                    <a:pt x="2062" y="406"/>
                  </a:lnTo>
                  <a:lnTo>
                    <a:pt x="2065" y="409"/>
                  </a:lnTo>
                  <a:lnTo>
                    <a:pt x="2067" y="413"/>
                  </a:lnTo>
                  <a:lnTo>
                    <a:pt x="2070" y="417"/>
                  </a:lnTo>
                  <a:lnTo>
                    <a:pt x="2071" y="421"/>
                  </a:lnTo>
                  <a:lnTo>
                    <a:pt x="2071" y="424"/>
                  </a:lnTo>
                  <a:lnTo>
                    <a:pt x="2072" y="428"/>
                  </a:lnTo>
                  <a:lnTo>
                    <a:pt x="2074" y="432"/>
                  </a:lnTo>
                  <a:lnTo>
                    <a:pt x="2075" y="436"/>
                  </a:lnTo>
                  <a:lnTo>
                    <a:pt x="2075" y="439"/>
                  </a:lnTo>
                  <a:lnTo>
                    <a:pt x="2075" y="444"/>
                  </a:lnTo>
                  <a:lnTo>
                    <a:pt x="2072" y="451"/>
                  </a:lnTo>
                  <a:lnTo>
                    <a:pt x="2070" y="460"/>
                  </a:lnTo>
                  <a:lnTo>
                    <a:pt x="2066" y="463"/>
                  </a:lnTo>
                  <a:lnTo>
                    <a:pt x="2065" y="467"/>
                  </a:lnTo>
                  <a:lnTo>
                    <a:pt x="2061" y="471"/>
                  </a:lnTo>
                  <a:lnTo>
                    <a:pt x="2059" y="476"/>
                  </a:lnTo>
                  <a:lnTo>
                    <a:pt x="2054" y="478"/>
                  </a:lnTo>
                  <a:lnTo>
                    <a:pt x="2050" y="483"/>
                  </a:lnTo>
                  <a:lnTo>
                    <a:pt x="2045" y="487"/>
                  </a:lnTo>
                  <a:lnTo>
                    <a:pt x="2040" y="492"/>
                  </a:lnTo>
                  <a:lnTo>
                    <a:pt x="2035" y="496"/>
                  </a:lnTo>
                  <a:lnTo>
                    <a:pt x="2030" y="500"/>
                  </a:lnTo>
                  <a:lnTo>
                    <a:pt x="2025" y="505"/>
                  </a:lnTo>
                  <a:lnTo>
                    <a:pt x="2018" y="509"/>
                  </a:lnTo>
                  <a:lnTo>
                    <a:pt x="2011" y="512"/>
                  </a:lnTo>
                  <a:lnTo>
                    <a:pt x="2005" y="516"/>
                  </a:lnTo>
                  <a:lnTo>
                    <a:pt x="1998" y="521"/>
                  </a:lnTo>
                  <a:lnTo>
                    <a:pt x="1992" y="525"/>
                  </a:lnTo>
                  <a:lnTo>
                    <a:pt x="1983" y="530"/>
                  </a:lnTo>
                  <a:lnTo>
                    <a:pt x="1977" y="534"/>
                  </a:lnTo>
                  <a:lnTo>
                    <a:pt x="1969" y="537"/>
                  </a:lnTo>
                  <a:lnTo>
                    <a:pt x="1963" y="543"/>
                  </a:lnTo>
                  <a:lnTo>
                    <a:pt x="1954" y="545"/>
                  </a:lnTo>
                  <a:lnTo>
                    <a:pt x="1947" y="550"/>
                  </a:lnTo>
                  <a:lnTo>
                    <a:pt x="1939" y="554"/>
                  </a:lnTo>
                  <a:lnTo>
                    <a:pt x="1932" y="559"/>
                  </a:lnTo>
                  <a:lnTo>
                    <a:pt x="1923" y="561"/>
                  </a:lnTo>
                  <a:lnTo>
                    <a:pt x="1915" y="566"/>
                  </a:lnTo>
                  <a:lnTo>
                    <a:pt x="1908" y="570"/>
                  </a:lnTo>
                  <a:lnTo>
                    <a:pt x="1899" y="574"/>
                  </a:lnTo>
                  <a:lnTo>
                    <a:pt x="1892" y="576"/>
                  </a:lnTo>
                  <a:lnTo>
                    <a:pt x="1883" y="581"/>
                  </a:lnTo>
                  <a:lnTo>
                    <a:pt x="1875" y="584"/>
                  </a:lnTo>
                  <a:lnTo>
                    <a:pt x="1867" y="588"/>
                  </a:lnTo>
                  <a:lnTo>
                    <a:pt x="1859" y="592"/>
                  </a:lnTo>
                  <a:lnTo>
                    <a:pt x="1851" y="594"/>
                  </a:lnTo>
                  <a:lnTo>
                    <a:pt x="1844" y="598"/>
                  </a:lnTo>
                  <a:lnTo>
                    <a:pt x="1836" y="602"/>
                  </a:lnTo>
                  <a:lnTo>
                    <a:pt x="1828" y="604"/>
                  </a:lnTo>
                  <a:lnTo>
                    <a:pt x="1821" y="608"/>
                  </a:lnTo>
                  <a:lnTo>
                    <a:pt x="1814" y="610"/>
                  </a:lnTo>
                  <a:lnTo>
                    <a:pt x="1808" y="613"/>
                  </a:lnTo>
                  <a:lnTo>
                    <a:pt x="1801" y="615"/>
                  </a:lnTo>
                  <a:lnTo>
                    <a:pt x="1794" y="618"/>
                  </a:lnTo>
                  <a:lnTo>
                    <a:pt x="1787" y="620"/>
                  </a:lnTo>
                  <a:lnTo>
                    <a:pt x="1782" y="624"/>
                  </a:lnTo>
                  <a:lnTo>
                    <a:pt x="1776" y="625"/>
                  </a:lnTo>
                  <a:lnTo>
                    <a:pt x="1770" y="628"/>
                  </a:lnTo>
                  <a:lnTo>
                    <a:pt x="1765" y="631"/>
                  </a:lnTo>
                  <a:lnTo>
                    <a:pt x="1760" y="632"/>
                  </a:lnTo>
                  <a:lnTo>
                    <a:pt x="1755" y="633"/>
                  </a:lnTo>
                  <a:lnTo>
                    <a:pt x="1750" y="636"/>
                  </a:lnTo>
                  <a:lnTo>
                    <a:pt x="1746" y="637"/>
                  </a:lnTo>
                  <a:lnTo>
                    <a:pt x="1744" y="638"/>
                  </a:lnTo>
                  <a:lnTo>
                    <a:pt x="1737" y="641"/>
                  </a:lnTo>
                  <a:lnTo>
                    <a:pt x="1732" y="642"/>
                  </a:lnTo>
                  <a:lnTo>
                    <a:pt x="1730" y="643"/>
                  </a:lnTo>
                  <a:lnTo>
                    <a:pt x="1730" y="644"/>
                  </a:lnTo>
                  <a:lnTo>
                    <a:pt x="1728" y="643"/>
                  </a:lnTo>
                  <a:lnTo>
                    <a:pt x="1726" y="641"/>
                  </a:lnTo>
                  <a:lnTo>
                    <a:pt x="1721" y="634"/>
                  </a:lnTo>
                  <a:lnTo>
                    <a:pt x="1717" y="628"/>
                  </a:lnTo>
                  <a:lnTo>
                    <a:pt x="1713" y="624"/>
                  </a:lnTo>
                  <a:lnTo>
                    <a:pt x="1711" y="619"/>
                  </a:lnTo>
                  <a:lnTo>
                    <a:pt x="1707" y="614"/>
                  </a:lnTo>
                  <a:lnTo>
                    <a:pt x="1703" y="609"/>
                  </a:lnTo>
                  <a:lnTo>
                    <a:pt x="1698" y="603"/>
                  </a:lnTo>
                  <a:lnTo>
                    <a:pt x="1693" y="598"/>
                  </a:lnTo>
                  <a:lnTo>
                    <a:pt x="1688" y="592"/>
                  </a:lnTo>
                  <a:lnTo>
                    <a:pt x="1685" y="585"/>
                  </a:lnTo>
                  <a:lnTo>
                    <a:pt x="1678" y="578"/>
                  </a:lnTo>
                  <a:lnTo>
                    <a:pt x="1671" y="570"/>
                  </a:lnTo>
                  <a:lnTo>
                    <a:pt x="1664" y="564"/>
                  </a:lnTo>
                  <a:lnTo>
                    <a:pt x="1658" y="556"/>
                  </a:lnTo>
                  <a:lnTo>
                    <a:pt x="1651" y="548"/>
                  </a:lnTo>
                  <a:lnTo>
                    <a:pt x="1643" y="539"/>
                  </a:lnTo>
                  <a:lnTo>
                    <a:pt x="1636" y="531"/>
                  </a:lnTo>
                  <a:lnTo>
                    <a:pt x="1629" y="522"/>
                  </a:lnTo>
                  <a:lnTo>
                    <a:pt x="1621" y="514"/>
                  </a:lnTo>
                  <a:lnTo>
                    <a:pt x="1612" y="505"/>
                  </a:lnTo>
                  <a:lnTo>
                    <a:pt x="1603" y="495"/>
                  </a:lnTo>
                  <a:lnTo>
                    <a:pt x="1594" y="487"/>
                  </a:lnTo>
                  <a:lnTo>
                    <a:pt x="1584" y="477"/>
                  </a:lnTo>
                  <a:lnTo>
                    <a:pt x="1575" y="467"/>
                  </a:lnTo>
                  <a:lnTo>
                    <a:pt x="1565" y="458"/>
                  </a:lnTo>
                  <a:lnTo>
                    <a:pt x="1555" y="448"/>
                  </a:lnTo>
                  <a:lnTo>
                    <a:pt x="1544" y="438"/>
                  </a:lnTo>
                  <a:lnTo>
                    <a:pt x="1534" y="428"/>
                  </a:lnTo>
                  <a:lnTo>
                    <a:pt x="1523" y="417"/>
                  </a:lnTo>
                  <a:lnTo>
                    <a:pt x="1511" y="408"/>
                  </a:lnTo>
                  <a:lnTo>
                    <a:pt x="1499" y="397"/>
                  </a:lnTo>
                  <a:lnTo>
                    <a:pt x="1486" y="387"/>
                  </a:lnTo>
                  <a:lnTo>
                    <a:pt x="1474" y="377"/>
                  </a:lnTo>
                  <a:lnTo>
                    <a:pt x="1462" y="367"/>
                  </a:lnTo>
                  <a:lnTo>
                    <a:pt x="1449" y="356"/>
                  </a:lnTo>
                  <a:lnTo>
                    <a:pt x="1435" y="346"/>
                  </a:lnTo>
                  <a:lnTo>
                    <a:pt x="1422" y="336"/>
                  </a:lnTo>
                  <a:lnTo>
                    <a:pt x="1408" y="326"/>
                  </a:lnTo>
                  <a:lnTo>
                    <a:pt x="1395" y="316"/>
                  </a:lnTo>
                  <a:lnTo>
                    <a:pt x="1380" y="307"/>
                  </a:lnTo>
                  <a:lnTo>
                    <a:pt x="1364" y="297"/>
                  </a:lnTo>
                  <a:lnTo>
                    <a:pt x="1351" y="289"/>
                  </a:lnTo>
                  <a:lnTo>
                    <a:pt x="1336" y="279"/>
                  </a:lnTo>
                  <a:lnTo>
                    <a:pt x="1321" y="270"/>
                  </a:lnTo>
                  <a:lnTo>
                    <a:pt x="1305" y="260"/>
                  </a:lnTo>
                  <a:lnTo>
                    <a:pt x="1289" y="251"/>
                  </a:lnTo>
                  <a:lnTo>
                    <a:pt x="1273" y="242"/>
                  </a:lnTo>
                  <a:lnTo>
                    <a:pt x="1257" y="233"/>
                  </a:lnTo>
                  <a:lnTo>
                    <a:pt x="1240" y="226"/>
                  </a:lnTo>
                  <a:lnTo>
                    <a:pt x="1224" y="217"/>
                  </a:lnTo>
                  <a:lnTo>
                    <a:pt x="1206" y="209"/>
                  </a:lnTo>
                  <a:lnTo>
                    <a:pt x="1189" y="202"/>
                  </a:lnTo>
                  <a:lnTo>
                    <a:pt x="1171" y="194"/>
                  </a:lnTo>
                  <a:lnTo>
                    <a:pt x="1154" y="188"/>
                  </a:lnTo>
                  <a:lnTo>
                    <a:pt x="1135" y="181"/>
                  </a:lnTo>
                  <a:lnTo>
                    <a:pt x="1117" y="174"/>
                  </a:lnTo>
                  <a:lnTo>
                    <a:pt x="1100" y="168"/>
                  </a:lnTo>
                  <a:lnTo>
                    <a:pt x="1082" y="163"/>
                  </a:lnTo>
                  <a:lnTo>
                    <a:pt x="1062" y="157"/>
                  </a:lnTo>
                  <a:lnTo>
                    <a:pt x="1044" y="152"/>
                  </a:lnTo>
                  <a:lnTo>
                    <a:pt x="1027" y="147"/>
                  </a:lnTo>
                  <a:lnTo>
                    <a:pt x="1009" y="143"/>
                  </a:lnTo>
                  <a:lnTo>
                    <a:pt x="993" y="139"/>
                  </a:lnTo>
                  <a:lnTo>
                    <a:pt x="977" y="135"/>
                  </a:lnTo>
                  <a:lnTo>
                    <a:pt x="962" y="131"/>
                  </a:lnTo>
                  <a:lnTo>
                    <a:pt x="947" y="129"/>
                  </a:lnTo>
                  <a:lnTo>
                    <a:pt x="931" y="126"/>
                  </a:lnTo>
                  <a:lnTo>
                    <a:pt x="916" y="124"/>
                  </a:lnTo>
                  <a:lnTo>
                    <a:pt x="903" y="121"/>
                  </a:lnTo>
                  <a:lnTo>
                    <a:pt x="890" y="120"/>
                  </a:lnTo>
                  <a:lnTo>
                    <a:pt x="876" y="119"/>
                  </a:lnTo>
                  <a:lnTo>
                    <a:pt x="865" y="118"/>
                  </a:lnTo>
                  <a:lnTo>
                    <a:pt x="852" y="118"/>
                  </a:lnTo>
                  <a:lnTo>
                    <a:pt x="841" y="118"/>
                  </a:lnTo>
                  <a:lnTo>
                    <a:pt x="829" y="116"/>
                  </a:lnTo>
                  <a:lnTo>
                    <a:pt x="817" y="116"/>
                  </a:lnTo>
                  <a:lnTo>
                    <a:pt x="807" y="116"/>
                  </a:lnTo>
                  <a:lnTo>
                    <a:pt x="797" y="118"/>
                  </a:lnTo>
                  <a:lnTo>
                    <a:pt x="787" y="118"/>
                  </a:lnTo>
                  <a:lnTo>
                    <a:pt x="777" y="120"/>
                  </a:lnTo>
                  <a:lnTo>
                    <a:pt x="768" y="120"/>
                  </a:lnTo>
                  <a:lnTo>
                    <a:pt x="759" y="123"/>
                  </a:lnTo>
                  <a:lnTo>
                    <a:pt x="751" y="123"/>
                  </a:lnTo>
                  <a:lnTo>
                    <a:pt x="743" y="124"/>
                  </a:lnTo>
                  <a:lnTo>
                    <a:pt x="736" y="126"/>
                  </a:lnTo>
                  <a:lnTo>
                    <a:pt x="728" y="129"/>
                  </a:lnTo>
                  <a:lnTo>
                    <a:pt x="721" y="131"/>
                  </a:lnTo>
                  <a:lnTo>
                    <a:pt x="714" y="133"/>
                  </a:lnTo>
                  <a:lnTo>
                    <a:pt x="708" y="137"/>
                  </a:lnTo>
                  <a:lnTo>
                    <a:pt x="703" y="139"/>
                  </a:lnTo>
                  <a:lnTo>
                    <a:pt x="697" y="140"/>
                  </a:lnTo>
                  <a:lnTo>
                    <a:pt x="690" y="143"/>
                  </a:lnTo>
                  <a:lnTo>
                    <a:pt x="685" y="145"/>
                  </a:lnTo>
                  <a:lnTo>
                    <a:pt x="680" y="149"/>
                  </a:lnTo>
                  <a:lnTo>
                    <a:pt x="675" y="150"/>
                  </a:lnTo>
                  <a:lnTo>
                    <a:pt x="670" y="154"/>
                  </a:lnTo>
                  <a:lnTo>
                    <a:pt x="667" y="157"/>
                  </a:lnTo>
                  <a:lnTo>
                    <a:pt x="663" y="160"/>
                  </a:lnTo>
                  <a:lnTo>
                    <a:pt x="655" y="165"/>
                  </a:lnTo>
                  <a:lnTo>
                    <a:pt x="649" y="170"/>
                  </a:lnTo>
                  <a:lnTo>
                    <a:pt x="644" y="177"/>
                  </a:lnTo>
                  <a:lnTo>
                    <a:pt x="639" y="182"/>
                  </a:lnTo>
                  <a:lnTo>
                    <a:pt x="635" y="187"/>
                  </a:lnTo>
                  <a:lnTo>
                    <a:pt x="631" y="191"/>
                  </a:lnTo>
                  <a:lnTo>
                    <a:pt x="629" y="196"/>
                  </a:lnTo>
                  <a:lnTo>
                    <a:pt x="628" y="199"/>
                  </a:lnTo>
                  <a:lnTo>
                    <a:pt x="625" y="204"/>
                  </a:lnTo>
                  <a:lnTo>
                    <a:pt x="625" y="207"/>
                  </a:lnTo>
                  <a:lnTo>
                    <a:pt x="624" y="207"/>
                  </a:lnTo>
                  <a:lnTo>
                    <a:pt x="620" y="212"/>
                  </a:lnTo>
                  <a:lnTo>
                    <a:pt x="619" y="214"/>
                  </a:lnTo>
                  <a:lnTo>
                    <a:pt x="616" y="217"/>
                  </a:lnTo>
                  <a:lnTo>
                    <a:pt x="614" y="221"/>
                  </a:lnTo>
                  <a:lnTo>
                    <a:pt x="610" y="226"/>
                  </a:lnTo>
                  <a:lnTo>
                    <a:pt x="608" y="231"/>
                  </a:lnTo>
                  <a:lnTo>
                    <a:pt x="604" y="235"/>
                  </a:lnTo>
                  <a:lnTo>
                    <a:pt x="599" y="240"/>
                  </a:lnTo>
                  <a:lnTo>
                    <a:pt x="596" y="247"/>
                  </a:lnTo>
                  <a:lnTo>
                    <a:pt x="591" y="253"/>
                  </a:lnTo>
                  <a:lnTo>
                    <a:pt x="588" y="260"/>
                  </a:lnTo>
                  <a:lnTo>
                    <a:pt x="583" y="266"/>
                  </a:lnTo>
                  <a:lnTo>
                    <a:pt x="579" y="274"/>
                  </a:lnTo>
                  <a:lnTo>
                    <a:pt x="574" y="280"/>
                  </a:lnTo>
                  <a:lnTo>
                    <a:pt x="569" y="287"/>
                  </a:lnTo>
                  <a:lnTo>
                    <a:pt x="564" y="294"/>
                  </a:lnTo>
                  <a:lnTo>
                    <a:pt x="560" y="301"/>
                  </a:lnTo>
                  <a:lnTo>
                    <a:pt x="555" y="309"/>
                  </a:lnTo>
                  <a:lnTo>
                    <a:pt x="551" y="316"/>
                  </a:lnTo>
                  <a:lnTo>
                    <a:pt x="549" y="320"/>
                  </a:lnTo>
                  <a:lnTo>
                    <a:pt x="546" y="325"/>
                  </a:lnTo>
                  <a:lnTo>
                    <a:pt x="544" y="328"/>
                  </a:lnTo>
                  <a:lnTo>
                    <a:pt x="542" y="333"/>
                  </a:lnTo>
                  <a:lnTo>
                    <a:pt x="537" y="339"/>
                  </a:lnTo>
                  <a:lnTo>
                    <a:pt x="534" y="346"/>
                  </a:lnTo>
                  <a:lnTo>
                    <a:pt x="530" y="354"/>
                  </a:lnTo>
                  <a:lnTo>
                    <a:pt x="526" y="362"/>
                  </a:lnTo>
                  <a:lnTo>
                    <a:pt x="522" y="368"/>
                  </a:lnTo>
                  <a:lnTo>
                    <a:pt x="520" y="375"/>
                  </a:lnTo>
                  <a:lnTo>
                    <a:pt x="517" y="382"/>
                  </a:lnTo>
                  <a:lnTo>
                    <a:pt x="515" y="388"/>
                  </a:lnTo>
                  <a:lnTo>
                    <a:pt x="512" y="393"/>
                  </a:lnTo>
                  <a:lnTo>
                    <a:pt x="508" y="399"/>
                  </a:lnTo>
                  <a:lnTo>
                    <a:pt x="505" y="406"/>
                  </a:lnTo>
                  <a:lnTo>
                    <a:pt x="501" y="412"/>
                  </a:lnTo>
                  <a:lnTo>
                    <a:pt x="493" y="418"/>
                  </a:lnTo>
                  <a:lnTo>
                    <a:pt x="488" y="426"/>
                  </a:lnTo>
                  <a:lnTo>
                    <a:pt x="482" y="432"/>
                  </a:lnTo>
                  <a:lnTo>
                    <a:pt x="476" y="439"/>
                  </a:lnTo>
                  <a:lnTo>
                    <a:pt x="468" y="446"/>
                  </a:lnTo>
                  <a:lnTo>
                    <a:pt x="461" y="453"/>
                  </a:lnTo>
                  <a:lnTo>
                    <a:pt x="457" y="456"/>
                  </a:lnTo>
                  <a:lnTo>
                    <a:pt x="453" y="460"/>
                  </a:lnTo>
                  <a:lnTo>
                    <a:pt x="448" y="463"/>
                  </a:lnTo>
                  <a:lnTo>
                    <a:pt x="446" y="467"/>
                  </a:lnTo>
                  <a:lnTo>
                    <a:pt x="441" y="470"/>
                  </a:lnTo>
                  <a:lnTo>
                    <a:pt x="437" y="473"/>
                  </a:lnTo>
                  <a:lnTo>
                    <a:pt x="432" y="477"/>
                  </a:lnTo>
                  <a:lnTo>
                    <a:pt x="429" y="481"/>
                  </a:lnTo>
                  <a:lnTo>
                    <a:pt x="424" y="483"/>
                  </a:lnTo>
                  <a:lnTo>
                    <a:pt x="421" y="487"/>
                  </a:lnTo>
                  <a:lnTo>
                    <a:pt x="416" y="491"/>
                  </a:lnTo>
                  <a:lnTo>
                    <a:pt x="413" y="494"/>
                  </a:lnTo>
                  <a:lnTo>
                    <a:pt x="408" y="497"/>
                  </a:lnTo>
                  <a:lnTo>
                    <a:pt x="404" y="500"/>
                  </a:lnTo>
                  <a:lnTo>
                    <a:pt x="399" y="502"/>
                  </a:lnTo>
                  <a:lnTo>
                    <a:pt x="395" y="506"/>
                  </a:lnTo>
                  <a:lnTo>
                    <a:pt x="392" y="509"/>
                  </a:lnTo>
                  <a:lnTo>
                    <a:pt x="387" y="511"/>
                  </a:lnTo>
                  <a:lnTo>
                    <a:pt x="384" y="514"/>
                  </a:lnTo>
                  <a:lnTo>
                    <a:pt x="380" y="517"/>
                  </a:lnTo>
                  <a:lnTo>
                    <a:pt x="375" y="520"/>
                  </a:lnTo>
                  <a:lnTo>
                    <a:pt x="372" y="522"/>
                  </a:lnTo>
                  <a:lnTo>
                    <a:pt x="368" y="525"/>
                  </a:lnTo>
                  <a:lnTo>
                    <a:pt x="365" y="527"/>
                  </a:lnTo>
                  <a:lnTo>
                    <a:pt x="358" y="531"/>
                  </a:lnTo>
                  <a:lnTo>
                    <a:pt x="353" y="536"/>
                  </a:lnTo>
                  <a:lnTo>
                    <a:pt x="347" y="539"/>
                  </a:lnTo>
                  <a:lnTo>
                    <a:pt x="342" y="543"/>
                  </a:lnTo>
                  <a:lnTo>
                    <a:pt x="337" y="545"/>
                  </a:lnTo>
                  <a:lnTo>
                    <a:pt x="334" y="549"/>
                  </a:lnTo>
                  <a:lnTo>
                    <a:pt x="329" y="553"/>
                  </a:lnTo>
                  <a:lnTo>
                    <a:pt x="328" y="554"/>
                  </a:lnTo>
                  <a:lnTo>
                    <a:pt x="325" y="554"/>
                  </a:lnTo>
                  <a:lnTo>
                    <a:pt x="324" y="553"/>
                  </a:lnTo>
                  <a:lnTo>
                    <a:pt x="321" y="553"/>
                  </a:lnTo>
                  <a:lnTo>
                    <a:pt x="318" y="553"/>
                  </a:lnTo>
                  <a:lnTo>
                    <a:pt x="313" y="551"/>
                  </a:lnTo>
                  <a:lnTo>
                    <a:pt x="308" y="550"/>
                  </a:lnTo>
                  <a:lnTo>
                    <a:pt x="301" y="550"/>
                  </a:lnTo>
                  <a:lnTo>
                    <a:pt x="295" y="551"/>
                  </a:lnTo>
                  <a:lnTo>
                    <a:pt x="290" y="551"/>
                  </a:lnTo>
                  <a:lnTo>
                    <a:pt x="286" y="551"/>
                  </a:lnTo>
                  <a:lnTo>
                    <a:pt x="283" y="551"/>
                  </a:lnTo>
                  <a:lnTo>
                    <a:pt x="279" y="553"/>
                  </a:lnTo>
                  <a:lnTo>
                    <a:pt x="275" y="553"/>
                  </a:lnTo>
                  <a:lnTo>
                    <a:pt x="270" y="554"/>
                  </a:lnTo>
                  <a:lnTo>
                    <a:pt x="266" y="555"/>
                  </a:lnTo>
                  <a:lnTo>
                    <a:pt x="262" y="558"/>
                  </a:lnTo>
                  <a:lnTo>
                    <a:pt x="257" y="558"/>
                  </a:lnTo>
                  <a:lnTo>
                    <a:pt x="252" y="560"/>
                  </a:lnTo>
                  <a:lnTo>
                    <a:pt x="249" y="561"/>
                  </a:lnTo>
                  <a:lnTo>
                    <a:pt x="245" y="564"/>
                  </a:lnTo>
                  <a:lnTo>
                    <a:pt x="240" y="566"/>
                  </a:lnTo>
                  <a:lnTo>
                    <a:pt x="236" y="570"/>
                  </a:lnTo>
                  <a:lnTo>
                    <a:pt x="231" y="573"/>
                  </a:lnTo>
                  <a:lnTo>
                    <a:pt x="227" y="576"/>
                  </a:lnTo>
                  <a:lnTo>
                    <a:pt x="193" y="602"/>
                  </a:lnTo>
                  <a:close/>
                </a:path>
              </a:pathLst>
            </a:custGeom>
            <a:solidFill>
              <a:srgbClr val="DEAD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35" name="Freeform 81"/>
            <p:cNvSpPr>
              <a:spLocks/>
            </p:cNvSpPr>
            <p:nvPr/>
          </p:nvSpPr>
          <p:spPr bwMode="auto">
            <a:xfrm>
              <a:off x="2976" y="3094"/>
              <a:ext cx="580" cy="149"/>
            </a:xfrm>
            <a:custGeom>
              <a:avLst/>
              <a:gdLst>
                <a:gd name="T0" fmla="*/ 318 w 1740"/>
                <a:gd name="T1" fmla="*/ 350 h 446"/>
                <a:gd name="T2" fmla="*/ 344 w 1740"/>
                <a:gd name="T3" fmla="*/ 367 h 446"/>
                <a:gd name="T4" fmla="*/ 727 w 1740"/>
                <a:gd name="T5" fmla="*/ 446 h 446"/>
                <a:gd name="T6" fmla="*/ 754 w 1740"/>
                <a:gd name="T7" fmla="*/ 446 h 446"/>
                <a:gd name="T8" fmla="*/ 806 w 1740"/>
                <a:gd name="T9" fmla="*/ 445 h 446"/>
                <a:gd name="T10" fmla="*/ 875 w 1740"/>
                <a:gd name="T11" fmla="*/ 440 h 446"/>
                <a:gd name="T12" fmla="*/ 961 w 1740"/>
                <a:gd name="T13" fmla="*/ 430 h 446"/>
                <a:gd name="T14" fmla="*/ 1062 w 1740"/>
                <a:gd name="T15" fmla="*/ 413 h 446"/>
                <a:gd name="T16" fmla="*/ 1175 w 1740"/>
                <a:gd name="T17" fmla="*/ 388 h 446"/>
                <a:gd name="T18" fmla="*/ 1297 w 1740"/>
                <a:gd name="T19" fmla="*/ 352 h 446"/>
                <a:gd name="T20" fmla="*/ 1423 w 1740"/>
                <a:gd name="T21" fmla="*/ 305 h 446"/>
                <a:gd name="T22" fmla="*/ 1555 w 1740"/>
                <a:gd name="T23" fmla="*/ 242 h 446"/>
                <a:gd name="T24" fmla="*/ 1688 w 1740"/>
                <a:gd name="T25" fmla="*/ 167 h 446"/>
                <a:gd name="T26" fmla="*/ 1560 w 1740"/>
                <a:gd name="T27" fmla="*/ 3 h 446"/>
                <a:gd name="T28" fmla="*/ 1535 w 1740"/>
                <a:gd name="T29" fmla="*/ 19 h 446"/>
                <a:gd name="T30" fmla="*/ 1491 w 1740"/>
                <a:gd name="T31" fmla="*/ 45 h 446"/>
                <a:gd name="T32" fmla="*/ 1433 w 1740"/>
                <a:gd name="T33" fmla="*/ 75 h 446"/>
                <a:gd name="T34" fmla="*/ 1367 w 1740"/>
                <a:gd name="T35" fmla="*/ 109 h 446"/>
                <a:gd name="T36" fmla="*/ 1290 w 1740"/>
                <a:gd name="T37" fmla="*/ 145 h 446"/>
                <a:gd name="T38" fmla="*/ 1209 w 1740"/>
                <a:gd name="T39" fmla="*/ 179 h 446"/>
                <a:gd name="T40" fmla="*/ 1125 w 1740"/>
                <a:gd name="T41" fmla="*/ 210 h 446"/>
                <a:gd name="T42" fmla="*/ 1041 w 1740"/>
                <a:gd name="T43" fmla="*/ 233 h 446"/>
                <a:gd name="T44" fmla="*/ 959 w 1740"/>
                <a:gd name="T45" fmla="*/ 247 h 446"/>
                <a:gd name="T46" fmla="*/ 884 w 1740"/>
                <a:gd name="T47" fmla="*/ 251 h 446"/>
                <a:gd name="T48" fmla="*/ 812 w 1740"/>
                <a:gd name="T49" fmla="*/ 247 h 446"/>
                <a:gd name="T50" fmla="*/ 746 w 1740"/>
                <a:gd name="T51" fmla="*/ 244 h 446"/>
                <a:gd name="T52" fmla="*/ 683 w 1740"/>
                <a:gd name="T53" fmla="*/ 238 h 446"/>
                <a:gd name="T54" fmla="*/ 624 w 1740"/>
                <a:gd name="T55" fmla="*/ 233 h 446"/>
                <a:gd name="T56" fmla="*/ 571 w 1740"/>
                <a:gd name="T57" fmla="*/ 226 h 446"/>
                <a:gd name="T58" fmla="*/ 521 w 1740"/>
                <a:gd name="T59" fmla="*/ 216 h 446"/>
                <a:gd name="T60" fmla="*/ 474 w 1740"/>
                <a:gd name="T61" fmla="*/ 206 h 446"/>
                <a:gd name="T62" fmla="*/ 434 w 1740"/>
                <a:gd name="T63" fmla="*/ 193 h 446"/>
                <a:gd name="T64" fmla="*/ 398 w 1740"/>
                <a:gd name="T65" fmla="*/ 178 h 446"/>
                <a:gd name="T66" fmla="*/ 365 w 1740"/>
                <a:gd name="T67" fmla="*/ 161 h 446"/>
                <a:gd name="T68" fmla="*/ 343 w 1740"/>
                <a:gd name="T69" fmla="*/ 153 h 446"/>
                <a:gd name="T70" fmla="*/ 316 w 1740"/>
                <a:gd name="T71" fmla="*/ 159 h 446"/>
                <a:gd name="T72" fmla="*/ 281 w 1740"/>
                <a:gd name="T73" fmla="*/ 167 h 446"/>
                <a:gd name="T74" fmla="*/ 241 w 1740"/>
                <a:gd name="T75" fmla="*/ 169 h 446"/>
                <a:gd name="T76" fmla="*/ 207 w 1740"/>
                <a:gd name="T77" fmla="*/ 163 h 446"/>
                <a:gd name="T78" fmla="*/ 177 w 1740"/>
                <a:gd name="T79" fmla="*/ 137 h 446"/>
                <a:gd name="T80" fmla="*/ 147 w 1740"/>
                <a:gd name="T81" fmla="*/ 107 h 446"/>
                <a:gd name="T82" fmla="*/ 114 w 1740"/>
                <a:gd name="T83" fmla="*/ 104 h 446"/>
                <a:gd name="T84" fmla="*/ 85 w 1740"/>
                <a:gd name="T85" fmla="*/ 109 h 446"/>
                <a:gd name="T86" fmla="*/ 54 w 1740"/>
                <a:gd name="T87" fmla="*/ 119 h 446"/>
                <a:gd name="T88" fmla="*/ 23 w 1740"/>
                <a:gd name="T89" fmla="*/ 133 h 446"/>
                <a:gd name="T90" fmla="*/ 1 w 1740"/>
                <a:gd name="T91" fmla="*/ 154 h 446"/>
                <a:gd name="T92" fmla="*/ 5 w 1740"/>
                <a:gd name="T93" fmla="*/ 177 h 446"/>
                <a:gd name="T94" fmla="*/ 28 w 1740"/>
                <a:gd name="T95" fmla="*/ 194 h 446"/>
                <a:gd name="T96" fmla="*/ 49 w 1740"/>
                <a:gd name="T97" fmla="*/ 198 h 446"/>
                <a:gd name="T98" fmla="*/ 80 w 1740"/>
                <a:gd name="T99" fmla="*/ 206 h 446"/>
                <a:gd name="T100" fmla="*/ 105 w 1740"/>
                <a:gd name="T101" fmla="*/ 213 h 446"/>
                <a:gd name="T102" fmla="*/ 133 w 1740"/>
                <a:gd name="T103" fmla="*/ 222 h 446"/>
                <a:gd name="T104" fmla="*/ 162 w 1740"/>
                <a:gd name="T105" fmla="*/ 233 h 446"/>
                <a:gd name="T106" fmla="*/ 190 w 1740"/>
                <a:gd name="T107" fmla="*/ 246 h 446"/>
                <a:gd name="T108" fmla="*/ 215 w 1740"/>
                <a:gd name="T109" fmla="*/ 259 h 446"/>
                <a:gd name="T110" fmla="*/ 246 w 1740"/>
                <a:gd name="T111" fmla="*/ 284 h 446"/>
                <a:gd name="T112" fmla="*/ 276 w 1740"/>
                <a:gd name="T113" fmla="*/ 315 h 44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40"/>
                <a:gd name="T172" fmla="*/ 0 h 446"/>
                <a:gd name="T173" fmla="*/ 1740 w 1740"/>
                <a:gd name="T174" fmla="*/ 446 h 44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40" h="446">
                  <a:moveTo>
                    <a:pt x="289" y="328"/>
                  </a:moveTo>
                  <a:lnTo>
                    <a:pt x="295" y="333"/>
                  </a:lnTo>
                  <a:lnTo>
                    <a:pt x="301" y="339"/>
                  </a:lnTo>
                  <a:lnTo>
                    <a:pt x="306" y="343"/>
                  </a:lnTo>
                  <a:lnTo>
                    <a:pt x="314" y="347"/>
                  </a:lnTo>
                  <a:lnTo>
                    <a:pt x="318" y="350"/>
                  </a:lnTo>
                  <a:lnTo>
                    <a:pt x="324" y="354"/>
                  </a:lnTo>
                  <a:lnTo>
                    <a:pt x="329" y="357"/>
                  </a:lnTo>
                  <a:lnTo>
                    <a:pt x="334" y="360"/>
                  </a:lnTo>
                  <a:lnTo>
                    <a:pt x="338" y="363"/>
                  </a:lnTo>
                  <a:lnTo>
                    <a:pt x="341" y="364"/>
                  </a:lnTo>
                  <a:lnTo>
                    <a:pt x="344" y="367"/>
                  </a:lnTo>
                  <a:lnTo>
                    <a:pt x="348" y="368"/>
                  </a:lnTo>
                  <a:lnTo>
                    <a:pt x="350" y="369"/>
                  </a:lnTo>
                  <a:lnTo>
                    <a:pt x="353" y="370"/>
                  </a:lnTo>
                  <a:lnTo>
                    <a:pt x="720" y="446"/>
                  </a:lnTo>
                  <a:lnTo>
                    <a:pt x="722" y="446"/>
                  </a:lnTo>
                  <a:lnTo>
                    <a:pt x="727" y="446"/>
                  </a:lnTo>
                  <a:lnTo>
                    <a:pt x="728" y="446"/>
                  </a:lnTo>
                  <a:lnTo>
                    <a:pt x="733" y="446"/>
                  </a:lnTo>
                  <a:lnTo>
                    <a:pt x="737" y="446"/>
                  </a:lnTo>
                  <a:lnTo>
                    <a:pt x="743" y="446"/>
                  </a:lnTo>
                  <a:lnTo>
                    <a:pt x="747" y="446"/>
                  </a:lnTo>
                  <a:lnTo>
                    <a:pt x="754" y="446"/>
                  </a:lnTo>
                  <a:lnTo>
                    <a:pt x="761" y="446"/>
                  </a:lnTo>
                  <a:lnTo>
                    <a:pt x="769" y="446"/>
                  </a:lnTo>
                  <a:lnTo>
                    <a:pt x="777" y="445"/>
                  </a:lnTo>
                  <a:lnTo>
                    <a:pt x="786" y="445"/>
                  </a:lnTo>
                  <a:lnTo>
                    <a:pt x="795" y="445"/>
                  </a:lnTo>
                  <a:lnTo>
                    <a:pt x="806" y="445"/>
                  </a:lnTo>
                  <a:lnTo>
                    <a:pt x="816" y="443"/>
                  </a:lnTo>
                  <a:lnTo>
                    <a:pt x="826" y="443"/>
                  </a:lnTo>
                  <a:lnTo>
                    <a:pt x="837" y="442"/>
                  </a:lnTo>
                  <a:lnTo>
                    <a:pt x="850" y="441"/>
                  </a:lnTo>
                  <a:lnTo>
                    <a:pt x="861" y="440"/>
                  </a:lnTo>
                  <a:lnTo>
                    <a:pt x="875" y="440"/>
                  </a:lnTo>
                  <a:lnTo>
                    <a:pt x="887" y="438"/>
                  </a:lnTo>
                  <a:lnTo>
                    <a:pt x="902" y="437"/>
                  </a:lnTo>
                  <a:lnTo>
                    <a:pt x="916" y="435"/>
                  </a:lnTo>
                  <a:lnTo>
                    <a:pt x="930" y="433"/>
                  </a:lnTo>
                  <a:lnTo>
                    <a:pt x="945" y="431"/>
                  </a:lnTo>
                  <a:lnTo>
                    <a:pt x="961" y="430"/>
                  </a:lnTo>
                  <a:lnTo>
                    <a:pt x="978" y="427"/>
                  </a:lnTo>
                  <a:lnTo>
                    <a:pt x="994" y="425"/>
                  </a:lnTo>
                  <a:lnTo>
                    <a:pt x="1010" y="422"/>
                  </a:lnTo>
                  <a:lnTo>
                    <a:pt x="1028" y="419"/>
                  </a:lnTo>
                  <a:lnTo>
                    <a:pt x="1046" y="417"/>
                  </a:lnTo>
                  <a:lnTo>
                    <a:pt x="1062" y="413"/>
                  </a:lnTo>
                  <a:lnTo>
                    <a:pt x="1079" y="408"/>
                  </a:lnTo>
                  <a:lnTo>
                    <a:pt x="1098" y="406"/>
                  </a:lnTo>
                  <a:lnTo>
                    <a:pt x="1117" y="401"/>
                  </a:lnTo>
                  <a:lnTo>
                    <a:pt x="1136" y="397"/>
                  </a:lnTo>
                  <a:lnTo>
                    <a:pt x="1155" y="392"/>
                  </a:lnTo>
                  <a:lnTo>
                    <a:pt x="1175" y="388"/>
                  </a:lnTo>
                  <a:lnTo>
                    <a:pt x="1194" y="382"/>
                  </a:lnTo>
                  <a:lnTo>
                    <a:pt x="1214" y="376"/>
                  </a:lnTo>
                  <a:lnTo>
                    <a:pt x="1234" y="370"/>
                  </a:lnTo>
                  <a:lnTo>
                    <a:pt x="1254" y="364"/>
                  </a:lnTo>
                  <a:lnTo>
                    <a:pt x="1275" y="358"/>
                  </a:lnTo>
                  <a:lnTo>
                    <a:pt x="1297" y="352"/>
                  </a:lnTo>
                  <a:lnTo>
                    <a:pt x="1317" y="344"/>
                  </a:lnTo>
                  <a:lnTo>
                    <a:pt x="1338" y="338"/>
                  </a:lnTo>
                  <a:lnTo>
                    <a:pt x="1359" y="329"/>
                  </a:lnTo>
                  <a:lnTo>
                    <a:pt x="1381" y="321"/>
                  </a:lnTo>
                  <a:lnTo>
                    <a:pt x="1402" y="313"/>
                  </a:lnTo>
                  <a:lnTo>
                    <a:pt x="1423" y="305"/>
                  </a:lnTo>
                  <a:lnTo>
                    <a:pt x="1445" y="295"/>
                  </a:lnTo>
                  <a:lnTo>
                    <a:pt x="1466" y="285"/>
                  </a:lnTo>
                  <a:lnTo>
                    <a:pt x="1489" y="275"/>
                  </a:lnTo>
                  <a:lnTo>
                    <a:pt x="1511" y="265"/>
                  </a:lnTo>
                  <a:lnTo>
                    <a:pt x="1533" y="254"/>
                  </a:lnTo>
                  <a:lnTo>
                    <a:pt x="1555" y="242"/>
                  </a:lnTo>
                  <a:lnTo>
                    <a:pt x="1576" y="231"/>
                  </a:lnTo>
                  <a:lnTo>
                    <a:pt x="1599" y="220"/>
                  </a:lnTo>
                  <a:lnTo>
                    <a:pt x="1620" y="207"/>
                  </a:lnTo>
                  <a:lnTo>
                    <a:pt x="1643" y="194"/>
                  </a:lnTo>
                  <a:lnTo>
                    <a:pt x="1666" y="181"/>
                  </a:lnTo>
                  <a:lnTo>
                    <a:pt x="1688" y="167"/>
                  </a:lnTo>
                  <a:lnTo>
                    <a:pt x="1740" y="138"/>
                  </a:lnTo>
                  <a:lnTo>
                    <a:pt x="1603" y="19"/>
                  </a:lnTo>
                  <a:lnTo>
                    <a:pt x="1569" y="0"/>
                  </a:lnTo>
                  <a:lnTo>
                    <a:pt x="1568" y="0"/>
                  </a:lnTo>
                  <a:lnTo>
                    <a:pt x="1564" y="2"/>
                  </a:lnTo>
                  <a:lnTo>
                    <a:pt x="1560" y="3"/>
                  </a:lnTo>
                  <a:lnTo>
                    <a:pt x="1558" y="5"/>
                  </a:lnTo>
                  <a:lnTo>
                    <a:pt x="1554" y="7"/>
                  </a:lnTo>
                  <a:lnTo>
                    <a:pt x="1550" y="10"/>
                  </a:lnTo>
                  <a:lnTo>
                    <a:pt x="1545" y="12"/>
                  </a:lnTo>
                  <a:lnTo>
                    <a:pt x="1540" y="16"/>
                  </a:lnTo>
                  <a:lnTo>
                    <a:pt x="1535" y="19"/>
                  </a:lnTo>
                  <a:lnTo>
                    <a:pt x="1529" y="24"/>
                  </a:lnTo>
                  <a:lnTo>
                    <a:pt x="1521" y="26"/>
                  </a:lnTo>
                  <a:lnTo>
                    <a:pt x="1515" y="31"/>
                  </a:lnTo>
                  <a:lnTo>
                    <a:pt x="1507" y="35"/>
                  </a:lnTo>
                  <a:lnTo>
                    <a:pt x="1500" y="40"/>
                  </a:lnTo>
                  <a:lnTo>
                    <a:pt x="1491" y="45"/>
                  </a:lnTo>
                  <a:lnTo>
                    <a:pt x="1482" y="49"/>
                  </a:lnTo>
                  <a:lnTo>
                    <a:pt x="1474" y="54"/>
                  </a:lnTo>
                  <a:lnTo>
                    <a:pt x="1465" y="59"/>
                  </a:lnTo>
                  <a:lnTo>
                    <a:pt x="1455" y="64"/>
                  </a:lnTo>
                  <a:lnTo>
                    <a:pt x="1445" y="70"/>
                  </a:lnTo>
                  <a:lnTo>
                    <a:pt x="1433" y="75"/>
                  </a:lnTo>
                  <a:lnTo>
                    <a:pt x="1425" y="81"/>
                  </a:lnTo>
                  <a:lnTo>
                    <a:pt x="1413" y="86"/>
                  </a:lnTo>
                  <a:lnTo>
                    <a:pt x="1402" y="91"/>
                  </a:lnTo>
                  <a:lnTo>
                    <a:pt x="1391" y="98"/>
                  </a:lnTo>
                  <a:lnTo>
                    <a:pt x="1379" y="104"/>
                  </a:lnTo>
                  <a:lnTo>
                    <a:pt x="1367" y="109"/>
                  </a:lnTo>
                  <a:lnTo>
                    <a:pt x="1354" y="115"/>
                  </a:lnTo>
                  <a:lnTo>
                    <a:pt x="1342" y="123"/>
                  </a:lnTo>
                  <a:lnTo>
                    <a:pt x="1330" y="129"/>
                  </a:lnTo>
                  <a:lnTo>
                    <a:pt x="1317" y="134"/>
                  </a:lnTo>
                  <a:lnTo>
                    <a:pt x="1304" y="140"/>
                  </a:lnTo>
                  <a:lnTo>
                    <a:pt x="1290" y="145"/>
                  </a:lnTo>
                  <a:lnTo>
                    <a:pt x="1276" y="152"/>
                  </a:lnTo>
                  <a:lnTo>
                    <a:pt x="1263" y="157"/>
                  </a:lnTo>
                  <a:lnTo>
                    <a:pt x="1249" y="163"/>
                  </a:lnTo>
                  <a:lnTo>
                    <a:pt x="1236" y="168"/>
                  </a:lnTo>
                  <a:lnTo>
                    <a:pt x="1223" y="174"/>
                  </a:lnTo>
                  <a:lnTo>
                    <a:pt x="1209" y="179"/>
                  </a:lnTo>
                  <a:lnTo>
                    <a:pt x="1194" y="186"/>
                  </a:lnTo>
                  <a:lnTo>
                    <a:pt x="1180" y="191"/>
                  </a:lnTo>
                  <a:lnTo>
                    <a:pt x="1167" y="196"/>
                  </a:lnTo>
                  <a:lnTo>
                    <a:pt x="1152" y="201"/>
                  </a:lnTo>
                  <a:lnTo>
                    <a:pt x="1138" y="206"/>
                  </a:lnTo>
                  <a:lnTo>
                    <a:pt x="1125" y="210"/>
                  </a:lnTo>
                  <a:lnTo>
                    <a:pt x="1111" y="215"/>
                  </a:lnTo>
                  <a:lnTo>
                    <a:pt x="1096" y="218"/>
                  </a:lnTo>
                  <a:lnTo>
                    <a:pt x="1082" y="223"/>
                  </a:lnTo>
                  <a:lnTo>
                    <a:pt x="1068" y="226"/>
                  </a:lnTo>
                  <a:lnTo>
                    <a:pt x="1054" y="231"/>
                  </a:lnTo>
                  <a:lnTo>
                    <a:pt x="1041" y="233"/>
                  </a:lnTo>
                  <a:lnTo>
                    <a:pt x="1027" y="236"/>
                  </a:lnTo>
                  <a:lnTo>
                    <a:pt x="1013" y="240"/>
                  </a:lnTo>
                  <a:lnTo>
                    <a:pt x="1000" y="242"/>
                  </a:lnTo>
                  <a:lnTo>
                    <a:pt x="985" y="245"/>
                  </a:lnTo>
                  <a:lnTo>
                    <a:pt x="973" y="246"/>
                  </a:lnTo>
                  <a:lnTo>
                    <a:pt x="959" y="247"/>
                  </a:lnTo>
                  <a:lnTo>
                    <a:pt x="946" y="250"/>
                  </a:lnTo>
                  <a:lnTo>
                    <a:pt x="934" y="250"/>
                  </a:lnTo>
                  <a:lnTo>
                    <a:pt x="920" y="251"/>
                  </a:lnTo>
                  <a:lnTo>
                    <a:pt x="909" y="251"/>
                  </a:lnTo>
                  <a:lnTo>
                    <a:pt x="896" y="251"/>
                  </a:lnTo>
                  <a:lnTo>
                    <a:pt x="884" y="251"/>
                  </a:lnTo>
                  <a:lnTo>
                    <a:pt x="871" y="250"/>
                  </a:lnTo>
                  <a:lnTo>
                    <a:pt x="859" y="250"/>
                  </a:lnTo>
                  <a:lnTo>
                    <a:pt x="847" y="250"/>
                  </a:lnTo>
                  <a:lnTo>
                    <a:pt x="835" y="249"/>
                  </a:lnTo>
                  <a:lnTo>
                    <a:pt x="823" y="247"/>
                  </a:lnTo>
                  <a:lnTo>
                    <a:pt x="812" y="247"/>
                  </a:lnTo>
                  <a:lnTo>
                    <a:pt x="801" y="247"/>
                  </a:lnTo>
                  <a:lnTo>
                    <a:pt x="789" y="246"/>
                  </a:lnTo>
                  <a:lnTo>
                    <a:pt x="778" y="246"/>
                  </a:lnTo>
                  <a:lnTo>
                    <a:pt x="767" y="245"/>
                  </a:lnTo>
                  <a:lnTo>
                    <a:pt x="757" y="245"/>
                  </a:lnTo>
                  <a:lnTo>
                    <a:pt x="746" y="244"/>
                  </a:lnTo>
                  <a:lnTo>
                    <a:pt x="736" y="242"/>
                  </a:lnTo>
                  <a:lnTo>
                    <a:pt x="724" y="242"/>
                  </a:lnTo>
                  <a:lnTo>
                    <a:pt x="715" y="242"/>
                  </a:lnTo>
                  <a:lnTo>
                    <a:pt x="704" y="241"/>
                  </a:lnTo>
                  <a:lnTo>
                    <a:pt x="694" y="240"/>
                  </a:lnTo>
                  <a:lnTo>
                    <a:pt x="683" y="238"/>
                  </a:lnTo>
                  <a:lnTo>
                    <a:pt x="673" y="237"/>
                  </a:lnTo>
                  <a:lnTo>
                    <a:pt x="663" y="236"/>
                  </a:lnTo>
                  <a:lnTo>
                    <a:pt x="654" y="236"/>
                  </a:lnTo>
                  <a:lnTo>
                    <a:pt x="644" y="235"/>
                  </a:lnTo>
                  <a:lnTo>
                    <a:pt x="634" y="235"/>
                  </a:lnTo>
                  <a:lnTo>
                    <a:pt x="624" y="233"/>
                  </a:lnTo>
                  <a:lnTo>
                    <a:pt x="615" y="231"/>
                  </a:lnTo>
                  <a:lnTo>
                    <a:pt x="606" y="230"/>
                  </a:lnTo>
                  <a:lnTo>
                    <a:pt x="597" y="230"/>
                  </a:lnTo>
                  <a:lnTo>
                    <a:pt x="589" y="228"/>
                  </a:lnTo>
                  <a:lnTo>
                    <a:pt x="580" y="227"/>
                  </a:lnTo>
                  <a:lnTo>
                    <a:pt x="571" y="226"/>
                  </a:lnTo>
                  <a:lnTo>
                    <a:pt x="562" y="225"/>
                  </a:lnTo>
                  <a:lnTo>
                    <a:pt x="554" y="223"/>
                  </a:lnTo>
                  <a:lnTo>
                    <a:pt x="545" y="221"/>
                  </a:lnTo>
                  <a:lnTo>
                    <a:pt x="537" y="220"/>
                  </a:lnTo>
                  <a:lnTo>
                    <a:pt x="528" y="218"/>
                  </a:lnTo>
                  <a:lnTo>
                    <a:pt x="521" y="216"/>
                  </a:lnTo>
                  <a:lnTo>
                    <a:pt x="512" y="215"/>
                  </a:lnTo>
                  <a:lnTo>
                    <a:pt x="505" y="213"/>
                  </a:lnTo>
                  <a:lnTo>
                    <a:pt x="498" y="212"/>
                  </a:lnTo>
                  <a:lnTo>
                    <a:pt x="490" y="210"/>
                  </a:lnTo>
                  <a:lnTo>
                    <a:pt x="482" y="207"/>
                  </a:lnTo>
                  <a:lnTo>
                    <a:pt x="474" y="206"/>
                  </a:lnTo>
                  <a:lnTo>
                    <a:pt x="468" y="203"/>
                  </a:lnTo>
                  <a:lnTo>
                    <a:pt x="461" y="202"/>
                  </a:lnTo>
                  <a:lnTo>
                    <a:pt x="454" y="200"/>
                  </a:lnTo>
                  <a:lnTo>
                    <a:pt x="448" y="197"/>
                  </a:lnTo>
                  <a:lnTo>
                    <a:pt x="442" y="196"/>
                  </a:lnTo>
                  <a:lnTo>
                    <a:pt x="434" y="193"/>
                  </a:lnTo>
                  <a:lnTo>
                    <a:pt x="428" y="191"/>
                  </a:lnTo>
                  <a:lnTo>
                    <a:pt x="422" y="188"/>
                  </a:lnTo>
                  <a:lnTo>
                    <a:pt x="415" y="186"/>
                  </a:lnTo>
                  <a:lnTo>
                    <a:pt x="409" y="183"/>
                  </a:lnTo>
                  <a:lnTo>
                    <a:pt x="403" y="181"/>
                  </a:lnTo>
                  <a:lnTo>
                    <a:pt x="398" y="178"/>
                  </a:lnTo>
                  <a:lnTo>
                    <a:pt x="393" y="176"/>
                  </a:lnTo>
                  <a:lnTo>
                    <a:pt x="387" y="173"/>
                  </a:lnTo>
                  <a:lnTo>
                    <a:pt x="382" y="169"/>
                  </a:lnTo>
                  <a:lnTo>
                    <a:pt x="375" y="167"/>
                  </a:lnTo>
                  <a:lnTo>
                    <a:pt x="372" y="164"/>
                  </a:lnTo>
                  <a:lnTo>
                    <a:pt x="365" y="161"/>
                  </a:lnTo>
                  <a:lnTo>
                    <a:pt x="360" y="158"/>
                  </a:lnTo>
                  <a:lnTo>
                    <a:pt x="356" y="156"/>
                  </a:lnTo>
                  <a:lnTo>
                    <a:pt x="353" y="152"/>
                  </a:lnTo>
                  <a:lnTo>
                    <a:pt x="350" y="152"/>
                  </a:lnTo>
                  <a:lnTo>
                    <a:pt x="346" y="153"/>
                  </a:lnTo>
                  <a:lnTo>
                    <a:pt x="343" y="153"/>
                  </a:lnTo>
                  <a:lnTo>
                    <a:pt x="340" y="156"/>
                  </a:lnTo>
                  <a:lnTo>
                    <a:pt x="336" y="156"/>
                  </a:lnTo>
                  <a:lnTo>
                    <a:pt x="333" y="157"/>
                  </a:lnTo>
                  <a:lnTo>
                    <a:pt x="328" y="158"/>
                  </a:lnTo>
                  <a:lnTo>
                    <a:pt x="323" y="159"/>
                  </a:lnTo>
                  <a:lnTo>
                    <a:pt x="316" y="159"/>
                  </a:lnTo>
                  <a:lnTo>
                    <a:pt x="311" y="162"/>
                  </a:lnTo>
                  <a:lnTo>
                    <a:pt x="305" y="162"/>
                  </a:lnTo>
                  <a:lnTo>
                    <a:pt x="300" y="163"/>
                  </a:lnTo>
                  <a:lnTo>
                    <a:pt x="294" y="164"/>
                  </a:lnTo>
                  <a:lnTo>
                    <a:pt x="287" y="167"/>
                  </a:lnTo>
                  <a:lnTo>
                    <a:pt x="281" y="167"/>
                  </a:lnTo>
                  <a:lnTo>
                    <a:pt x="274" y="168"/>
                  </a:lnTo>
                  <a:lnTo>
                    <a:pt x="267" y="168"/>
                  </a:lnTo>
                  <a:lnTo>
                    <a:pt x="261" y="169"/>
                  </a:lnTo>
                  <a:lnTo>
                    <a:pt x="254" y="169"/>
                  </a:lnTo>
                  <a:lnTo>
                    <a:pt x="247" y="169"/>
                  </a:lnTo>
                  <a:lnTo>
                    <a:pt x="241" y="169"/>
                  </a:lnTo>
                  <a:lnTo>
                    <a:pt x="235" y="169"/>
                  </a:lnTo>
                  <a:lnTo>
                    <a:pt x="228" y="168"/>
                  </a:lnTo>
                  <a:lnTo>
                    <a:pt x="222" y="168"/>
                  </a:lnTo>
                  <a:lnTo>
                    <a:pt x="216" y="167"/>
                  </a:lnTo>
                  <a:lnTo>
                    <a:pt x="211" y="166"/>
                  </a:lnTo>
                  <a:lnTo>
                    <a:pt x="207" y="163"/>
                  </a:lnTo>
                  <a:lnTo>
                    <a:pt x="202" y="162"/>
                  </a:lnTo>
                  <a:lnTo>
                    <a:pt x="197" y="159"/>
                  </a:lnTo>
                  <a:lnTo>
                    <a:pt x="195" y="157"/>
                  </a:lnTo>
                  <a:lnTo>
                    <a:pt x="187" y="151"/>
                  </a:lnTo>
                  <a:lnTo>
                    <a:pt x="182" y="143"/>
                  </a:lnTo>
                  <a:lnTo>
                    <a:pt x="177" y="137"/>
                  </a:lnTo>
                  <a:lnTo>
                    <a:pt x="173" y="130"/>
                  </a:lnTo>
                  <a:lnTo>
                    <a:pt x="168" y="124"/>
                  </a:lnTo>
                  <a:lnTo>
                    <a:pt x="163" y="118"/>
                  </a:lnTo>
                  <a:lnTo>
                    <a:pt x="157" y="113"/>
                  </a:lnTo>
                  <a:lnTo>
                    <a:pt x="151" y="109"/>
                  </a:lnTo>
                  <a:lnTo>
                    <a:pt x="147" y="107"/>
                  </a:lnTo>
                  <a:lnTo>
                    <a:pt x="142" y="105"/>
                  </a:lnTo>
                  <a:lnTo>
                    <a:pt x="137" y="104"/>
                  </a:lnTo>
                  <a:lnTo>
                    <a:pt x="132" y="104"/>
                  </a:lnTo>
                  <a:lnTo>
                    <a:pt x="127" y="103"/>
                  </a:lnTo>
                  <a:lnTo>
                    <a:pt x="120" y="103"/>
                  </a:lnTo>
                  <a:lnTo>
                    <a:pt x="114" y="104"/>
                  </a:lnTo>
                  <a:lnTo>
                    <a:pt x="108" y="105"/>
                  </a:lnTo>
                  <a:lnTo>
                    <a:pt x="103" y="105"/>
                  </a:lnTo>
                  <a:lnTo>
                    <a:pt x="99" y="107"/>
                  </a:lnTo>
                  <a:lnTo>
                    <a:pt x="95" y="107"/>
                  </a:lnTo>
                  <a:lnTo>
                    <a:pt x="90" y="108"/>
                  </a:lnTo>
                  <a:lnTo>
                    <a:pt x="85" y="109"/>
                  </a:lnTo>
                  <a:lnTo>
                    <a:pt x="82" y="110"/>
                  </a:lnTo>
                  <a:lnTo>
                    <a:pt x="77" y="113"/>
                  </a:lnTo>
                  <a:lnTo>
                    <a:pt x="72" y="114"/>
                  </a:lnTo>
                  <a:lnTo>
                    <a:pt x="65" y="115"/>
                  </a:lnTo>
                  <a:lnTo>
                    <a:pt x="60" y="118"/>
                  </a:lnTo>
                  <a:lnTo>
                    <a:pt x="54" y="119"/>
                  </a:lnTo>
                  <a:lnTo>
                    <a:pt x="49" y="123"/>
                  </a:lnTo>
                  <a:lnTo>
                    <a:pt x="43" y="124"/>
                  </a:lnTo>
                  <a:lnTo>
                    <a:pt x="36" y="127"/>
                  </a:lnTo>
                  <a:lnTo>
                    <a:pt x="30" y="129"/>
                  </a:lnTo>
                  <a:lnTo>
                    <a:pt x="24" y="133"/>
                  </a:lnTo>
                  <a:lnTo>
                    <a:pt x="23" y="133"/>
                  </a:lnTo>
                  <a:lnTo>
                    <a:pt x="19" y="134"/>
                  </a:lnTo>
                  <a:lnTo>
                    <a:pt x="15" y="137"/>
                  </a:lnTo>
                  <a:lnTo>
                    <a:pt x="10" y="140"/>
                  </a:lnTo>
                  <a:lnTo>
                    <a:pt x="6" y="145"/>
                  </a:lnTo>
                  <a:lnTo>
                    <a:pt x="3" y="152"/>
                  </a:lnTo>
                  <a:lnTo>
                    <a:pt x="1" y="154"/>
                  </a:lnTo>
                  <a:lnTo>
                    <a:pt x="1" y="158"/>
                  </a:lnTo>
                  <a:lnTo>
                    <a:pt x="0" y="162"/>
                  </a:lnTo>
                  <a:lnTo>
                    <a:pt x="1" y="167"/>
                  </a:lnTo>
                  <a:lnTo>
                    <a:pt x="1" y="171"/>
                  </a:lnTo>
                  <a:lnTo>
                    <a:pt x="3" y="174"/>
                  </a:lnTo>
                  <a:lnTo>
                    <a:pt x="5" y="177"/>
                  </a:lnTo>
                  <a:lnTo>
                    <a:pt x="8" y="181"/>
                  </a:lnTo>
                  <a:lnTo>
                    <a:pt x="11" y="184"/>
                  </a:lnTo>
                  <a:lnTo>
                    <a:pt x="16" y="189"/>
                  </a:lnTo>
                  <a:lnTo>
                    <a:pt x="20" y="191"/>
                  </a:lnTo>
                  <a:lnTo>
                    <a:pt x="25" y="193"/>
                  </a:lnTo>
                  <a:lnTo>
                    <a:pt x="28" y="194"/>
                  </a:lnTo>
                  <a:lnTo>
                    <a:pt x="29" y="194"/>
                  </a:lnTo>
                  <a:lnTo>
                    <a:pt x="30" y="194"/>
                  </a:lnTo>
                  <a:lnTo>
                    <a:pt x="36" y="196"/>
                  </a:lnTo>
                  <a:lnTo>
                    <a:pt x="40" y="196"/>
                  </a:lnTo>
                  <a:lnTo>
                    <a:pt x="45" y="197"/>
                  </a:lnTo>
                  <a:lnTo>
                    <a:pt x="49" y="198"/>
                  </a:lnTo>
                  <a:lnTo>
                    <a:pt x="56" y="201"/>
                  </a:lnTo>
                  <a:lnTo>
                    <a:pt x="63" y="202"/>
                  </a:lnTo>
                  <a:lnTo>
                    <a:pt x="69" y="203"/>
                  </a:lnTo>
                  <a:lnTo>
                    <a:pt x="73" y="203"/>
                  </a:lnTo>
                  <a:lnTo>
                    <a:pt x="77" y="206"/>
                  </a:lnTo>
                  <a:lnTo>
                    <a:pt x="80" y="206"/>
                  </a:lnTo>
                  <a:lnTo>
                    <a:pt x="85" y="207"/>
                  </a:lnTo>
                  <a:lnTo>
                    <a:pt x="88" y="208"/>
                  </a:lnTo>
                  <a:lnTo>
                    <a:pt x="93" y="210"/>
                  </a:lnTo>
                  <a:lnTo>
                    <a:pt x="97" y="211"/>
                  </a:lnTo>
                  <a:lnTo>
                    <a:pt x="102" y="212"/>
                  </a:lnTo>
                  <a:lnTo>
                    <a:pt x="105" y="213"/>
                  </a:lnTo>
                  <a:lnTo>
                    <a:pt x="110" y="215"/>
                  </a:lnTo>
                  <a:lnTo>
                    <a:pt x="115" y="217"/>
                  </a:lnTo>
                  <a:lnTo>
                    <a:pt x="120" y="218"/>
                  </a:lnTo>
                  <a:lnTo>
                    <a:pt x="124" y="220"/>
                  </a:lnTo>
                  <a:lnTo>
                    <a:pt x="129" y="221"/>
                  </a:lnTo>
                  <a:lnTo>
                    <a:pt x="133" y="222"/>
                  </a:lnTo>
                  <a:lnTo>
                    <a:pt x="138" y="225"/>
                  </a:lnTo>
                  <a:lnTo>
                    <a:pt x="143" y="226"/>
                  </a:lnTo>
                  <a:lnTo>
                    <a:pt x="148" y="227"/>
                  </a:lnTo>
                  <a:lnTo>
                    <a:pt x="153" y="230"/>
                  </a:lnTo>
                  <a:lnTo>
                    <a:pt x="158" y="231"/>
                  </a:lnTo>
                  <a:lnTo>
                    <a:pt x="162" y="233"/>
                  </a:lnTo>
                  <a:lnTo>
                    <a:pt x="167" y="235"/>
                  </a:lnTo>
                  <a:lnTo>
                    <a:pt x="171" y="237"/>
                  </a:lnTo>
                  <a:lnTo>
                    <a:pt x="176" y="240"/>
                  </a:lnTo>
                  <a:lnTo>
                    <a:pt x="181" y="241"/>
                  </a:lnTo>
                  <a:lnTo>
                    <a:pt x="186" y="244"/>
                  </a:lnTo>
                  <a:lnTo>
                    <a:pt x="190" y="246"/>
                  </a:lnTo>
                  <a:lnTo>
                    <a:pt x="195" y="249"/>
                  </a:lnTo>
                  <a:lnTo>
                    <a:pt x="198" y="251"/>
                  </a:lnTo>
                  <a:lnTo>
                    <a:pt x="202" y="252"/>
                  </a:lnTo>
                  <a:lnTo>
                    <a:pt x="207" y="255"/>
                  </a:lnTo>
                  <a:lnTo>
                    <a:pt x="211" y="257"/>
                  </a:lnTo>
                  <a:lnTo>
                    <a:pt x="215" y="259"/>
                  </a:lnTo>
                  <a:lnTo>
                    <a:pt x="218" y="262"/>
                  </a:lnTo>
                  <a:lnTo>
                    <a:pt x="222" y="264"/>
                  </a:lnTo>
                  <a:lnTo>
                    <a:pt x="227" y="267"/>
                  </a:lnTo>
                  <a:lnTo>
                    <a:pt x="233" y="272"/>
                  </a:lnTo>
                  <a:lnTo>
                    <a:pt x="241" y="277"/>
                  </a:lnTo>
                  <a:lnTo>
                    <a:pt x="246" y="284"/>
                  </a:lnTo>
                  <a:lnTo>
                    <a:pt x="252" y="290"/>
                  </a:lnTo>
                  <a:lnTo>
                    <a:pt x="256" y="295"/>
                  </a:lnTo>
                  <a:lnTo>
                    <a:pt x="261" y="300"/>
                  </a:lnTo>
                  <a:lnTo>
                    <a:pt x="266" y="305"/>
                  </a:lnTo>
                  <a:lnTo>
                    <a:pt x="271" y="311"/>
                  </a:lnTo>
                  <a:lnTo>
                    <a:pt x="276" y="315"/>
                  </a:lnTo>
                  <a:lnTo>
                    <a:pt x="280" y="319"/>
                  </a:lnTo>
                  <a:lnTo>
                    <a:pt x="285" y="324"/>
                  </a:lnTo>
                  <a:lnTo>
                    <a:pt x="289" y="328"/>
                  </a:lnTo>
                  <a:close/>
                </a:path>
              </a:pathLst>
            </a:custGeom>
            <a:solidFill>
              <a:srgbClr val="FFDE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36" name="Freeform 82"/>
            <p:cNvSpPr>
              <a:spLocks/>
            </p:cNvSpPr>
            <p:nvPr/>
          </p:nvSpPr>
          <p:spPr bwMode="auto">
            <a:xfrm>
              <a:off x="3227" y="3174"/>
              <a:ext cx="279" cy="73"/>
            </a:xfrm>
            <a:custGeom>
              <a:avLst/>
              <a:gdLst>
                <a:gd name="T0" fmla="*/ 88 w 836"/>
                <a:gd name="T1" fmla="*/ 159 h 218"/>
                <a:gd name="T2" fmla="*/ 95 w 836"/>
                <a:gd name="T3" fmla="*/ 158 h 218"/>
                <a:gd name="T4" fmla="*/ 106 w 836"/>
                <a:gd name="T5" fmla="*/ 157 h 218"/>
                <a:gd name="T6" fmla="*/ 114 w 836"/>
                <a:gd name="T7" fmla="*/ 156 h 218"/>
                <a:gd name="T8" fmla="*/ 126 w 836"/>
                <a:gd name="T9" fmla="*/ 154 h 218"/>
                <a:gd name="T10" fmla="*/ 138 w 836"/>
                <a:gd name="T11" fmla="*/ 153 h 218"/>
                <a:gd name="T12" fmla="*/ 153 w 836"/>
                <a:gd name="T13" fmla="*/ 152 h 218"/>
                <a:gd name="T14" fmla="*/ 168 w 836"/>
                <a:gd name="T15" fmla="*/ 149 h 218"/>
                <a:gd name="T16" fmla="*/ 186 w 836"/>
                <a:gd name="T17" fmla="*/ 148 h 218"/>
                <a:gd name="T18" fmla="*/ 203 w 836"/>
                <a:gd name="T19" fmla="*/ 144 h 218"/>
                <a:gd name="T20" fmla="*/ 222 w 836"/>
                <a:gd name="T21" fmla="*/ 142 h 218"/>
                <a:gd name="T22" fmla="*/ 244 w 836"/>
                <a:gd name="T23" fmla="*/ 139 h 218"/>
                <a:gd name="T24" fmla="*/ 265 w 836"/>
                <a:gd name="T25" fmla="*/ 136 h 218"/>
                <a:gd name="T26" fmla="*/ 288 w 836"/>
                <a:gd name="T27" fmla="*/ 133 h 218"/>
                <a:gd name="T28" fmla="*/ 310 w 836"/>
                <a:gd name="T29" fmla="*/ 128 h 218"/>
                <a:gd name="T30" fmla="*/ 334 w 836"/>
                <a:gd name="T31" fmla="*/ 123 h 218"/>
                <a:gd name="T32" fmla="*/ 359 w 836"/>
                <a:gd name="T33" fmla="*/ 118 h 218"/>
                <a:gd name="T34" fmla="*/ 385 w 836"/>
                <a:gd name="T35" fmla="*/ 113 h 218"/>
                <a:gd name="T36" fmla="*/ 412 w 836"/>
                <a:gd name="T37" fmla="*/ 108 h 218"/>
                <a:gd name="T38" fmla="*/ 438 w 836"/>
                <a:gd name="T39" fmla="*/ 102 h 218"/>
                <a:gd name="T40" fmla="*/ 466 w 836"/>
                <a:gd name="T41" fmla="*/ 95 h 218"/>
                <a:gd name="T42" fmla="*/ 493 w 836"/>
                <a:gd name="T43" fmla="*/ 88 h 218"/>
                <a:gd name="T44" fmla="*/ 522 w 836"/>
                <a:gd name="T45" fmla="*/ 81 h 218"/>
                <a:gd name="T46" fmla="*/ 550 w 836"/>
                <a:gd name="T47" fmla="*/ 73 h 218"/>
                <a:gd name="T48" fmla="*/ 579 w 836"/>
                <a:gd name="T49" fmla="*/ 63 h 218"/>
                <a:gd name="T50" fmla="*/ 608 w 836"/>
                <a:gd name="T51" fmla="*/ 55 h 218"/>
                <a:gd name="T52" fmla="*/ 636 w 836"/>
                <a:gd name="T53" fmla="*/ 45 h 218"/>
                <a:gd name="T54" fmla="*/ 665 w 836"/>
                <a:gd name="T55" fmla="*/ 35 h 218"/>
                <a:gd name="T56" fmla="*/ 694 w 836"/>
                <a:gd name="T57" fmla="*/ 24 h 218"/>
                <a:gd name="T58" fmla="*/ 722 w 836"/>
                <a:gd name="T59" fmla="*/ 12 h 218"/>
                <a:gd name="T60" fmla="*/ 836 w 836"/>
                <a:gd name="T61" fmla="*/ 0 h 218"/>
                <a:gd name="T62" fmla="*/ 812 w 836"/>
                <a:gd name="T63" fmla="*/ 11 h 218"/>
                <a:gd name="T64" fmla="*/ 802 w 836"/>
                <a:gd name="T65" fmla="*/ 17 h 218"/>
                <a:gd name="T66" fmla="*/ 790 w 836"/>
                <a:gd name="T67" fmla="*/ 22 h 218"/>
                <a:gd name="T68" fmla="*/ 777 w 836"/>
                <a:gd name="T69" fmla="*/ 30 h 218"/>
                <a:gd name="T70" fmla="*/ 762 w 836"/>
                <a:gd name="T71" fmla="*/ 36 h 218"/>
                <a:gd name="T72" fmla="*/ 747 w 836"/>
                <a:gd name="T73" fmla="*/ 44 h 218"/>
                <a:gd name="T74" fmla="*/ 729 w 836"/>
                <a:gd name="T75" fmla="*/ 53 h 218"/>
                <a:gd name="T76" fmla="*/ 712 w 836"/>
                <a:gd name="T77" fmla="*/ 61 h 218"/>
                <a:gd name="T78" fmla="*/ 692 w 836"/>
                <a:gd name="T79" fmla="*/ 70 h 218"/>
                <a:gd name="T80" fmla="*/ 673 w 836"/>
                <a:gd name="T81" fmla="*/ 79 h 218"/>
                <a:gd name="T82" fmla="*/ 653 w 836"/>
                <a:gd name="T83" fmla="*/ 89 h 218"/>
                <a:gd name="T84" fmla="*/ 633 w 836"/>
                <a:gd name="T85" fmla="*/ 99 h 218"/>
                <a:gd name="T86" fmla="*/ 610 w 836"/>
                <a:gd name="T87" fmla="*/ 108 h 218"/>
                <a:gd name="T88" fmla="*/ 588 w 836"/>
                <a:gd name="T89" fmla="*/ 118 h 218"/>
                <a:gd name="T90" fmla="*/ 565 w 836"/>
                <a:gd name="T91" fmla="*/ 127 h 218"/>
                <a:gd name="T92" fmla="*/ 542 w 836"/>
                <a:gd name="T93" fmla="*/ 137 h 218"/>
                <a:gd name="T94" fmla="*/ 518 w 836"/>
                <a:gd name="T95" fmla="*/ 146 h 218"/>
                <a:gd name="T96" fmla="*/ 496 w 836"/>
                <a:gd name="T97" fmla="*/ 156 h 218"/>
                <a:gd name="T98" fmla="*/ 472 w 836"/>
                <a:gd name="T99" fmla="*/ 163 h 218"/>
                <a:gd name="T100" fmla="*/ 449 w 836"/>
                <a:gd name="T101" fmla="*/ 172 h 218"/>
                <a:gd name="T102" fmla="*/ 426 w 836"/>
                <a:gd name="T103" fmla="*/ 179 h 218"/>
                <a:gd name="T104" fmla="*/ 403 w 836"/>
                <a:gd name="T105" fmla="*/ 187 h 218"/>
                <a:gd name="T106" fmla="*/ 379 w 836"/>
                <a:gd name="T107" fmla="*/ 193 h 218"/>
                <a:gd name="T108" fmla="*/ 358 w 836"/>
                <a:gd name="T109" fmla="*/ 201 h 218"/>
                <a:gd name="T110" fmla="*/ 336 w 836"/>
                <a:gd name="T111" fmla="*/ 206 h 218"/>
                <a:gd name="T112" fmla="*/ 315 w 836"/>
                <a:gd name="T113" fmla="*/ 211 h 218"/>
                <a:gd name="T114" fmla="*/ 295 w 836"/>
                <a:gd name="T115" fmla="*/ 215 h 218"/>
                <a:gd name="T116" fmla="*/ 276 w 836"/>
                <a:gd name="T117" fmla="*/ 218 h 218"/>
                <a:gd name="T118" fmla="*/ 88 w 836"/>
                <a:gd name="T119" fmla="*/ 159 h 21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6"/>
                <a:gd name="T181" fmla="*/ 0 h 218"/>
                <a:gd name="T182" fmla="*/ 836 w 836"/>
                <a:gd name="T183" fmla="*/ 218 h 21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6" h="218">
                  <a:moveTo>
                    <a:pt x="88" y="159"/>
                  </a:moveTo>
                  <a:lnTo>
                    <a:pt x="88" y="159"/>
                  </a:lnTo>
                  <a:lnTo>
                    <a:pt x="92" y="159"/>
                  </a:lnTo>
                  <a:lnTo>
                    <a:pt x="95" y="158"/>
                  </a:lnTo>
                  <a:lnTo>
                    <a:pt x="103" y="157"/>
                  </a:lnTo>
                  <a:lnTo>
                    <a:pt x="106" y="157"/>
                  </a:lnTo>
                  <a:lnTo>
                    <a:pt x="111" y="156"/>
                  </a:lnTo>
                  <a:lnTo>
                    <a:pt x="114" y="156"/>
                  </a:lnTo>
                  <a:lnTo>
                    <a:pt x="121" y="156"/>
                  </a:lnTo>
                  <a:lnTo>
                    <a:pt x="126" y="154"/>
                  </a:lnTo>
                  <a:lnTo>
                    <a:pt x="132" y="154"/>
                  </a:lnTo>
                  <a:lnTo>
                    <a:pt x="138" y="153"/>
                  </a:lnTo>
                  <a:lnTo>
                    <a:pt x="147" y="153"/>
                  </a:lnTo>
                  <a:lnTo>
                    <a:pt x="153" y="152"/>
                  </a:lnTo>
                  <a:lnTo>
                    <a:pt x="161" y="151"/>
                  </a:lnTo>
                  <a:lnTo>
                    <a:pt x="168" y="149"/>
                  </a:lnTo>
                  <a:lnTo>
                    <a:pt x="177" y="149"/>
                  </a:lnTo>
                  <a:lnTo>
                    <a:pt x="186" y="148"/>
                  </a:lnTo>
                  <a:lnTo>
                    <a:pt x="193" y="146"/>
                  </a:lnTo>
                  <a:lnTo>
                    <a:pt x="203" y="144"/>
                  </a:lnTo>
                  <a:lnTo>
                    <a:pt x="213" y="144"/>
                  </a:lnTo>
                  <a:lnTo>
                    <a:pt x="222" y="142"/>
                  </a:lnTo>
                  <a:lnTo>
                    <a:pt x="232" y="141"/>
                  </a:lnTo>
                  <a:lnTo>
                    <a:pt x="244" y="139"/>
                  </a:lnTo>
                  <a:lnTo>
                    <a:pt x="254" y="138"/>
                  </a:lnTo>
                  <a:lnTo>
                    <a:pt x="265" y="136"/>
                  </a:lnTo>
                  <a:lnTo>
                    <a:pt x="276" y="134"/>
                  </a:lnTo>
                  <a:lnTo>
                    <a:pt x="288" y="133"/>
                  </a:lnTo>
                  <a:lnTo>
                    <a:pt x="299" y="132"/>
                  </a:lnTo>
                  <a:lnTo>
                    <a:pt x="310" y="128"/>
                  </a:lnTo>
                  <a:lnTo>
                    <a:pt x="323" y="127"/>
                  </a:lnTo>
                  <a:lnTo>
                    <a:pt x="334" y="123"/>
                  </a:lnTo>
                  <a:lnTo>
                    <a:pt x="348" y="122"/>
                  </a:lnTo>
                  <a:lnTo>
                    <a:pt x="359" y="118"/>
                  </a:lnTo>
                  <a:lnTo>
                    <a:pt x="372" y="117"/>
                  </a:lnTo>
                  <a:lnTo>
                    <a:pt x="385" y="113"/>
                  </a:lnTo>
                  <a:lnTo>
                    <a:pt x="399" y="112"/>
                  </a:lnTo>
                  <a:lnTo>
                    <a:pt x="412" y="108"/>
                  </a:lnTo>
                  <a:lnTo>
                    <a:pt x="426" y="105"/>
                  </a:lnTo>
                  <a:lnTo>
                    <a:pt x="438" y="102"/>
                  </a:lnTo>
                  <a:lnTo>
                    <a:pt x="452" y="99"/>
                  </a:lnTo>
                  <a:lnTo>
                    <a:pt x="466" y="95"/>
                  </a:lnTo>
                  <a:lnTo>
                    <a:pt x="481" y="92"/>
                  </a:lnTo>
                  <a:lnTo>
                    <a:pt x="493" y="88"/>
                  </a:lnTo>
                  <a:lnTo>
                    <a:pt x="508" y="85"/>
                  </a:lnTo>
                  <a:lnTo>
                    <a:pt x="522" y="81"/>
                  </a:lnTo>
                  <a:lnTo>
                    <a:pt x="536" y="76"/>
                  </a:lnTo>
                  <a:lnTo>
                    <a:pt x="550" y="73"/>
                  </a:lnTo>
                  <a:lnTo>
                    <a:pt x="565" y="68"/>
                  </a:lnTo>
                  <a:lnTo>
                    <a:pt x="579" y="63"/>
                  </a:lnTo>
                  <a:lnTo>
                    <a:pt x="594" y="59"/>
                  </a:lnTo>
                  <a:lnTo>
                    <a:pt x="608" y="55"/>
                  </a:lnTo>
                  <a:lnTo>
                    <a:pt x="623" y="50"/>
                  </a:lnTo>
                  <a:lnTo>
                    <a:pt x="636" y="45"/>
                  </a:lnTo>
                  <a:lnTo>
                    <a:pt x="650" y="40"/>
                  </a:lnTo>
                  <a:lnTo>
                    <a:pt x="665" y="35"/>
                  </a:lnTo>
                  <a:lnTo>
                    <a:pt x="679" y="30"/>
                  </a:lnTo>
                  <a:lnTo>
                    <a:pt x="694" y="24"/>
                  </a:lnTo>
                  <a:lnTo>
                    <a:pt x="708" y="19"/>
                  </a:lnTo>
                  <a:lnTo>
                    <a:pt x="722" y="12"/>
                  </a:lnTo>
                  <a:lnTo>
                    <a:pt x="737" y="7"/>
                  </a:lnTo>
                  <a:lnTo>
                    <a:pt x="836" y="0"/>
                  </a:lnTo>
                  <a:lnTo>
                    <a:pt x="816" y="10"/>
                  </a:lnTo>
                  <a:lnTo>
                    <a:pt x="812" y="11"/>
                  </a:lnTo>
                  <a:lnTo>
                    <a:pt x="807" y="14"/>
                  </a:lnTo>
                  <a:lnTo>
                    <a:pt x="802" y="17"/>
                  </a:lnTo>
                  <a:lnTo>
                    <a:pt x="796" y="19"/>
                  </a:lnTo>
                  <a:lnTo>
                    <a:pt x="790" y="22"/>
                  </a:lnTo>
                  <a:lnTo>
                    <a:pt x="783" y="25"/>
                  </a:lnTo>
                  <a:lnTo>
                    <a:pt x="777" y="30"/>
                  </a:lnTo>
                  <a:lnTo>
                    <a:pt x="770" y="32"/>
                  </a:lnTo>
                  <a:lnTo>
                    <a:pt x="762" y="36"/>
                  </a:lnTo>
                  <a:lnTo>
                    <a:pt x="754" y="40"/>
                  </a:lnTo>
                  <a:lnTo>
                    <a:pt x="747" y="44"/>
                  </a:lnTo>
                  <a:lnTo>
                    <a:pt x="738" y="49"/>
                  </a:lnTo>
                  <a:lnTo>
                    <a:pt x="729" y="53"/>
                  </a:lnTo>
                  <a:lnTo>
                    <a:pt x="721" y="56"/>
                  </a:lnTo>
                  <a:lnTo>
                    <a:pt x="712" y="61"/>
                  </a:lnTo>
                  <a:lnTo>
                    <a:pt x="702" y="65"/>
                  </a:lnTo>
                  <a:lnTo>
                    <a:pt x="692" y="70"/>
                  </a:lnTo>
                  <a:lnTo>
                    <a:pt x="683" y="74"/>
                  </a:lnTo>
                  <a:lnTo>
                    <a:pt x="673" y="79"/>
                  </a:lnTo>
                  <a:lnTo>
                    <a:pt x="663" y="84"/>
                  </a:lnTo>
                  <a:lnTo>
                    <a:pt x="653" y="89"/>
                  </a:lnTo>
                  <a:lnTo>
                    <a:pt x="641" y="94"/>
                  </a:lnTo>
                  <a:lnTo>
                    <a:pt x="633" y="99"/>
                  </a:lnTo>
                  <a:lnTo>
                    <a:pt x="621" y="104"/>
                  </a:lnTo>
                  <a:lnTo>
                    <a:pt x="610" y="108"/>
                  </a:lnTo>
                  <a:lnTo>
                    <a:pt x="599" y="113"/>
                  </a:lnTo>
                  <a:lnTo>
                    <a:pt x="588" y="118"/>
                  </a:lnTo>
                  <a:lnTo>
                    <a:pt x="576" y="122"/>
                  </a:lnTo>
                  <a:lnTo>
                    <a:pt x="565" y="127"/>
                  </a:lnTo>
                  <a:lnTo>
                    <a:pt x="552" y="132"/>
                  </a:lnTo>
                  <a:lnTo>
                    <a:pt x="542" y="137"/>
                  </a:lnTo>
                  <a:lnTo>
                    <a:pt x="530" y="141"/>
                  </a:lnTo>
                  <a:lnTo>
                    <a:pt x="518" y="146"/>
                  </a:lnTo>
                  <a:lnTo>
                    <a:pt x="507" y="151"/>
                  </a:lnTo>
                  <a:lnTo>
                    <a:pt x="496" y="156"/>
                  </a:lnTo>
                  <a:lnTo>
                    <a:pt x="483" y="159"/>
                  </a:lnTo>
                  <a:lnTo>
                    <a:pt x="472" y="163"/>
                  </a:lnTo>
                  <a:lnTo>
                    <a:pt x="461" y="168"/>
                  </a:lnTo>
                  <a:lnTo>
                    <a:pt x="449" y="172"/>
                  </a:lnTo>
                  <a:lnTo>
                    <a:pt x="437" y="176"/>
                  </a:lnTo>
                  <a:lnTo>
                    <a:pt x="426" y="179"/>
                  </a:lnTo>
                  <a:lnTo>
                    <a:pt x="414" y="183"/>
                  </a:lnTo>
                  <a:lnTo>
                    <a:pt x="403" y="187"/>
                  </a:lnTo>
                  <a:lnTo>
                    <a:pt x="390" y="190"/>
                  </a:lnTo>
                  <a:lnTo>
                    <a:pt x="379" y="193"/>
                  </a:lnTo>
                  <a:lnTo>
                    <a:pt x="369" y="197"/>
                  </a:lnTo>
                  <a:lnTo>
                    <a:pt x="358" y="201"/>
                  </a:lnTo>
                  <a:lnTo>
                    <a:pt x="347" y="203"/>
                  </a:lnTo>
                  <a:lnTo>
                    <a:pt x="336" y="206"/>
                  </a:lnTo>
                  <a:lnTo>
                    <a:pt x="325" y="207"/>
                  </a:lnTo>
                  <a:lnTo>
                    <a:pt x="315" y="211"/>
                  </a:lnTo>
                  <a:lnTo>
                    <a:pt x="305" y="212"/>
                  </a:lnTo>
                  <a:lnTo>
                    <a:pt x="295" y="215"/>
                  </a:lnTo>
                  <a:lnTo>
                    <a:pt x="285" y="216"/>
                  </a:lnTo>
                  <a:lnTo>
                    <a:pt x="276" y="218"/>
                  </a:lnTo>
                  <a:lnTo>
                    <a:pt x="0" y="163"/>
                  </a:lnTo>
                  <a:lnTo>
                    <a:pt x="88" y="159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37" name="Freeform 83"/>
            <p:cNvSpPr>
              <a:spLocks/>
            </p:cNvSpPr>
            <p:nvPr/>
          </p:nvSpPr>
          <p:spPr bwMode="auto">
            <a:xfrm>
              <a:off x="3038" y="3095"/>
              <a:ext cx="229" cy="75"/>
            </a:xfrm>
            <a:custGeom>
              <a:avLst/>
              <a:gdLst>
                <a:gd name="T0" fmla="*/ 163 w 689"/>
                <a:gd name="T1" fmla="*/ 127 h 225"/>
                <a:gd name="T2" fmla="*/ 146 w 689"/>
                <a:gd name="T3" fmla="*/ 132 h 225"/>
                <a:gd name="T4" fmla="*/ 124 w 689"/>
                <a:gd name="T5" fmla="*/ 137 h 225"/>
                <a:gd name="T6" fmla="*/ 97 w 689"/>
                <a:gd name="T7" fmla="*/ 142 h 225"/>
                <a:gd name="T8" fmla="*/ 70 w 689"/>
                <a:gd name="T9" fmla="*/ 142 h 225"/>
                <a:gd name="T10" fmla="*/ 42 w 689"/>
                <a:gd name="T11" fmla="*/ 139 h 225"/>
                <a:gd name="T12" fmla="*/ 20 w 689"/>
                <a:gd name="T13" fmla="*/ 129 h 225"/>
                <a:gd name="T14" fmla="*/ 3 w 689"/>
                <a:gd name="T15" fmla="*/ 110 h 225"/>
                <a:gd name="T16" fmla="*/ 0 w 689"/>
                <a:gd name="T17" fmla="*/ 87 h 225"/>
                <a:gd name="T18" fmla="*/ 10 w 689"/>
                <a:gd name="T19" fmla="*/ 66 h 225"/>
                <a:gd name="T20" fmla="*/ 31 w 689"/>
                <a:gd name="T21" fmla="*/ 46 h 225"/>
                <a:gd name="T22" fmla="*/ 57 w 689"/>
                <a:gd name="T23" fmla="*/ 31 h 225"/>
                <a:gd name="T24" fmla="*/ 87 w 689"/>
                <a:gd name="T25" fmla="*/ 16 h 225"/>
                <a:gd name="T26" fmla="*/ 116 w 689"/>
                <a:gd name="T27" fmla="*/ 5 h 225"/>
                <a:gd name="T28" fmla="*/ 141 w 689"/>
                <a:gd name="T29" fmla="*/ 0 h 225"/>
                <a:gd name="T30" fmla="*/ 163 w 689"/>
                <a:gd name="T31" fmla="*/ 2 h 225"/>
                <a:gd name="T32" fmla="*/ 176 w 689"/>
                <a:gd name="T33" fmla="*/ 19 h 225"/>
                <a:gd name="T34" fmla="*/ 183 w 689"/>
                <a:gd name="T35" fmla="*/ 37 h 225"/>
                <a:gd name="T36" fmla="*/ 193 w 689"/>
                <a:gd name="T37" fmla="*/ 56 h 225"/>
                <a:gd name="T38" fmla="*/ 212 w 689"/>
                <a:gd name="T39" fmla="*/ 77 h 225"/>
                <a:gd name="T40" fmla="*/ 228 w 689"/>
                <a:gd name="T41" fmla="*/ 92 h 225"/>
                <a:gd name="T42" fmla="*/ 244 w 689"/>
                <a:gd name="T43" fmla="*/ 104 h 225"/>
                <a:gd name="T44" fmla="*/ 264 w 689"/>
                <a:gd name="T45" fmla="*/ 114 h 225"/>
                <a:gd name="T46" fmla="*/ 289 w 689"/>
                <a:gd name="T47" fmla="*/ 125 h 225"/>
                <a:gd name="T48" fmla="*/ 318 w 689"/>
                <a:gd name="T49" fmla="*/ 136 h 225"/>
                <a:gd name="T50" fmla="*/ 350 w 689"/>
                <a:gd name="T51" fmla="*/ 146 h 225"/>
                <a:gd name="T52" fmla="*/ 382 w 689"/>
                <a:gd name="T53" fmla="*/ 155 h 225"/>
                <a:gd name="T54" fmla="*/ 415 w 689"/>
                <a:gd name="T55" fmla="*/ 163 h 225"/>
                <a:gd name="T56" fmla="*/ 448 w 689"/>
                <a:gd name="T57" fmla="*/ 170 h 225"/>
                <a:gd name="T58" fmla="*/ 478 w 689"/>
                <a:gd name="T59" fmla="*/ 175 h 225"/>
                <a:gd name="T60" fmla="*/ 509 w 689"/>
                <a:gd name="T61" fmla="*/ 181 h 225"/>
                <a:gd name="T62" fmla="*/ 538 w 689"/>
                <a:gd name="T63" fmla="*/ 185 h 225"/>
                <a:gd name="T64" fmla="*/ 566 w 689"/>
                <a:gd name="T65" fmla="*/ 190 h 225"/>
                <a:gd name="T66" fmla="*/ 589 w 689"/>
                <a:gd name="T67" fmla="*/ 193 h 225"/>
                <a:gd name="T68" fmla="*/ 613 w 689"/>
                <a:gd name="T69" fmla="*/ 197 h 225"/>
                <a:gd name="T70" fmla="*/ 633 w 689"/>
                <a:gd name="T71" fmla="*/ 198 h 225"/>
                <a:gd name="T72" fmla="*/ 651 w 689"/>
                <a:gd name="T73" fmla="*/ 200 h 225"/>
                <a:gd name="T74" fmla="*/ 674 w 689"/>
                <a:gd name="T75" fmla="*/ 203 h 225"/>
                <a:gd name="T76" fmla="*/ 687 w 689"/>
                <a:gd name="T77" fmla="*/ 203 h 225"/>
                <a:gd name="T78" fmla="*/ 602 w 689"/>
                <a:gd name="T79" fmla="*/ 224 h 225"/>
                <a:gd name="T80" fmla="*/ 587 w 689"/>
                <a:gd name="T81" fmla="*/ 223 h 225"/>
                <a:gd name="T82" fmla="*/ 571 w 689"/>
                <a:gd name="T83" fmla="*/ 222 h 225"/>
                <a:gd name="T84" fmla="*/ 551 w 689"/>
                <a:gd name="T85" fmla="*/ 220 h 225"/>
                <a:gd name="T86" fmla="*/ 527 w 689"/>
                <a:gd name="T87" fmla="*/ 217 h 225"/>
                <a:gd name="T88" fmla="*/ 499 w 689"/>
                <a:gd name="T89" fmla="*/ 214 h 225"/>
                <a:gd name="T90" fmla="*/ 470 w 689"/>
                <a:gd name="T91" fmla="*/ 209 h 225"/>
                <a:gd name="T92" fmla="*/ 439 w 689"/>
                <a:gd name="T93" fmla="*/ 204 h 225"/>
                <a:gd name="T94" fmla="*/ 405 w 689"/>
                <a:gd name="T95" fmla="*/ 198 h 225"/>
                <a:gd name="T96" fmla="*/ 371 w 689"/>
                <a:gd name="T97" fmla="*/ 191 h 225"/>
                <a:gd name="T98" fmla="*/ 337 w 689"/>
                <a:gd name="T99" fmla="*/ 183 h 225"/>
                <a:gd name="T100" fmla="*/ 302 w 689"/>
                <a:gd name="T101" fmla="*/ 174 h 225"/>
                <a:gd name="T102" fmla="*/ 268 w 689"/>
                <a:gd name="T103" fmla="*/ 164 h 225"/>
                <a:gd name="T104" fmla="*/ 235 w 689"/>
                <a:gd name="T105" fmla="*/ 153 h 225"/>
                <a:gd name="T106" fmla="*/ 205 w 689"/>
                <a:gd name="T107" fmla="*/ 139 h 225"/>
                <a:gd name="T108" fmla="*/ 173 w 689"/>
                <a:gd name="T109" fmla="*/ 125 h 2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89"/>
                <a:gd name="T166" fmla="*/ 0 h 225"/>
                <a:gd name="T167" fmla="*/ 689 w 689"/>
                <a:gd name="T168" fmla="*/ 225 h 2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89" h="225">
                  <a:moveTo>
                    <a:pt x="173" y="125"/>
                  </a:moveTo>
                  <a:lnTo>
                    <a:pt x="170" y="125"/>
                  </a:lnTo>
                  <a:lnTo>
                    <a:pt x="166" y="126"/>
                  </a:lnTo>
                  <a:lnTo>
                    <a:pt x="163" y="127"/>
                  </a:lnTo>
                  <a:lnTo>
                    <a:pt x="160" y="129"/>
                  </a:lnTo>
                  <a:lnTo>
                    <a:pt x="156" y="129"/>
                  </a:lnTo>
                  <a:lnTo>
                    <a:pt x="153" y="131"/>
                  </a:lnTo>
                  <a:lnTo>
                    <a:pt x="146" y="132"/>
                  </a:lnTo>
                  <a:lnTo>
                    <a:pt x="141" y="134"/>
                  </a:lnTo>
                  <a:lnTo>
                    <a:pt x="136" y="135"/>
                  </a:lnTo>
                  <a:lnTo>
                    <a:pt x="130" y="136"/>
                  </a:lnTo>
                  <a:lnTo>
                    <a:pt x="124" y="137"/>
                  </a:lnTo>
                  <a:lnTo>
                    <a:pt x="117" y="139"/>
                  </a:lnTo>
                  <a:lnTo>
                    <a:pt x="111" y="140"/>
                  </a:lnTo>
                  <a:lnTo>
                    <a:pt x="105" y="142"/>
                  </a:lnTo>
                  <a:lnTo>
                    <a:pt x="97" y="142"/>
                  </a:lnTo>
                  <a:lnTo>
                    <a:pt x="91" y="142"/>
                  </a:lnTo>
                  <a:lnTo>
                    <a:pt x="84" y="142"/>
                  </a:lnTo>
                  <a:lnTo>
                    <a:pt x="76" y="144"/>
                  </a:lnTo>
                  <a:lnTo>
                    <a:pt x="70" y="142"/>
                  </a:lnTo>
                  <a:lnTo>
                    <a:pt x="62" y="142"/>
                  </a:lnTo>
                  <a:lnTo>
                    <a:pt x="56" y="142"/>
                  </a:lnTo>
                  <a:lnTo>
                    <a:pt x="50" y="141"/>
                  </a:lnTo>
                  <a:lnTo>
                    <a:pt x="42" y="139"/>
                  </a:lnTo>
                  <a:lnTo>
                    <a:pt x="36" y="137"/>
                  </a:lnTo>
                  <a:lnTo>
                    <a:pt x="31" y="134"/>
                  </a:lnTo>
                  <a:lnTo>
                    <a:pt x="25" y="132"/>
                  </a:lnTo>
                  <a:lnTo>
                    <a:pt x="20" y="129"/>
                  </a:lnTo>
                  <a:lnTo>
                    <a:pt x="15" y="125"/>
                  </a:lnTo>
                  <a:lnTo>
                    <a:pt x="11" y="120"/>
                  </a:lnTo>
                  <a:lnTo>
                    <a:pt x="7" y="116"/>
                  </a:lnTo>
                  <a:lnTo>
                    <a:pt x="3" y="110"/>
                  </a:lnTo>
                  <a:lnTo>
                    <a:pt x="1" y="105"/>
                  </a:lnTo>
                  <a:lnTo>
                    <a:pt x="0" y="98"/>
                  </a:lnTo>
                  <a:lnTo>
                    <a:pt x="0" y="93"/>
                  </a:lnTo>
                  <a:lnTo>
                    <a:pt x="0" y="87"/>
                  </a:lnTo>
                  <a:lnTo>
                    <a:pt x="1" y="82"/>
                  </a:lnTo>
                  <a:lnTo>
                    <a:pt x="3" y="77"/>
                  </a:lnTo>
                  <a:lnTo>
                    <a:pt x="7" y="72"/>
                  </a:lnTo>
                  <a:lnTo>
                    <a:pt x="10" y="66"/>
                  </a:lnTo>
                  <a:lnTo>
                    <a:pt x="15" y="61"/>
                  </a:lnTo>
                  <a:lnTo>
                    <a:pt x="18" y="56"/>
                  </a:lnTo>
                  <a:lnTo>
                    <a:pt x="25" y="51"/>
                  </a:lnTo>
                  <a:lnTo>
                    <a:pt x="31" y="46"/>
                  </a:lnTo>
                  <a:lnTo>
                    <a:pt x="37" y="42"/>
                  </a:lnTo>
                  <a:lnTo>
                    <a:pt x="43" y="38"/>
                  </a:lnTo>
                  <a:lnTo>
                    <a:pt x="51" y="34"/>
                  </a:lnTo>
                  <a:lnTo>
                    <a:pt x="57" y="31"/>
                  </a:lnTo>
                  <a:lnTo>
                    <a:pt x="65" y="26"/>
                  </a:lnTo>
                  <a:lnTo>
                    <a:pt x="72" y="22"/>
                  </a:lnTo>
                  <a:lnTo>
                    <a:pt x="80" y="18"/>
                  </a:lnTo>
                  <a:lnTo>
                    <a:pt x="87" y="16"/>
                  </a:lnTo>
                  <a:lnTo>
                    <a:pt x="95" y="12"/>
                  </a:lnTo>
                  <a:lnTo>
                    <a:pt x="102" y="10"/>
                  </a:lnTo>
                  <a:lnTo>
                    <a:pt x="110" y="8"/>
                  </a:lnTo>
                  <a:lnTo>
                    <a:pt x="116" y="5"/>
                  </a:lnTo>
                  <a:lnTo>
                    <a:pt x="124" y="4"/>
                  </a:lnTo>
                  <a:lnTo>
                    <a:pt x="130" y="2"/>
                  </a:lnTo>
                  <a:lnTo>
                    <a:pt x="136" y="2"/>
                  </a:lnTo>
                  <a:lnTo>
                    <a:pt x="141" y="0"/>
                  </a:lnTo>
                  <a:lnTo>
                    <a:pt x="146" y="0"/>
                  </a:lnTo>
                  <a:lnTo>
                    <a:pt x="151" y="0"/>
                  </a:lnTo>
                  <a:lnTo>
                    <a:pt x="156" y="0"/>
                  </a:lnTo>
                  <a:lnTo>
                    <a:pt x="163" y="2"/>
                  </a:lnTo>
                  <a:lnTo>
                    <a:pt x="168" y="5"/>
                  </a:lnTo>
                  <a:lnTo>
                    <a:pt x="171" y="9"/>
                  </a:lnTo>
                  <a:lnTo>
                    <a:pt x="175" y="17"/>
                  </a:lnTo>
                  <a:lnTo>
                    <a:pt x="176" y="19"/>
                  </a:lnTo>
                  <a:lnTo>
                    <a:pt x="178" y="23"/>
                  </a:lnTo>
                  <a:lnTo>
                    <a:pt x="179" y="28"/>
                  </a:lnTo>
                  <a:lnTo>
                    <a:pt x="182" y="32"/>
                  </a:lnTo>
                  <a:lnTo>
                    <a:pt x="183" y="37"/>
                  </a:lnTo>
                  <a:lnTo>
                    <a:pt x="185" y="41"/>
                  </a:lnTo>
                  <a:lnTo>
                    <a:pt x="188" y="46"/>
                  </a:lnTo>
                  <a:lnTo>
                    <a:pt x="192" y="51"/>
                  </a:lnTo>
                  <a:lnTo>
                    <a:pt x="193" y="56"/>
                  </a:lnTo>
                  <a:lnTo>
                    <a:pt x="198" y="61"/>
                  </a:lnTo>
                  <a:lnTo>
                    <a:pt x="202" y="66"/>
                  </a:lnTo>
                  <a:lnTo>
                    <a:pt x="207" y="72"/>
                  </a:lnTo>
                  <a:lnTo>
                    <a:pt x="212" y="77"/>
                  </a:lnTo>
                  <a:lnTo>
                    <a:pt x="218" y="83"/>
                  </a:lnTo>
                  <a:lnTo>
                    <a:pt x="220" y="86"/>
                  </a:lnTo>
                  <a:lnTo>
                    <a:pt x="224" y="88"/>
                  </a:lnTo>
                  <a:lnTo>
                    <a:pt x="228" y="92"/>
                  </a:lnTo>
                  <a:lnTo>
                    <a:pt x="232" y="95"/>
                  </a:lnTo>
                  <a:lnTo>
                    <a:pt x="235" y="97"/>
                  </a:lnTo>
                  <a:lnTo>
                    <a:pt x="240" y="100"/>
                  </a:lnTo>
                  <a:lnTo>
                    <a:pt x="244" y="104"/>
                  </a:lnTo>
                  <a:lnTo>
                    <a:pt x="249" y="106"/>
                  </a:lnTo>
                  <a:lnTo>
                    <a:pt x="254" y="109"/>
                  </a:lnTo>
                  <a:lnTo>
                    <a:pt x="259" y="111"/>
                  </a:lnTo>
                  <a:lnTo>
                    <a:pt x="264" y="114"/>
                  </a:lnTo>
                  <a:lnTo>
                    <a:pt x="271" y="117"/>
                  </a:lnTo>
                  <a:lnTo>
                    <a:pt x="277" y="120"/>
                  </a:lnTo>
                  <a:lnTo>
                    <a:pt x="283" y="122"/>
                  </a:lnTo>
                  <a:lnTo>
                    <a:pt x="289" y="125"/>
                  </a:lnTo>
                  <a:lnTo>
                    <a:pt x="297" y="129"/>
                  </a:lnTo>
                  <a:lnTo>
                    <a:pt x="303" y="131"/>
                  </a:lnTo>
                  <a:lnTo>
                    <a:pt x="311" y="134"/>
                  </a:lnTo>
                  <a:lnTo>
                    <a:pt x="318" y="136"/>
                  </a:lnTo>
                  <a:lnTo>
                    <a:pt x="327" y="140"/>
                  </a:lnTo>
                  <a:lnTo>
                    <a:pt x="335" y="142"/>
                  </a:lnTo>
                  <a:lnTo>
                    <a:pt x="342" y="144"/>
                  </a:lnTo>
                  <a:lnTo>
                    <a:pt x="350" y="146"/>
                  </a:lnTo>
                  <a:lnTo>
                    <a:pt x="358" y="149"/>
                  </a:lnTo>
                  <a:lnTo>
                    <a:pt x="366" y="151"/>
                  </a:lnTo>
                  <a:lnTo>
                    <a:pt x="375" y="154"/>
                  </a:lnTo>
                  <a:lnTo>
                    <a:pt x="382" y="155"/>
                  </a:lnTo>
                  <a:lnTo>
                    <a:pt x="391" y="158"/>
                  </a:lnTo>
                  <a:lnTo>
                    <a:pt x="399" y="159"/>
                  </a:lnTo>
                  <a:lnTo>
                    <a:pt x="407" y="161"/>
                  </a:lnTo>
                  <a:lnTo>
                    <a:pt x="415" y="163"/>
                  </a:lnTo>
                  <a:lnTo>
                    <a:pt x="422" y="165"/>
                  </a:lnTo>
                  <a:lnTo>
                    <a:pt x="431" y="166"/>
                  </a:lnTo>
                  <a:lnTo>
                    <a:pt x="439" y="169"/>
                  </a:lnTo>
                  <a:lnTo>
                    <a:pt x="448" y="170"/>
                  </a:lnTo>
                  <a:lnTo>
                    <a:pt x="455" y="171"/>
                  </a:lnTo>
                  <a:lnTo>
                    <a:pt x="463" y="173"/>
                  </a:lnTo>
                  <a:lnTo>
                    <a:pt x="470" y="175"/>
                  </a:lnTo>
                  <a:lnTo>
                    <a:pt x="478" y="175"/>
                  </a:lnTo>
                  <a:lnTo>
                    <a:pt x="487" y="178"/>
                  </a:lnTo>
                  <a:lnTo>
                    <a:pt x="493" y="178"/>
                  </a:lnTo>
                  <a:lnTo>
                    <a:pt x="500" y="180"/>
                  </a:lnTo>
                  <a:lnTo>
                    <a:pt x="509" y="181"/>
                  </a:lnTo>
                  <a:lnTo>
                    <a:pt x="517" y="183"/>
                  </a:lnTo>
                  <a:lnTo>
                    <a:pt x="524" y="183"/>
                  </a:lnTo>
                  <a:lnTo>
                    <a:pt x="530" y="184"/>
                  </a:lnTo>
                  <a:lnTo>
                    <a:pt x="538" y="185"/>
                  </a:lnTo>
                  <a:lnTo>
                    <a:pt x="544" y="186"/>
                  </a:lnTo>
                  <a:lnTo>
                    <a:pt x="551" y="188"/>
                  </a:lnTo>
                  <a:lnTo>
                    <a:pt x="558" y="189"/>
                  </a:lnTo>
                  <a:lnTo>
                    <a:pt x="566" y="190"/>
                  </a:lnTo>
                  <a:lnTo>
                    <a:pt x="572" y="191"/>
                  </a:lnTo>
                  <a:lnTo>
                    <a:pt x="578" y="191"/>
                  </a:lnTo>
                  <a:lnTo>
                    <a:pt x="584" y="193"/>
                  </a:lnTo>
                  <a:lnTo>
                    <a:pt x="589" y="193"/>
                  </a:lnTo>
                  <a:lnTo>
                    <a:pt x="596" y="194"/>
                  </a:lnTo>
                  <a:lnTo>
                    <a:pt x="602" y="194"/>
                  </a:lnTo>
                  <a:lnTo>
                    <a:pt x="608" y="195"/>
                  </a:lnTo>
                  <a:lnTo>
                    <a:pt x="613" y="197"/>
                  </a:lnTo>
                  <a:lnTo>
                    <a:pt x="620" y="197"/>
                  </a:lnTo>
                  <a:lnTo>
                    <a:pt x="623" y="197"/>
                  </a:lnTo>
                  <a:lnTo>
                    <a:pt x="628" y="198"/>
                  </a:lnTo>
                  <a:lnTo>
                    <a:pt x="633" y="198"/>
                  </a:lnTo>
                  <a:lnTo>
                    <a:pt x="638" y="199"/>
                  </a:lnTo>
                  <a:lnTo>
                    <a:pt x="642" y="199"/>
                  </a:lnTo>
                  <a:lnTo>
                    <a:pt x="647" y="199"/>
                  </a:lnTo>
                  <a:lnTo>
                    <a:pt x="651" y="200"/>
                  </a:lnTo>
                  <a:lnTo>
                    <a:pt x="656" y="200"/>
                  </a:lnTo>
                  <a:lnTo>
                    <a:pt x="662" y="200"/>
                  </a:lnTo>
                  <a:lnTo>
                    <a:pt x="670" y="202"/>
                  </a:lnTo>
                  <a:lnTo>
                    <a:pt x="674" y="203"/>
                  </a:lnTo>
                  <a:lnTo>
                    <a:pt x="679" y="203"/>
                  </a:lnTo>
                  <a:lnTo>
                    <a:pt x="682" y="203"/>
                  </a:lnTo>
                  <a:lnTo>
                    <a:pt x="686" y="203"/>
                  </a:lnTo>
                  <a:lnTo>
                    <a:pt x="687" y="203"/>
                  </a:lnTo>
                  <a:lnTo>
                    <a:pt x="689" y="204"/>
                  </a:lnTo>
                  <a:lnTo>
                    <a:pt x="606" y="225"/>
                  </a:lnTo>
                  <a:lnTo>
                    <a:pt x="604" y="224"/>
                  </a:lnTo>
                  <a:lnTo>
                    <a:pt x="602" y="224"/>
                  </a:lnTo>
                  <a:lnTo>
                    <a:pt x="598" y="223"/>
                  </a:lnTo>
                  <a:lnTo>
                    <a:pt x="593" y="223"/>
                  </a:lnTo>
                  <a:lnTo>
                    <a:pt x="589" y="223"/>
                  </a:lnTo>
                  <a:lnTo>
                    <a:pt x="587" y="223"/>
                  </a:lnTo>
                  <a:lnTo>
                    <a:pt x="583" y="222"/>
                  </a:lnTo>
                  <a:lnTo>
                    <a:pt x="579" y="222"/>
                  </a:lnTo>
                  <a:lnTo>
                    <a:pt x="576" y="222"/>
                  </a:lnTo>
                  <a:lnTo>
                    <a:pt x="571" y="222"/>
                  </a:lnTo>
                  <a:lnTo>
                    <a:pt x="566" y="222"/>
                  </a:lnTo>
                  <a:lnTo>
                    <a:pt x="562" y="222"/>
                  </a:lnTo>
                  <a:lnTo>
                    <a:pt x="556" y="220"/>
                  </a:lnTo>
                  <a:lnTo>
                    <a:pt x="551" y="220"/>
                  </a:lnTo>
                  <a:lnTo>
                    <a:pt x="544" y="218"/>
                  </a:lnTo>
                  <a:lnTo>
                    <a:pt x="539" y="218"/>
                  </a:lnTo>
                  <a:lnTo>
                    <a:pt x="533" y="217"/>
                  </a:lnTo>
                  <a:lnTo>
                    <a:pt x="527" y="217"/>
                  </a:lnTo>
                  <a:lnTo>
                    <a:pt x="520" y="215"/>
                  </a:lnTo>
                  <a:lnTo>
                    <a:pt x="514" y="215"/>
                  </a:lnTo>
                  <a:lnTo>
                    <a:pt x="507" y="214"/>
                  </a:lnTo>
                  <a:lnTo>
                    <a:pt x="499" y="214"/>
                  </a:lnTo>
                  <a:lnTo>
                    <a:pt x="493" y="212"/>
                  </a:lnTo>
                  <a:lnTo>
                    <a:pt x="485" y="212"/>
                  </a:lnTo>
                  <a:lnTo>
                    <a:pt x="478" y="210"/>
                  </a:lnTo>
                  <a:lnTo>
                    <a:pt x="470" y="209"/>
                  </a:lnTo>
                  <a:lnTo>
                    <a:pt x="463" y="209"/>
                  </a:lnTo>
                  <a:lnTo>
                    <a:pt x="455" y="208"/>
                  </a:lnTo>
                  <a:lnTo>
                    <a:pt x="448" y="205"/>
                  </a:lnTo>
                  <a:lnTo>
                    <a:pt x="439" y="204"/>
                  </a:lnTo>
                  <a:lnTo>
                    <a:pt x="430" y="203"/>
                  </a:lnTo>
                  <a:lnTo>
                    <a:pt x="422" y="202"/>
                  </a:lnTo>
                  <a:lnTo>
                    <a:pt x="414" y="199"/>
                  </a:lnTo>
                  <a:lnTo>
                    <a:pt x="405" y="198"/>
                  </a:lnTo>
                  <a:lnTo>
                    <a:pt x="397" y="197"/>
                  </a:lnTo>
                  <a:lnTo>
                    <a:pt x="389" y="195"/>
                  </a:lnTo>
                  <a:lnTo>
                    <a:pt x="380" y="193"/>
                  </a:lnTo>
                  <a:lnTo>
                    <a:pt x="371" y="191"/>
                  </a:lnTo>
                  <a:lnTo>
                    <a:pt x="364" y="189"/>
                  </a:lnTo>
                  <a:lnTo>
                    <a:pt x="355" y="188"/>
                  </a:lnTo>
                  <a:lnTo>
                    <a:pt x="346" y="185"/>
                  </a:lnTo>
                  <a:lnTo>
                    <a:pt x="337" y="183"/>
                  </a:lnTo>
                  <a:lnTo>
                    <a:pt x="328" y="181"/>
                  </a:lnTo>
                  <a:lnTo>
                    <a:pt x="320" y="180"/>
                  </a:lnTo>
                  <a:lnTo>
                    <a:pt x="311" y="176"/>
                  </a:lnTo>
                  <a:lnTo>
                    <a:pt x="302" y="174"/>
                  </a:lnTo>
                  <a:lnTo>
                    <a:pt x="293" y="171"/>
                  </a:lnTo>
                  <a:lnTo>
                    <a:pt x="286" y="169"/>
                  </a:lnTo>
                  <a:lnTo>
                    <a:pt x="277" y="166"/>
                  </a:lnTo>
                  <a:lnTo>
                    <a:pt x="268" y="164"/>
                  </a:lnTo>
                  <a:lnTo>
                    <a:pt x="259" y="160"/>
                  </a:lnTo>
                  <a:lnTo>
                    <a:pt x="252" y="159"/>
                  </a:lnTo>
                  <a:lnTo>
                    <a:pt x="243" y="155"/>
                  </a:lnTo>
                  <a:lnTo>
                    <a:pt x="235" y="153"/>
                  </a:lnTo>
                  <a:lnTo>
                    <a:pt x="228" y="149"/>
                  </a:lnTo>
                  <a:lnTo>
                    <a:pt x="220" y="145"/>
                  </a:lnTo>
                  <a:lnTo>
                    <a:pt x="213" y="142"/>
                  </a:lnTo>
                  <a:lnTo>
                    <a:pt x="205" y="139"/>
                  </a:lnTo>
                  <a:lnTo>
                    <a:pt x="198" y="136"/>
                  </a:lnTo>
                  <a:lnTo>
                    <a:pt x="192" y="132"/>
                  </a:lnTo>
                  <a:lnTo>
                    <a:pt x="173" y="125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38" name="Freeform 84"/>
            <p:cNvSpPr>
              <a:spLocks/>
            </p:cNvSpPr>
            <p:nvPr/>
          </p:nvSpPr>
          <p:spPr bwMode="auto">
            <a:xfrm>
              <a:off x="3094" y="2952"/>
              <a:ext cx="443" cy="144"/>
            </a:xfrm>
            <a:custGeom>
              <a:avLst/>
              <a:gdLst>
                <a:gd name="T0" fmla="*/ 17 w 1327"/>
                <a:gd name="T1" fmla="*/ 398 h 432"/>
                <a:gd name="T2" fmla="*/ 49 w 1327"/>
                <a:gd name="T3" fmla="*/ 372 h 432"/>
                <a:gd name="T4" fmla="*/ 91 w 1327"/>
                <a:gd name="T5" fmla="*/ 332 h 432"/>
                <a:gd name="T6" fmla="*/ 116 w 1327"/>
                <a:gd name="T7" fmla="*/ 305 h 432"/>
                <a:gd name="T8" fmla="*/ 137 w 1327"/>
                <a:gd name="T9" fmla="*/ 279 h 432"/>
                <a:gd name="T10" fmla="*/ 155 w 1327"/>
                <a:gd name="T11" fmla="*/ 252 h 432"/>
                <a:gd name="T12" fmla="*/ 170 w 1327"/>
                <a:gd name="T13" fmla="*/ 225 h 432"/>
                <a:gd name="T14" fmla="*/ 183 w 1327"/>
                <a:gd name="T15" fmla="*/ 195 h 432"/>
                <a:gd name="T16" fmla="*/ 201 w 1327"/>
                <a:gd name="T17" fmla="*/ 162 h 432"/>
                <a:gd name="T18" fmla="*/ 226 w 1327"/>
                <a:gd name="T19" fmla="*/ 128 h 432"/>
                <a:gd name="T20" fmla="*/ 254 w 1327"/>
                <a:gd name="T21" fmla="*/ 95 h 432"/>
                <a:gd name="T22" fmla="*/ 289 w 1327"/>
                <a:gd name="T23" fmla="*/ 64 h 432"/>
                <a:gd name="T24" fmla="*/ 330 w 1327"/>
                <a:gd name="T25" fmla="*/ 39 h 432"/>
                <a:gd name="T26" fmla="*/ 379 w 1327"/>
                <a:gd name="T27" fmla="*/ 17 h 432"/>
                <a:gd name="T28" fmla="*/ 433 w 1327"/>
                <a:gd name="T29" fmla="*/ 4 h 432"/>
                <a:gd name="T30" fmla="*/ 496 w 1327"/>
                <a:gd name="T31" fmla="*/ 0 h 432"/>
                <a:gd name="T32" fmla="*/ 568 w 1327"/>
                <a:gd name="T33" fmla="*/ 5 h 432"/>
                <a:gd name="T34" fmla="*/ 645 w 1327"/>
                <a:gd name="T35" fmla="*/ 24 h 432"/>
                <a:gd name="T36" fmla="*/ 723 w 1327"/>
                <a:gd name="T37" fmla="*/ 48 h 432"/>
                <a:gd name="T38" fmla="*/ 793 w 1327"/>
                <a:gd name="T39" fmla="*/ 73 h 432"/>
                <a:gd name="T40" fmla="*/ 860 w 1327"/>
                <a:gd name="T41" fmla="*/ 100 h 432"/>
                <a:gd name="T42" fmla="*/ 923 w 1327"/>
                <a:gd name="T43" fmla="*/ 129 h 432"/>
                <a:gd name="T44" fmla="*/ 982 w 1327"/>
                <a:gd name="T45" fmla="*/ 162 h 432"/>
                <a:gd name="T46" fmla="*/ 1037 w 1327"/>
                <a:gd name="T47" fmla="*/ 196 h 432"/>
                <a:gd name="T48" fmla="*/ 1092 w 1327"/>
                <a:gd name="T49" fmla="*/ 232 h 432"/>
                <a:gd name="T50" fmla="*/ 1146 w 1327"/>
                <a:gd name="T51" fmla="*/ 271 h 432"/>
                <a:gd name="T52" fmla="*/ 1199 w 1327"/>
                <a:gd name="T53" fmla="*/ 312 h 432"/>
                <a:gd name="T54" fmla="*/ 1253 w 1327"/>
                <a:gd name="T55" fmla="*/ 356 h 432"/>
                <a:gd name="T56" fmla="*/ 1263 w 1327"/>
                <a:gd name="T57" fmla="*/ 431 h 432"/>
                <a:gd name="T58" fmla="*/ 1238 w 1327"/>
                <a:gd name="T59" fmla="*/ 410 h 432"/>
                <a:gd name="T60" fmla="*/ 1210 w 1327"/>
                <a:gd name="T61" fmla="*/ 387 h 432"/>
                <a:gd name="T62" fmla="*/ 1179 w 1327"/>
                <a:gd name="T63" fmla="*/ 364 h 432"/>
                <a:gd name="T64" fmla="*/ 1142 w 1327"/>
                <a:gd name="T65" fmla="*/ 337 h 432"/>
                <a:gd name="T66" fmla="*/ 1100 w 1327"/>
                <a:gd name="T67" fmla="*/ 308 h 432"/>
                <a:gd name="T68" fmla="*/ 1056 w 1327"/>
                <a:gd name="T69" fmla="*/ 279 h 432"/>
                <a:gd name="T70" fmla="*/ 1008 w 1327"/>
                <a:gd name="T71" fmla="*/ 250 h 432"/>
                <a:gd name="T72" fmla="*/ 959 w 1327"/>
                <a:gd name="T73" fmla="*/ 225 h 432"/>
                <a:gd name="T74" fmla="*/ 910 w 1327"/>
                <a:gd name="T75" fmla="*/ 202 h 432"/>
                <a:gd name="T76" fmla="*/ 883 w 1327"/>
                <a:gd name="T77" fmla="*/ 190 h 432"/>
                <a:gd name="T78" fmla="*/ 851 w 1327"/>
                <a:gd name="T79" fmla="*/ 175 h 432"/>
                <a:gd name="T80" fmla="*/ 807 w 1327"/>
                <a:gd name="T81" fmla="*/ 157 h 432"/>
                <a:gd name="T82" fmla="*/ 753 w 1327"/>
                <a:gd name="T83" fmla="*/ 139 h 432"/>
                <a:gd name="T84" fmla="*/ 692 w 1327"/>
                <a:gd name="T85" fmla="*/ 123 h 432"/>
                <a:gd name="T86" fmla="*/ 625 w 1327"/>
                <a:gd name="T87" fmla="*/ 109 h 432"/>
                <a:gd name="T88" fmla="*/ 556 w 1327"/>
                <a:gd name="T89" fmla="*/ 102 h 432"/>
                <a:gd name="T90" fmla="*/ 486 w 1327"/>
                <a:gd name="T91" fmla="*/ 102 h 432"/>
                <a:gd name="T92" fmla="*/ 417 w 1327"/>
                <a:gd name="T93" fmla="*/ 113 h 432"/>
                <a:gd name="T94" fmla="*/ 353 w 1327"/>
                <a:gd name="T95" fmla="*/ 138 h 432"/>
                <a:gd name="T96" fmla="*/ 322 w 1327"/>
                <a:gd name="T97" fmla="*/ 157 h 432"/>
                <a:gd name="T98" fmla="*/ 293 w 1327"/>
                <a:gd name="T99" fmla="*/ 181 h 432"/>
                <a:gd name="T100" fmla="*/ 256 w 1327"/>
                <a:gd name="T101" fmla="*/ 213 h 432"/>
                <a:gd name="T102" fmla="*/ 219 w 1327"/>
                <a:gd name="T103" fmla="*/ 254 h 432"/>
                <a:gd name="T104" fmla="*/ 194 w 1327"/>
                <a:gd name="T105" fmla="*/ 288 h 432"/>
                <a:gd name="T106" fmla="*/ 162 w 1327"/>
                <a:gd name="T107" fmla="*/ 328 h 432"/>
                <a:gd name="T108" fmla="*/ 122 w 1327"/>
                <a:gd name="T109" fmla="*/ 366 h 432"/>
                <a:gd name="T110" fmla="*/ 81 w 1327"/>
                <a:gd name="T111" fmla="*/ 396 h 432"/>
                <a:gd name="T112" fmla="*/ 45 w 1327"/>
                <a:gd name="T113" fmla="*/ 417 h 432"/>
                <a:gd name="T114" fmla="*/ 24 w 1327"/>
                <a:gd name="T115" fmla="*/ 430 h 4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27"/>
                <a:gd name="T175" fmla="*/ 0 h 432"/>
                <a:gd name="T176" fmla="*/ 1327 w 1327"/>
                <a:gd name="T177" fmla="*/ 432 h 4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27" h="432">
                  <a:moveTo>
                    <a:pt x="0" y="411"/>
                  </a:moveTo>
                  <a:lnTo>
                    <a:pt x="1" y="410"/>
                  </a:lnTo>
                  <a:lnTo>
                    <a:pt x="5" y="407"/>
                  </a:lnTo>
                  <a:lnTo>
                    <a:pt x="8" y="405"/>
                  </a:lnTo>
                  <a:lnTo>
                    <a:pt x="12" y="402"/>
                  </a:lnTo>
                  <a:lnTo>
                    <a:pt x="17" y="398"/>
                  </a:lnTo>
                  <a:lnTo>
                    <a:pt x="22" y="396"/>
                  </a:lnTo>
                  <a:lnTo>
                    <a:pt x="25" y="391"/>
                  </a:lnTo>
                  <a:lnTo>
                    <a:pt x="32" y="387"/>
                  </a:lnTo>
                  <a:lnTo>
                    <a:pt x="37" y="382"/>
                  </a:lnTo>
                  <a:lnTo>
                    <a:pt x="43" y="377"/>
                  </a:lnTo>
                  <a:lnTo>
                    <a:pt x="49" y="372"/>
                  </a:lnTo>
                  <a:lnTo>
                    <a:pt x="55" y="366"/>
                  </a:lnTo>
                  <a:lnTo>
                    <a:pt x="63" y="359"/>
                  </a:lnTo>
                  <a:lnTo>
                    <a:pt x="70" y="354"/>
                  </a:lnTo>
                  <a:lnTo>
                    <a:pt x="77" y="347"/>
                  </a:lnTo>
                  <a:lnTo>
                    <a:pt x="84" y="339"/>
                  </a:lnTo>
                  <a:lnTo>
                    <a:pt x="91" y="332"/>
                  </a:lnTo>
                  <a:lnTo>
                    <a:pt x="99" y="324"/>
                  </a:lnTo>
                  <a:lnTo>
                    <a:pt x="102" y="320"/>
                  </a:lnTo>
                  <a:lnTo>
                    <a:pt x="106" y="317"/>
                  </a:lnTo>
                  <a:lnTo>
                    <a:pt x="109" y="313"/>
                  </a:lnTo>
                  <a:lnTo>
                    <a:pt x="113" y="309"/>
                  </a:lnTo>
                  <a:lnTo>
                    <a:pt x="116" y="305"/>
                  </a:lnTo>
                  <a:lnTo>
                    <a:pt x="121" y="300"/>
                  </a:lnTo>
                  <a:lnTo>
                    <a:pt x="123" y="296"/>
                  </a:lnTo>
                  <a:lnTo>
                    <a:pt x="127" y="293"/>
                  </a:lnTo>
                  <a:lnTo>
                    <a:pt x="129" y="288"/>
                  </a:lnTo>
                  <a:lnTo>
                    <a:pt x="133" y="284"/>
                  </a:lnTo>
                  <a:lnTo>
                    <a:pt x="137" y="279"/>
                  </a:lnTo>
                  <a:lnTo>
                    <a:pt x="140" y="275"/>
                  </a:lnTo>
                  <a:lnTo>
                    <a:pt x="143" y="270"/>
                  </a:lnTo>
                  <a:lnTo>
                    <a:pt x="146" y="266"/>
                  </a:lnTo>
                  <a:lnTo>
                    <a:pt x="150" y="261"/>
                  </a:lnTo>
                  <a:lnTo>
                    <a:pt x="152" y="257"/>
                  </a:lnTo>
                  <a:lnTo>
                    <a:pt x="155" y="252"/>
                  </a:lnTo>
                  <a:lnTo>
                    <a:pt x="157" y="249"/>
                  </a:lnTo>
                  <a:lnTo>
                    <a:pt x="161" y="244"/>
                  </a:lnTo>
                  <a:lnTo>
                    <a:pt x="163" y="239"/>
                  </a:lnTo>
                  <a:lnTo>
                    <a:pt x="166" y="234"/>
                  </a:lnTo>
                  <a:lnTo>
                    <a:pt x="167" y="230"/>
                  </a:lnTo>
                  <a:lnTo>
                    <a:pt x="170" y="225"/>
                  </a:lnTo>
                  <a:lnTo>
                    <a:pt x="172" y="221"/>
                  </a:lnTo>
                  <a:lnTo>
                    <a:pt x="173" y="215"/>
                  </a:lnTo>
                  <a:lnTo>
                    <a:pt x="176" y="210"/>
                  </a:lnTo>
                  <a:lnTo>
                    <a:pt x="178" y="205"/>
                  </a:lnTo>
                  <a:lnTo>
                    <a:pt x="181" y="200"/>
                  </a:lnTo>
                  <a:lnTo>
                    <a:pt x="183" y="195"/>
                  </a:lnTo>
                  <a:lnTo>
                    <a:pt x="186" y="190"/>
                  </a:lnTo>
                  <a:lnTo>
                    <a:pt x="188" y="183"/>
                  </a:lnTo>
                  <a:lnTo>
                    <a:pt x="192" y="178"/>
                  </a:lnTo>
                  <a:lnTo>
                    <a:pt x="195" y="173"/>
                  </a:lnTo>
                  <a:lnTo>
                    <a:pt x="199" y="167"/>
                  </a:lnTo>
                  <a:lnTo>
                    <a:pt x="201" y="162"/>
                  </a:lnTo>
                  <a:lnTo>
                    <a:pt x="205" y="157"/>
                  </a:lnTo>
                  <a:lnTo>
                    <a:pt x="209" y="151"/>
                  </a:lnTo>
                  <a:lnTo>
                    <a:pt x="212" y="146"/>
                  </a:lnTo>
                  <a:lnTo>
                    <a:pt x="217" y="139"/>
                  </a:lnTo>
                  <a:lnTo>
                    <a:pt x="221" y="134"/>
                  </a:lnTo>
                  <a:lnTo>
                    <a:pt x="226" y="128"/>
                  </a:lnTo>
                  <a:lnTo>
                    <a:pt x="230" y="123"/>
                  </a:lnTo>
                  <a:lnTo>
                    <a:pt x="234" y="117"/>
                  </a:lnTo>
                  <a:lnTo>
                    <a:pt x="239" y="112"/>
                  </a:lnTo>
                  <a:lnTo>
                    <a:pt x="244" y="107"/>
                  </a:lnTo>
                  <a:lnTo>
                    <a:pt x="249" y="102"/>
                  </a:lnTo>
                  <a:lnTo>
                    <a:pt x="254" y="95"/>
                  </a:lnTo>
                  <a:lnTo>
                    <a:pt x="260" y="90"/>
                  </a:lnTo>
                  <a:lnTo>
                    <a:pt x="265" y="85"/>
                  </a:lnTo>
                  <a:lnTo>
                    <a:pt x="271" y="80"/>
                  </a:lnTo>
                  <a:lnTo>
                    <a:pt x="276" y="74"/>
                  </a:lnTo>
                  <a:lnTo>
                    <a:pt x="283" y="70"/>
                  </a:lnTo>
                  <a:lnTo>
                    <a:pt x="289" y="64"/>
                  </a:lnTo>
                  <a:lnTo>
                    <a:pt x="295" y="60"/>
                  </a:lnTo>
                  <a:lnTo>
                    <a:pt x="303" y="56"/>
                  </a:lnTo>
                  <a:lnTo>
                    <a:pt x="310" y="51"/>
                  </a:lnTo>
                  <a:lnTo>
                    <a:pt x="317" y="46"/>
                  </a:lnTo>
                  <a:lnTo>
                    <a:pt x="323" y="43"/>
                  </a:lnTo>
                  <a:lnTo>
                    <a:pt x="330" y="39"/>
                  </a:lnTo>
                  <a:lnTo>
                    <a:pt x="338" y="35"/>
                  </a:lnTo>
                  <a:lnTo>
                    <a:pt x="345" y="30"/>
                  </a:lnTo>
                  <a:lnTo>
                    <a:pt x="354" y="27"/>
                  </a:lnTo>
                  <a:lnTo>
                    <a:pt x="362" y="24"/>
                  </a:lnTo>
                  <a:lnTo>
                    <a:pt x="370" y="20"/>
                  </a:lnTo>
                  <a:lnTo>
                    <a:pt x="379" y="17"/>
                  </a:lnTo>
                  <a:lnTo>
                    <a:pt x="388" y="14"/>
                  </a:lnTo>
                  <a:lnTo>
                    <a:pt x="396" y="11"/>
                  </a:lnTo>
                  <a:lnTo>
                    <a:pt x="406" y="10"/>
                  </a:lnTo>
                  <a:lnTo>
                    <a:pt x="414" y="7"/>
                  </a:lnTo>
                  <a:lnTo>
                    <a:pt x="424" y="5"/>
                  </a:lnTo>
                  <a:lnTo>
                    <a:pt x="433" y="4"/>
                  </a:lnTo>
                  <a:lnTo>
                    <a:pt x="445" y="2"/>
                  </a:lnTo>
                  <a:lnTo>
                    <a:pt x="453" y="1"/>
                  </a:lnTo>
                  <a:lnTo>
                    <a:pt x="463" y="0"/>
                  </a:lnTo>
                  <a:lnTo>
                    <a:pt x="475" y="0"/>
                  </a:lnTo>
                  <a:lnTo>
                    <a:pt x="486" y="0"/>
                  </a:lnTo>
                  <a:lnTo>
                    <a:pt x="496" y="0"/>
                  </a:lnTo>
                  <a:lnTo>
                    <a:pt x="507" y="0"/>
                  </a:lnTo>
                  <a:lnTo>
                    <a:pt x="519" y="0"/>
                  </a:lnTo>
                  <a:lnTo>
                    <a:pt x="531" y="1"/>
                  </a:lnTo>
                  <a:lnTo>
                    <a:pt x="542" y="1"/>
                  </a:lnTo>
                  <a:lnTo>
                    <a:pt x="554" y="2"/>
                  </a:lnTo>
                  <a:lnTo>
                    <a:pt x="568" y="5"/>
                  </a:lnTo>
                  <a:lnTo>
                    <a:pt x="580" y="7"/>
                  </a:lnTo>
                  <a:lnTo>
                    <a:pt x="593" y="10"/>
                  </a:lnTo>
                  <a:lnTo>
                    <a:pt x="605" y="12"/>
                  </a:lnTo>
                  <a:lnTo>
                    <a:pt x="619" y="16"/>
                  </a:lnTo>
                  <a:lnTo>
                    <a:pt x="633" y="20"/>
                  </a:lnTo>
                  <a:lnTo>
                    <a:pt x="645" y="24"/>
                  </a:lnTo>
                  <a:lnTo>
                    <a:pt x="659" y="27"/>
                  </a:lnTo>
                  <a:lnTo>
                    <a:pt x="672" y="31"/>
                  </a:lnTo>
                  <a:lnTo>
                    <a:pt x="686" y="35"/>
                  </a:lnTo>
                  <a:lnTo>
                    <a:pt x="697" y="39"/>
                  </a:lnTo>
                  <a:lnTo>
                    <a:pt x="709" y="44"/>
                  </a:lnTo>
                  <a:lnTo>
                    <a:pt x="723" y="48"/>
                  </a:lnTo>
                  <a:lnTo>
                    <a:pt x="736" y="51"/>
                  </a:lnTo>
                  <a:lnTo>
                    <a:pt x="747" y="56"/>
                  </a:lnTo>
                  <a:lnTo>
                    <a:pt x="758" y="60"/>
                  </a:lnTo>
                  <a:lnTo>
                    <a:pt x="771" y="64"/>
                  </a:lnTo>
                  <a:lnTo>
                    <a:pt x="782" y="69"/>
                  </a:lnTo>
                  <a:lnTo>
                    <a:pt x="793" y="73"/>
                  </a:lnTo>
                  <a:lnTo>
                    <a:pt x="805" y="78"/>
                  </a:lnTo>
                  <a:lnTo>
                    <a:pt x="816" y="83"/>
                  </a:lnTo>
                  <a:lnTo>
                    <a:pt x="829" y="88"/>
                  </a:lnTo>
                  <a:lnTo>
                    <a:pt x="839" y="92"/>
                  </a:lnTo>
                  <a:lnTo>
                    <a:pt x="849" y="95"/>
                  </a:lnTo>
                  <a:lnTo>
                    <a:pt x="860" y="100"/>
                  </a:lnTo>
                  <a:lnTo>
                    <a:pt x="871" y="105"/>
                  </a:lnTo>
                  <a:lnTo>
                    <a:pt x="881" y="110"/>
                  </a:lnTo>
                  <a:lnTo>
                    <a:pt x="891" y="115"/>
                  </a:lnTo>
                  <a:lnTo>
                    <a:pt x="903" y="119"/>
                  </a:lnTo>
                  <a:lnTo>
                    <a:pt x="913" y="126"/>
                  </a:lnTo>
                  <a:lnTo>
                    <a:pt x="923" y="129"/>
                  </a:lnTo>
                  <a:lnTo>
                    <a:pt x="933" y="136"/>
                  </a:lnTo>
                  <a:lnTo>
                    <a:pt x="943" y="141"/>
                  </a:lnTo>
                  <a:lnTo>
                    <a:pt x="953" y="146"/>
                  </a:lnTo>
                  <a:lnTo>
                    <a:pt x="962" y="151"/>
                  </a:lnTo>
                  <a:lnTo>
                    <a:pt x="972" y="157"/>
                  </a:lnTo>
                  <a:lnTo>
                    <a:pt x="982" y="162"/>
                  </a:lnTo>
                  <a:lnTo>
                    <a:pt x="992" y="168"/>
                  </a:lnTo>
                  <a:lnTo>
                    <a:pt x="1001" y="173"/>
                  </a:lnTo>
                  <a:lnTo>
                    <a:pt x="1011" y="178"/>
                  </a:lnTo>
                  <a:lnTo>
                    <a:pt x="1019" y="183"/>
                  </a:lnTo>
                  <a:lnTo>
                    <a:pt x="1028" y="190"/>
                  </a:lnTo>
                  <a:lnTo>
                    <a:pt x="1037" y="196"/>
                  </a:lnTo>
                  <a:lnTo>
                    <a:pt x="1047" y="201"/>
                  </a:lnTo>
                  <a:lnTo>
                    <a:pt x="1056" y="207"/>
                  </a:lnTo>
                  <a:lnTo>
                    <a:pt x="1066" y="213"/>
                  </a:lnTo>
                  <a:lnTo>
                    <a:pt x="1073" y="219"/>
                  </a:lnTo>
                  <a:lnTo>
                    <a:pt x="1083" y="226"/>
                  </a:lnTo>
                  <a:lnTo>
                    <a:pt x="1092" y="232"/>
                  </a:lnTo>
                  <a:lnTo>
                    <a:pt x="1102" y="239"/>
                  </a:lnTo>
                  <a:lnTo>
                    <a:pt x="1110" y="245"/>
                  </a:lnTo>
                  <a:lnTo>
                    <a:pt x="1120" y="251"/>
                  </a:lnTo>
                  <a:lnTo>
                    <a:pt x="1129" y="257"/>
                  </a:lnTo>
                  <a:lnTo>
                    <a:pt x="1137" y="265"/>
                  </a:lnTo>
                  <a:lnTo>
                    <a:pt x="1146" y="271"/>
                  </a:lnTo>
                  <a:lnTo>
                    <a:pt x="1155" y="278"/>
                  </a:lnTo>
                  <a:lnTo>
                    <a:pt x="1164" y="284"/>
                  </a:lnTo>
                  <a:lnTo>
                    <a:pt x="1173" y="291"/>
                  </a:lnTo>
                  <a:lnTo>
                    <a:pt x="1181" y="298"/>
                  </a:lnTo>
                  <a:lnTo>
                    <a:pt x="1190" y="305"/>
                  </a:lnTo>
                  <a:lnTo>
                    <a:pt x="1199" y="312"/>
                  </a:lnTo>
                  <a:lnTo>
                    <a:pt x="1209" y="320"/>
                  </a:lnTo>
                  <a:lnTo>
                    <a:pt x="1216" y="327"/>
                  </a:lnTo>
                  <a:lnTo>
                    <a:pt x="1226" y="334"/>
                  </a:lnTo>
                  <a:lnTo>
                    <a:pt x="1235" y="340"/>
                  </a:lnTo>
                  <a:lnTo>
                    <a:pt x="1244" y="349"/>
                  </a:lnTo>
                  <a:lnTo>
                    <a:pt x="1253" y="356"/>
                  </a:lnTo>
                  <a:lnTo>
                    <a:pt x="1262" y="364"/>
                  </a:lnTo>
                  <a:lnTo>
                    <a:pt x="1272" y="372"/>
                  </a:lnTo>
                  <a:lnTo>
                    <a:pt x="1282" y="379"/>
                  </a:lnTo>
                  <a:lnTo>
                    <a:pt x="1327" y="423"/>
                  </a:lnTo>
                  <a:lnTo>
                    <a:pt x="1264" y="432"/>
                  </a:lnTo>
                  <a:lnTo>
                    <a:pt x="1263" y="431"/>
                  </a:lnTo>
                  <a:lnTo>
                    <a:pt x="1262" y="430"/>
                  </a:lnTo>
                  <a:lnTo>
                    <a:pt x="1259" y="427"/>
                  </a:lnTo>
                  <a:lnTo>
                    <a:pt x="1255" y="423"/>
                  </a:lnTo>
                  <a:lnTo>
                    <a:pt x="1250" y="420"/>
                  </a:lnTo>
                  <a:lnTo>
                    <a:pt x="1245" y="416"/>
                  </a:lnTo>
                  <a:lnTo>
                    <a:pt x="1238" y="410"/>
                  </a:lnTo>
                  <a:lnTo>
                    <a:pt x="1232" y="405"/>
                  </a:lnTo>
                  <a:lnTo>
                    <a:pt x="1228" y="401"/>
                  </a:lnTo>
                  <a:lnTo>
                    <a:pt x="1223" y="398"/>
                  </a:lnTo>
                  <a:lnTo>
                    <a:pt x="1219" y="394"/>
                  </a:lnTo>
                  <a:lnTo>
                    <a:pt x="1215" y="391"/>
                  </a:lnTo>
                  <a:lnTo>
                    <a:pt x="1210" y="387"/>
                  </a:lnTo>
                  <a:lnTo>
                    <a:pt x="1205" y="383"/>
                  </a:lnTo>
                  <a:lnTo>
                    <a:pt x="1200" y="379"/>
                  </a:lnTo>
                  <a:lnTo>
                    <a:pt x="1195" y="377"/>
                  </a:lnTo>
                  <a:lnTo>
                    <a:pt x="1190" y="372"/>
                  </a:lnTo>
                  <a:lnTo>
                    <a:pt x="1184" y="368"/>
                  </a:lnTo>
                  <a:lnTo>
                    <a:pt x="1179" y="364"/>
                  </a:lnTo>
                  <a:lnTo>
                    <a:pt x="1173" y="359"/>
                  </a:lnTo>
                  <a:lnTo>
                    <a:pt x="1166" y="354"/>
                  </a:lnTo>
                  <a:lnTo>
                    <a:pt x="1161" y="351"/>
                  </a:lnTo>
                  <a:lnTo>
                    <a:pt x="1155" y="345"/>
                  </a:lnTo>
                  <a:lnTo>
                    <a:pt x="1149" y="342"/>
                  </a:lnTo>
                  <a:lnTo>
                    <a:pt x="1142" y="337"/>
                  </a:lnTo>
                  <a:lnTo>
                    <a:pt x="1135" y="332"/>
                  </a:lnTo>
                  <a:lnTo>
                    <a:pt x="1127" y="327"/>
                  </a:lnTo>
                  <a:lnTo>
                    <a:pt x="1121" y="323"/>
                  </a:lnTo>
                  <a:lnTo>
                    <a:pt x="1115" y="318"/>
                  </a:lnTo>
                  <a:lnTo>
                    <a:pt x="1107" y="313"/>
                  </a:lnTo>
                  <a:lnTo>
                    <a:pt x="1100" y="308"/>
                  </a:lnTo>
                  <a:lnTo>
                    <a:pt x="1093" y="304"/>
                  </a:lnTo>
                  <a:lnTo>
                    <a:pt x="1086" y="298"/>
                  </a:lnTo>
                  <a:lnTo>
                    <a:pt x="1078" y="293"/>
                  </a:lnTo>
                  <a:lnTo>
                    <a:pt x="1071" y="288"/>
                  </a:lnTo>
                  <a:lnTo>
                    <a:pt x="1063" y="284"/>
                  </a:lnTo>
                  <a:lnTo>
                    <a:pt x="1056" y="279"/>
                  </a:lnTo>
                  <a:lnTo>
                    <a:pt x="1048" y="274"/>
                  </a:lnTo>
                  <a:lnTo>
                    <a:pt x="1039" y="269"/>
                  </a:lnTo>
                  <a:lnTo>
                    <a:pt x="1033" y="265"/>
                  </a:lnTo>
                  <a:lnTo>
                    <a:pt x="1024" y="260"/>
                  </a:lnTo>
                  <a:lnTo>
                    <a:pt x="1017" y="255"/>
                  </a:lnTo>
                  <a:lnTo>
                    <a:pt x="1008" y="250"/>
                  </a:lnTo>
                  <a:lnTo>
                    <a:pt x="1001" y="246"/>
                  </a:lnTo>
                  <a:lnTo>
                    <a:pt x="992" y="242"/>
                  </a:lnTo>
                  <a:lnTo>
                    <a:pt x="984" y="237"/>
                  </a:lnTo>
                  <a:lnTo>
                    <a:pt x="975" y="234"/>
                  </a:lnTo>
                  <a:lnTo>
                    <a:pt x="968" y="229"/>
                  </a:lnTo>
                  <a:lnTo>
                    <a:pt x="959" y="225"/>
                  </a:lnTo>
                  <a:lnTo>
                    <a:pt x="952" y="221"/>
                  </a:lnTo>
                  <a:lnTo>
                    <a:pt x="943" y="216"/>
                  </a:lnTo>
                  <a:lnTo>
                    <a:pt x="935" y="212"/>
                  </a:lnTo>
                  <a:lnTo>
                    <a:pt x="927" y="208"/>
                  </a:lnTo>
                  <a:lnTo>
                    <a:pt x="919" y="206"/>
                  </a:lnTo>
                  <a:lnTo>
                    <a:pt x="910" y="202"/>
                  </a:lnTo>
                  <a:lnTo>
                    <a:pt x="903" y="200"/>
                  </a:lnTo>
                  <a:lnTo>
                    <a:pt x="901" y="198"/>
                  </a:lnTo>
                  <a:lnTo>
                    <a:pt x="899" y="197"/>
                  </a:lnTo>
                  <a:lnTo>
                    <a:pt x="894" y="195"/>
                  </a:lnTo>
                  <a:lnTo>
                    <a:pt x="888" y="191"/>
                  </a:lnTo>
                  <a:lnTo>
                    <a:pt x="883" y="190"/>
                  </a:lnTo>
                  <a:lnTo>
                    <a:pt x="879" y="187"/>
                  </a:lnTo>
                  <a:lnTo>
                    <a:pt x="874" y="185"/>
                  </a:lnTo>
                  <a:lnTo>
                    <a:pt x="869" y="183"/>
                  </a:lnTo>
                  <a:lnTo>
                    <a:pt x="864" y="180"/>
                  </a:lnTo>
                  <a:lnTo>
                    <a:pt x="857" y="178"/>
                  </a:lnTo>
                  <a:lnTo>
                    <a:pt x="851" y="175"/>
                  </a:lnTo>
                  <a:lnTo>
                    <a:pt x="846" y="173"/>
                  </a:lnTo>
                  <a:lnTo>
                    <a:pt x="837" y="169"/>
                  </a:lnTo>
                  <a:lnTo>
                    <a:pt x="831" y="167"/>
                  </a:lnTo>
                  <a:lnTo>
                    <a:pt x="824" y="163"/>
                  </a:lnTo>
                  <a:lnTo>
                    <a:pt x="816" y="161"/>
                  </a:lnTo>
                  <a:lnTo>
                    <a:pt x="807" y="157"/>
                  </a:lnTo>
                  <a:lnTo>
                    <a:pt x="798" y="156"/>
                  </a:lnTo>
                  <a:lnTo>
                    <a:pt x="791" y="152"/>
                  </a:lnTo>
                  <a:lnTo>
                    <a:pt x="782" y="149"/>
                  </a:lnTo>
                  <a:lnTo>
                    <a:pt x="772" y="146"/>
                  </a:lnTo>
                  <a:lnTo>
                    <a:pt x="763" y="143"/>
                  </a:lnTo>
                  <a:lnTo>
                    <a:pt x="753" y="139"/>
                  </a:lnTo>
                  <a:lnTo>
                    <a:pt x="743" y="137"/>
                  </a:lnTo>
                  <a:lnTo>
                    <a:pt x="734" y="134"/>
                  </a:lnTo>
                  <a:lnTo>
                    <a:pt x="724" y="132"/>
                  </a:lnTo>
                  <a:lnTo>
                    <a:pt x="713" y="128"/>
                  </a:lnTo>
                  <a:lnTo>
                    <a:pt x="703" y="127"/>
                  </a:lnTo>
                  <a:lnTo>
                    <a:pt x="692" y="123"/>
                  </a:lnTo>
                  <a:lnTo>
                    <a:pt x="682" y="119"/>
                  </a:lnTo>
                  <a:lnTo>
                    <a:pt x="670" y="118"/>
                  </a:lnTo>
                  <a:lnTo>
                    <a:pt x="659" y="115"/>
                  </a:lnTo>
                  <a:lnTo>
                    <a:pt x="648" y="113"/>
                  </a:lnTo>
                  <a:lnTo>
                    <a:pt x="637" y="110"/>
                  </a:lnTo>
                  <a:lnTo>
                    <a:pt x="625" y="109"/>
                  </a:lnTo>
                  <a:lnTo>
                    <a:pt x="614" y="108"/>
                  </a:lnTo>
                  <a:lnTo>
                    <a:pt x="603" y="105"/>
                  </a:lnTo>
                  <a:lnTo>
                    <a:pt x="591" y="104"/>
                  </a:lnTo>
                  <a:lnTo>
                    <a:pt x="579" y="103"/>
                  </a:lnTo>
                  <a:lnTo>
                    <a:pt x="568" y="102"/>
                  </a:lnTo>
                  <a:lnTo>
                    <a:pt x="556" y="102"/>
                  </a:lnTo>
                  <a:lnTo>
                    <a:pt x="545" y="100"/>
                  </a:lnTo>
                  <a:lnTo>
                    <a:pt x="532" y="100"/>
                  </a:lnTo>
                  <a:lnTo>
                    <a:pt x="521" y="102"/>
                  </a:lnTo>
                  <a:lnTo>
                    <a:pt x="509" y="102"/>
                  </a:lnTo>
                  <a:lnTo>
                    <a:pt x="497" y="102"/>
                  </a:lnTo>
                  <a:lnTo>
                    <a:pt x="486" y="102"/>
                  </a:lnTo>
                  <a:lnTo>
                    <a:pt x="475" y="104"/>
                  </a:lnTo>
                  <a:lnTo>
                    <a:pt x="462" y="105"/>
                  </a:lnTo>
                  <a:lnTo>
                    <a:pt x="451" y="107"/>
                  </a:lnTo>
                  <a:lnTo>
                    <a:pt x="440" y="108"/>
                  </a:lnTo>
                  <a:lnTo>
                    <a:pt x="428" y="112"/>
                  </a:lnTo>
                  <a:lnTo>
                    <a:pt x="417" y="113"/>
                  </a:lnTo>
                  <a:lnTo>
                    <a:pt x="406" y="117"/>
                  </a:lnTo>
                  <a:lnTo>
                    <a:pt x="396" y="120"/>
                  </a:lnTo>
                  <a:lnTo>
                    <a:pt x="384" y="124"/>
                  </a:lnTo>
                  <a:lnTo>
                    <a:pt x="373" y="128"/>
                  </a:lnTo>
                  <a:lnTo>
                    <a:pt x="363" y="133"/>
                  </a:lnTo>
                  <a:lnTo>
                    <a:pt x="353" y="138"/>
                  </a:lnTo>
                  <a:lnTo>
                    <a:pt x="343" y="144"/>
                  </a:lnTo>
                  <a:lnTo>
                    <a:pt x="342" y="144"/>
                  </a:lnTo>
                  <a:lnTo>
                    <a:pt x="338" y="147"/>
                  </a:lnTo>
                  <a:lnTo>
                    <a:pt x="333" y="151"/>
                  </a:lnTo>
                  <a:lnTo>
                    <a:pt x="327" y="156"/>
                  </a:lnTo>
                  <a:lnTo>
                    <a:pt x="322" y="157"/>
                  </a:lnTo>
                  <a:lnTo>
                    <a:pt x="318" y="161"/>
                  </a:lnTo>
                  <a:lnTo>
                    <a:pt x="313" y="163"/>
                  </a:lnTo>
                  <a:lnTo>
                    <a:pt x="308" y="168"/>
                  </a:lnTo>
                  <a:lnTo>
                    <a:pt x="303" y="172"/>
                  </a:lnTo>
                  <a:lnTo>
                    <a:pt x="298" y="177"/>
                  </a:lnTo>
                  <a:lnTo>
                    <a:pt x="293" y="181"/>
                  </a:lnTo>
                  <a:lnTo>
                    <a:pt x="288" y="186"/>
                  </a:lnTo>
                  <a:lnTo>
                    <a:pt x="280" y="191"/>
                  </a:lnTo>
                  <a:lnTo>
                    <a:pt x="274" y="196"/>
                  </a:lnTo>
                  <a:lnTo>
                    <a:pt x="268" y="201"/>
                  </a:lnTo>
                  <a:lnTo>
                    <a:pt x="263" y="207"/>
                  </a:lnTo>
                  <a:lnTo>
                    <a:pt x="256" y="213"/>
                  </a:lnTo>
                  <a:lnTo>
                    <a:pt x="250" y="220"/>
                  </a:lnTo>
                  <a:lnTo>
                    <a:pt x="244" y="226"/>
                  </a:lnTo>
                  <a:lnTo>
                    <a:pt x="237" y="234"/>
                  </a:lnTo>
                  <a:lnTo>
                    <a:pt x="231" y="240"/>
                  </a:lnTo>
                  <a:lnTo>
                    <a:pt x="224" y="246"/>
                  </a:lnTo>
                  <a:lnTo>
                    <a:pt x="219" y="254"/>
                  </a:lnTo>
                  <a:lnTo>
                    <a:pt x="212" y="261"/>
                  </a:lnTo>
                  <a:lnTo>
                    <a:pt x="206" y="268"/>
                  </a:lnTo>
                  <a:lnTo>
                    <a:pt x="201" y="276"/>
                  </a:lnTo>
                  <a:lnTo>
                    <a:pt x="199" y="279"/>
                  </a:lnTo>
                  <a:lnTo>
                    <a:pt x="196" y="284"/>
                  </a:lnTo>
                  <a:lnTo>
                    <a:pt x="194" y="288"/>
                  </a:lnTo>
                  <a:lnTo>
                    <a:pt x="191" y="291"/>
                  </a:lnTo>
                  <a:lnTo>
                    <a:pt x="186" y="299"/>
                  </a:lnTo>
                  <a:lnTo>
                    <a:pt x="180" y="307"/>
                  </a:lnTo>
                  <a:lnTo>
                    <a:pt x="175" y="313"/>
                  </a:lnTo>
                  <a:lnTo>
                    <a:pt x="168" y="322"/>
                  </a:lnTo>
                  <a:lnTo>
                    <a:pt x="162" y="328"/>
                  </a:lnTo>
                  <a:lnTo>
                    <a:pt x="156" y="334"/>
                  </a:lnTo>
                  <a:lnTo>
                    <a:pt x="150" y="340"/>
                  </a:lnTo>
                  <a:lnTo>
                    <a:pt x="143" y="348"/>
                  </a:lnTo>
                  <a:lnTo>
                    <a:pt x="136" y="354"/>
                  </a:lnTo>
                  <a:lnTo>
                    <a:pt x="128" y="361"/>
                  </a:lnTo>
                  <a:lnTo>
                    <a:pt x="122" y="366"/>
                  </a:lnTo>
                  <a:lnTo>
                    <a:pt x="116" y="372"/>
                  </a:lnTo>
                  <a:lnTo>
                    <a:pt x="107" y="377"/>
                  </a:lnTo>
                  <a:lnTo>
                    <a:pt x="101" y="382"/>
                  </a:lnTo>
                  <a:lnTo>
                    <a:pt x="94" y="387"/>
                  </a:lnTo>
                  <a:lnTo>
                    <a:pt x="88" y="393"/>
                  </a:lnTo>
                  <a:lnTo>
                    <a:pt x="81" y="396"/>
                  </a:lnTo>
                  <a:lnTo>
                    <a:pt x="74" y="401"/>
                  </a:lnTo>
                  <a:lnTo>
                    <a:pt x="68" y="405"/>
                  </a:lnTo>
                  <a:lnTo>
                    <a:pt x="62" y="410"/>
                  </a:lnTo>
                  <a:lnTo>
                    <a:pt x="55" y="412"/>
                  </a:lnTo>
                  <a:lnTo>
                    <a:pt x="50" y="415"/>
                  </a:lnTo>
                  <a:lnTo>
                    <a:pt x="45" y="417"/>
                  </a:lnTo>
                  <a:lnTo>
                    <a:pt x="42" y="421"/>
                  </a:lnTo>
                  <a:lnTo>
                    <a:pt x="38" y="423"/>
                  </a:lnTo>
                  <a:lnTo>
                    <a:pt x="34" y="426"/>
                  </a:lnTo>
                  <a:lnTo>
                    <a:pt x="30" y="427"/>
                  </a:lnTo>
                  <a:lnTo>
                    <a:pt x="28" y="428"/>
                  </a:lnTo>
                  <a:lnTo>
                    <a:pt x="24" y="430"/>
                  </a:lnTo>
                  <a:lnTo>
                    <a:pt x="23" y="432"/>
                  </a:lnTo>
                  <a:lnTo>
                    <a:pt x="0" y="411"/>
                  </a:lnTo>
                  <a:close/>
                </a:path>
              </a:pathLst>
            </a:custGeom>
            <a:solidFill>
              <a:srgbClr val="7D4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39" name="Freeform 85"/>
            <p:cNvSpPr>
              <a:spLocks/>
            </p:cNvSpPr>
            <p:nvPr/>
          </p:nvSpPr>
          <p:spPr bwMode="auto">
            <a:xfrm>
              <a:off x="3032" y="3017"/>
              <a:ext cx="80" cy="30"/>
            </a:xfrm>
            <a:custGeom>
              <a:avLst/>
              <a:gdLst>
                <a:gd name="T0" fmla="*/ 1 w 241"/>
                <a:gd name="T1" fmla="*/ 40 h 89"/>
                <a:gd name="T2" fmla="*/ 10 w 241"/>
                <a:gd name="T3" fmla="*/ 39 h 89"/>
                <a:gd name="T4" fmla="*/ 19 w 241"/>
                <a:gd name="T5" fmla="*/ 37 h 89"/>
                <a:gd name="T6" fmla="*/ 32 w 241"/>
                <a:gd name="T7" fmla="*/ 35 h 89"/>
                <a:gd name="T8" fmla="*/ 42 w 241"/>
                <a:gd name="T9" fmla="*/ 34 h 89"/>
                <a:gd name="T10" fmla="*/ 49 w 241"/>
                <a:gd name="T11" fmla="*/ 34 h 89"/>
                <a:gd name="T12" fmla="*/ 57 w 241"/>
                <a:gd name="T13" fmla="*/ 32 h 89"/>
                <a:gd name="T14" fmla="*/ 64 w 241"/>
                <a:gd name="T15" fmla="*/ 31 h 89"/>
                <a:gd name="T16" fmla="*/ 73 w 241"/>
                <a:gd name="T17" fmla="*/ 31 h 89"/>
                <a:gd name="T18" fmla="*/ 82 w 241"/>
                <a:gd name="T19" fmla="*/ 29 h 89"/>
                <a:gd name="T20" fmla="*/ 91 w 241"/>
                <a:gd name="T21" fmla="*/ 27 h 89"/>
                <a:gd name="T22" fmla="*/ 99 w 241"/>
                <a:gd name="T23" fmla="*/ 26 h 89"/>
                <a:gd name="T24" fmla="*/ 108 w 241"/>
                <a:gd name="T25" fmla="*/ 24 h 89"/>
                <a:gd name="T26" fmla="*/ 117 w 241"/>
                <a:gd name="T27" fmla="*/ 22 h 89"/>
                <a:gd name="T28" fmla="*/ 126 w 241"/>
                <a:gd name="T29" fmla="*/ 21 h 89"/>
                <a:gd name="T30" fmla="*/ 134 w 241"/>
                <a:gd name="T31" fmla="*/ 20 h 89"/>
                <a:gd name="T32" fmla="*/ 142 w 241"/>
                <a:gd name="T33" fmla="*/ 17 h 89"/>
                <a:gd name="T34" fmla="*/ 151 w 241"/>
                <a:gd name="T35" fmla="*/ 16 h 89"/>
                <a:gd name="T36" fmla="*/ 163 w 241"/>
                <a:gd name="T37" fmla="*/ 15 h 89"/>
                <a:gd name="T38" fmla="*/ 178 w 241"/>
                <a:gd name="T39" fmla="*/ 10 h 89"/>
                <a:gd name="T40" fmla="*/ 191 w 241"/>
                <a:gd name="T41" fmla="*/ 6 h 89"/>
                <a:gd name="T42" fmla="*/ 202 w 241"/>
                <a:gd name="T43" fmla="*/ 1 h 89"/>
                <a:gd name="T44" fmla="*/ 241 w 241"/>
                <a:gd name="T45" fmla="*/ 6 h 89"/>
                <a:gd name="T46" fmla="*/ 237 w 241"/>
                <a:gd name="T47" fmla="*/ 10 h 89"/>
                <a:gd name="T48" fmla="*/ 225 w 241"/>
                <a:gd name="T49" fmla="*/ 20 h 89"/>
                <a:gd name="T50" fmla="*/ 216 w 241"/>
                <a:gd name="T51" fmla="*/ 26 h 89"/>
                <a:gd name="T52" fmla="*/ 206 w 241"/>
                <a:gd name="T53" fmla="*/ 34 h 89"/>
                <a:gd name="T54" fmla="*/ 193 w 241"/>
                <a:gd name="T55" fmla="*/ 42 h 89"/>
                <a:gd name="T56" fmla="*/ 181 w 241"/>
                <a:gd name="T57" fmla="*/ 51 h 89"/>
                <a:gd name="T58" fmla="*/ 166 w 241"/>
                <a:gd name="T59" fmla="*/ 59 h 89"/>
                <a:gd name="T60" fmla="*/ 158 w 241"/>
                <a:gd name="T61" fmla="*/ 62 h 89"/>
                <a:gd name="T62" fmla="*/ 150 w 241"/>
                <a:gd name="T63" fmla="*/ 66 h 89"/>
                <a:gd name="T64" fmla="*/ 142 w 241"/>
                <a:gd name="T65" fmla="*/ 70 h 89"/>
                <a:gd name="T66" fmla="*/ 133 w 241"/>
                <a:gd name="T67" fmla="*/ 73 h 89"/>
                <a:gd name="T68" fmla="*/ 124 w 241"/>
                <a:gd name="T69" fmla="*/ 76 h 89"/>
                <a:gd name="T70" fmla="*/ 116 w 241"/>
                <a:gd name="T71" fmla="*/ 80 h 89"/>
                <a:gd name="T72" fmla="*/ 106 w 241"/>
                <a:gd name="T73" fmla="*/ 83 h 89"/>
                <a:gd name="T74" fmla="*/ 96 w 241"/>
                <a:gd name="T75" fmla="*/ 84 h 89"/>
                <a:gd name="T76" fmla="*/ 86 w 241"/>
                <a:gd name="T77" fmla="*/ 85 h 89"/>
                <a:gd name="T78" fmla="*/ 77 w 241"/>
                <a:gd name="T79" fmla="*/ 88 h 89"/>
                <a:gd name="T80" fmla="*/ 67 w 241"/>
                <a:gd name="T81" fmla="*/ 89 h 89"/>
                <a:gd name="T82" fmla="*/ 55 w 241"/>
                <a:gd name="T83" fmla="*/ 89 h 89"/>
                <a:gd name="T84" fmla="*/ 45 w 241"/>
                <a:gd name="T85" fmla="*/ 89 h 89"/>
                <a:gd name="T86" fmla="*/ 35 w 241"/>
                <a:gd name="T87" fmla="*/ 89 h 89"/>
                <a:gd name="T88" fmla="*/ 0 w 241"/>
                <a:gd name="T89" fmla="*/ 40 h 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41"/>
                <a:gd name="T136" fmla="*/ 0 h 89"/>
                <a:gd name="T137" fmla="*/ 241 w 241"/>
                <a:gd name="T138" fmla="*/ 89 h 8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41" h="89">
                  <a:moveTo>
                    <a:pt x="0" y="40"/>
                  </a:moveTo>
                  <a:lnTo>
                    <a:pt x="1" y="40"/>
                  </a:lnTo>
                  <a:lnTo>
                    <a:pt x="6" y="39"/>
                  </a:lnTo>
                  <a:lnTo>
                    <a:pt x="10" y="39"/>
                  </a:lnTo>
                  <a:lnTo>
                    <a:pt x="15" y="37"/>
                  </a:lnTo>
                  <a:lnTo>
                    <a:pt x="19" y="37"/>
                  </a:lnTo>
                  <a:lnTo>
                    <a:pt x="25" y="37"/>
                  </a:lnTo>
                  <a:lnTo>
                    <a:pt x="32" y="35"/>
                  </a:lnTo>
                  <a:lnTo>
                    <a:pt x="39" y="35"/>
                  </a:lnTo>
                  <a:lnTo>
                    <a:pt x="42" y="34"/>
                  </a:lnTo>
                  <a:lnTo>
                    <a:pt x="45" y="34"/>
                  </a:lnTo>
                  <a:lnTo>
                    <a:pt x="49" y="34"/>
                  </a:lnTo>
                  <a:lnTo>
                    <a:pt x="53" y="34"/>
                  </a:lnTo>
                  <a:lnTo>
                    <a:pt x="57" y="32"/>
                  </a:lnTo>
                  <a:lnTo>
                    <a:pt x="60" y="32"/>
                  </a:lnTo>
                  <a:lnTo>
                    <a:pt x="64" y="31"/>
                  </a:lnTo>
                  <a:lnTo>
                    <a:pt x="69" y="31"/>
                  </a:lnTo>
                  <a:lnTo>
                    <a:pt x="73" y="31"/>
                  </a:lnTo>
                  <a:lnTo>
                    <a:pt x="77" y="30"/>
                  </a:lnTo>
                  <a:lnTo>
                    <a:pt x="82" y="29"/>
                  </a:lnTo>
                  <a:lnTo>
                    <a:pt x="87" y="29"/>
                  </a:lnTo>
                  <a:lnTo>
                    <a:pt x="91" y="27"/>
                  </a:lnTo>
                  <a:lnTo>
                    <a:pt x="96" y="27"/>
                  </a:lnTo>
                  <a:lnTo>
                    <a:pt x="99" y="26"/>
                  </a:lnTo>
                  <a:lnTo>
                    <a:pt x="103" y="26"/>
                  </a:lnTo>
                  <a:lnTo>
                    <a:pt x="108" y="24"/>
                  </a:lnTo>
                  <a:lnTo>
                    <a:pt x="112" y="24"/>
                  </a:lnTo>
                  <a:lnTo>
                    <a:pt x="117" y="22"/>
                  </a:lnTo>
                  <a:lnTo>
                    <a:pt x="121" y="22"/>
                  </a:lnTo>
                  <a:lnTo>
                    <a:pt x="126" y="21"/>
                  </a:lnTo>
                  <a:lnTo>
                    <a:pt x="129" y="21"/>
                  </a:lnTo>
                  <a:lnTo>
                    <a:pt x="134" y="20"/>
                  </a:lnTo>
                  <a:lnTo>
                    <a:pt x="138" y="18"/>
                  </a:lnTo>
                  <a:lnTo>
                    <a:pt x="142" y="17"/>
                  </a:lnTo>
                  <a:lnTo>
                    <a:pt x="147" y="17"/>
                  </a:lnTo>
                  <a:lnTo>
                    <a:pt x="151" y="16"/>
                  </a:lnTo>
                  <a:lnTo>
                    <a:pt x="156" y="16"/>
                  </a:lnTo>
                  <a:lnTo>
                    <a:pt x="163" y="15"/>
                  </a:lnTo>
                  <a:lnTo>
                    <a:pt x="171" y="12"/>
                  </a:lnTo>
                  <a:lnTo>
                    <a:pt x="178" y="10"/>
                  </a:lnTo>
                  <a:lnTo>
                    <a:pt x="185" y="7"/>
                  </a:lnTo>
                  <a:lnTo>
                    <a:pt x="191" y="6"/>
                  </a:lnTo>
                  <a:lnTo>
                    <a:pt x="197" y="3"/>
                  </a:lnTo>
                  <a:lnTo>
                    <a:pt x="202" y="1"/>
                  </a:lnTo>
                  <a:lnTo>
                    <a:pt x="209" y="0"/>
                  </a:lnTo>
                  <a:lnTo>
                    <a:pt x="241" y="6"/>
                  </a:lnTo>
                  <a:lnTo>
                    <a:pt x="240" y="7"/>
                  </a:lnTo>
                  <a:lnTo>
                    <a:pt x="237" y="10"/>
                  </a:lnTo>
                  <a:lnTo>
                    <a:pt x="231" y="13"/>
                  </a:lnTo>
                  <a:lnTo>
                    <a:pt x="225" y="20"/>
                  </a:lnTo>
                  <a:lnTo>
                    <a:pt x="220" y="22"/>
                  </a:lnTo>
                  <a:lnTo>
                    <a:pt x="216" y="26"/>
                  </a:lnTo>
                  <a:lnTo>
                    <a:pt x="211" y="30"/>
                  </a:lnTo>
                  <a:lnTo>
                    <a:pt x="206" y="34"/>
                  </a:lnTo>
                  <a:lnTo>
                    <a:pt x="200" y="39"/>
                  </a:lnTo>
                  <a:lnTo>
                    <a:pt x="193" y="42"/>
                  </a:lnTo>
                  <a:lnTo>
                    <a:pt x="187" y="47"/>
                  </a:lnTo>
                  <a:lnTo>
                    <a:pt x="181" y="51"/>
                  </a:lnTo>
                  <a:lnTo>
                    <a:pt x="173" y="55"/>
                  </a:lnTo>
                  <a:lnTo>
                    <a:pt x="166" y="59"/>
                  </a:lnTo>
                  <a:lnTo>
                    <a:pt x="162" y="60"/>
                  </a:lnTo>
                  <a:lnTo>
                    <a:pt x="158" y="62"/>
                  </a:lnTo>
                  <a:lnTo>
                    <a:pt x="153" y="65"/>
                  </a:lnTo>
                  <a:lnTo>
                    <a:pt x="150" y="66"/>
                  </a:lnTo>
                  <a:lnTo>
                    <a:pt x="146" y="68"/>
                  </a:lnTo>
                  <a:lnTo>
                    <a:pt x="142" y="70"/>
                  </a:lnTo>
                  <a:lnTo>
                    <a:pt x="137" y="71"/>
                  </a:lnTo>
                  <a:lnTo>
                    <a:pt x="133" y="73"/>
                  </a:lnTo>
                  <a:lnTo>
                    <a:pt x="128" y="74"/>
                  </a:lnTo>
                  <a:lnTo>
                    <a:pt x="124" y="76"/>
                  </a:lnTo>
                  <a:lnTo>
                    <a:pt x="119" y="78"/>
                  </a:lnTo>
                  <a:lnTo>
                    <a:pt x="116" y="80"/>
                  </a:lnTo>
                  <a:lnTo>
                    <a:pt x="111" y="81"/>
                  </a:lnTo>
                  <a:lnTo>
                    <a:pt x="106" y="83"/>
                  </a:lnTo>
                  <a:lnTo>
                    <a:pt x="101" y="83"/>
                  </a:lnTo>
                  <a:lnTo>
                    <a:pt x="96" y="84"/>
                  </a:lnTo>
                  <a:lnTo>
                    <a:pt x="91" y="85"/>
                  </a:lnTo>
                  <a:lnTo>
                    <a:pt x="86" y="85"/>
                  </a:lnTo>
                  <a:lnTo>
                    <a:pt x="81" y="86"/>
                  </a:lnTo>
                  <a:lnTo>
                    <a:pt x="77" y="88"/>
                  </a:lnTo>
                  <a:lnTo>
                    <a:pt x="70" y="88"/>
                  </a:lnTo>
                  <a:lnTo>
                    <a:pt x="67" y="89"/>
                  </a:lnTo>
                  <a:lnTo>
                    <a:pt x="60" y="89"/>
                  </a:lnTo>
                  <a:lnTo>
                    <a:pt x="55" y="89"/>
                  </a:lnTo>
                  <a:lnTo>
                    <a:pt x="50" y="89"/>
                  </a:lnTo>
                  <a:lnTo>
                    <a:pt x="45" y="89"/>
                  </a:lnTo>
                  <a:lnTo>
                    <a:pt x="40" y="89"/>
                  </a:lnTo>
                  <a:lnTo>
                    <a:pt x="35" y="89"/>
                  </a:lnTo>
                  <a:lnTo>
                    <a:pt x="14" y="62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7D4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40" name="Freeform 86"/>
            <p:cNvSpPr>
              <a:spLocks/>
            </p:cNvSpPr>
            <p:nvPr/>
          </p:nvSpPr>
          <p:spPr bwMode="auto">
            <a:xfrm>
              <a:off x="3275" y="3073"/>
              <a:ext cx="226" cy="99"/>
            </a:xfrm>
            <a:custGeom>
              <a:avLst/>
              <a:gdLst>
                <a:gd name="T0" fmla="*/ 10 w 678"/>
                <a:gd name="T1" fmla="*/ 268 h 295"/>
                <a:gd name="T2" fmla="*/ 17 w 678"/>
                <a:gd name="T3" fmla="*/ 268 h 295"/>
                <a:gd name="T4" fmla="*/ 27 w 678"/>
                <a:gd name="T5" fmla="*/ 267 h 295"/>
                <a:gd name="T6" fmla="*/ 34 w 678"/>
                <a:gd name="T7" fmla="*/ 265 h 295"/>
                <a:gd name="T8" fmla="*/ 44 w 678"/>
                <a:gd name="T9" fmla="*/ 264 h 295"/>
                <a:gd name="T10" fmla="*/ 56 w 678"/>
                <a:gd name="T11" fmla="*/ 263 h 295"/>
                <a:gd name="T12" fmla="*/ 67 w 678"/>
                <a:gd name="T13" fmla="*/ 260 h 295"/>
                <a:gd name="T14" fmla="*/ 81 w 678"/>
                <a:gd name="T15" fmla="*/ 258 h 295"/>
                <a:gd name="T16" fmla="*/ 96 w 678"/>
                <a:gd name="T17" fmla="*/ 254 h 295"/>
                <a:gd name="T18" fmla="*/ 112 w 678"/>
                <a:gd name="T19" fmla="*/ 250 h 295"/>
                <a:gd name="T20" fmla="*/ 130 w 678"/>
                <a:gd name="T21" fmla="*/ 246 h 295"/>
                <a:gd name="T22" fmla="*/ 147 w 678"/>
                <a:gd name="T23" fmla="*/ 241 h 295"/>
                <a:gd name="T24" fmla="*/ 166 w 678"/>
                <a:gd name="T25" fmla="*/ 236 h 295"/>
                <a:gd name="T26" fmla="*/ 187 w 678"/>
                <a:gd name="T27" fmla="*/ 230 h 295"/>
                <a:gd name="T28" fmla="*/ 208 w 678"/>
                <a:gd name="T29" fmla="*/ 224 h 295"/>
                <a:gd name="T30" fmla="*/ 229 w 678"/>
                <a:gd name="T31" fmla="*/ 215 h 295"/>
                <a:gd name="T32" fmla="*/ 250 w 678"/>
                <a:gd name="T33" fmla="*/ 207 h 295"/>
                <a:gd name="T34" fmla="*/ 274 w 678"/>
                <a:gd name="T35" fmla="*/ 197 h 295"/>
                <a:gd name="T36" fmla="*/ 297 w 678"/>
                <a:gd name="T37" fmla="*/ 187 h 295"/>
                <a:gd name="T38" fmla="*/ 322 w 678"/>
                <a:gd name="T39" fmla="*/ 177 h 295"/>
                <a:gd name="T40" fmla="*/ 346 w 678"/>
                <a:gd name="T41" fmla="*/ 166 h 295"/>
                <a:gd name="T42" fmla="*/ 372 w 678"/>
                <a:gd name="T43" fmla="*/ 153 h 295"/>
                <a:gd name="T44" fmla="*/ 396 w 678"/>
                <a:gd name="T45" fmla="*/ 138 h 295"/>
                <a:gd name="T46" fmla="*/ 422 w 678"/>
                <a:gd name="T47" fmla="*/ 125 h 295"/>
                <a:gd name="T48" fmla="*/ 447 w 678"/>
                <a:gd name="T49" fmla="*/ 108 h 295"/>
                <a:gd name="T50" fmla="*/ 474 w 678"/>
                <a:gd name="T51" fmla="*/ 92 h 295"/>
                <a:gd name="T52" fmla="*/ 500 w 678"/>
                <a:gd name="T53" fmla="*/ 73 h 295"/>
                <a:gd name="T54" fmla="*/ 525 w 678"/>
                <a:gd name="T55" fmla="*/ 53 h 295"/>
                <a:gd name="T56" fmla="*/ 551 w 678"/>
                <a:gd name="T57" fmla="*/ 33 h 295"/>
                <a:gd name="T58" fmla="*/ 578 w 678"/>
                <a:gd name="T59" fmla="*/ 10 h 295"/>
                <a:gd name="T60" fmla="*/ 678 w 678"/>
                <a:gd name="T61" fmla="*/ 55 h 295"/>
                <a:gd name="T62" fmla="*/ 674 w 678"/>
                <a:gd name="T63" fmla="*/ 58 h 295"/>
                <a:gd name="T64" fmla="*/ 664 w 678"/>
                <a:gd name="T65" fmla="*/ 65 h 295"/>
                <a:gd name="T66" fmla="*/ 656 w 678"/>
                <a:gd name="T67" fmla="*/ 70 h 295"/>
                <a:gd name="T68" fmla="*/ 647 w 678"/>
                <a:gd name="T69" fmla="*/ 77 h 295"/>
                <a:gd name="T70" fmla="*/ 636 w 678"/>
                <a:gd name="T71" fmla="*/ 84 h 295"/>
                <a:gd name="T72" fmla="*/ 624 w 678"/>
                <a:gd name="T73" fmla="*/ 93 h 295"/>
                <a:gd name="T74" fmla="*/ 609 w 678"/>
                <a:gd name="T75" fmla="*/ 102 h 295"/>
                <a:gd name="T76" fmla="*/ 595 w 678"/>
                <a:gd name="T77" fmla="*/ 111 h 295"/>
                <a:gd name="T78" fmla="*/ 579 w 678"/>
                <a:gd name="T79" fmla="*/ 121 h 295"/>
                <a:gd name="T80" fmla="*/ 561 w 678"/>
                <a:gd name="T81" fmla="*/ 131 h 295"/>
                <a:gd name="T82" fmla="*/ 543 w 678"/>
                <a:gd name="T83" fmla="*/ 142 h 295"/>
                <a:gd name="T84" fmla="*/ 523 w 678"/>
                <a:gd name="T85" fmla="*/ 152 h 295"/>
                <a:gd name="T86" fmla="*/ 501 w 678"/>
                <a:gd name="T87" fmla="*/ 163 h 295"/>
                <a:gd name="T88" fmla="*/ 480 w 678"/>
                <a:gd name="T89" fmla="*/ 176 h 295"/>
                <a:gd name="T90" fmla="*/ 456 w 678"/>
                <a:gd name="T91" fmla="*/ 186 h 295"/>
                <a:gd name="T92" fmla="*/ 431 w 678"/>
                <a:gd name="T93" fmla="*/ 197 h 295"/>
                <a:gd name="T94" fmla="*/ 405 w 678"/>
                <a:gd name="T95" fmla="*/ 209 h 295"/>
                <a:gd name="T96" fmla="*/ 378 w 678"/>
                <a:gd name="T97" fmla="*/ 220 h 295"/>
                <a:gd name="T98" fmla="*/ 351 w 678"/>
                <a:gd name="T99" fmla="*/ 230 h 295"/>
                <a:gd name="T100" fmla="*/ 323 w 678"/>
                <a:gd name="T101" fmla="*/ 240 h 295"/>
                <a:gd name="T102" fmla="*/ 293 w 678"/>
                <a:gd name="T103" fmla="*/ 249 h 295"/>
                <a:gd name="T104" fmla="*/ 264 w 678"/>
                <a:gd name="T105" fmla="*/ 258 h 295"/>
                <a:gd name="T106" fmla="*/ 233 w 678"/>
                <a:gd name="T107" fmla="*/ 265 h 295"/>
                <a:gd name="T108" fmla="*/ 201 w 678"/>
                <a:gd name="T109" fmla="*/ 273 h 295"/>
                <a:gd name="T110" fmla="*/ 169 w 678"/>
                <a:gd name="T111" fmla="*/ 279 h 295"/>
                <a:gd name="T112" fmla="*/ 136 w 678"/>
                <a:gd name="T113" fmla="*/ 285 h 295"/>
                <a:gd name="T114" fmla="*/ 102 w 678"/>
                <a:gd name="T115" fmla="*/ 288 h 295"/>
                <a:gd name="T116" fmla="*/ 69 w 678"/>
                <a:gd name="T117" fmla="*/ 292 h 295"/>
                <a:gd name="T118" fmla="*/ 34 w 678"/>
                <a:gd name="T119" fmla="*/ 293 h 295"/>
                <a:gd name="T120" fmla="*/ 0 w 678"/>
                <a:gd name="T121" fmla="*/ 295 h 295"/>
                <a:gd name="T122" fmla="*/ 10 w 678"/>
                <a:gd name="T123" fmla="*/ 269 h 2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78"/>
                <a:gd name="T187" fmla="*/ 0 h 295"/>
                <a:gd name="T188" fmla="*/ 678 w 678"/>
                <a:gd name="T189" fmla="*/ 295 h 29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78" h="295">
                  <a:moveTo>
                    <a:pt x="10" y="269"/>
                  </a:moveTo>
                  <a:lnTo>
                    <a:pt x="10" y="268"/>
                  </a:lnTo>
                  <a:lnTo>
                    <a:pt x="13" y="268"/>
                  </a:lnTo>
                  <a:lnTo>
                    <a:pt x="17" y="268"/>
                  </a:lnTo>
                  <a:lnTo>
                    <a:pt x="23" y="268"/>
                  </a:lnTo>
                  <a:lnTo>
                    <a:pt x="27" y="267"/>
                  </a:lnTo>
                  <a:lnTo>
                    <a:pt x="31" y="265"/>
                  </a:lnTo>
                  <a:lnTo>
                    <a:pt x="34" y="265"/>
                  </a:lnTo>
                  <a:lnTo>
                    <a:pt x="39" y="264"/>
                  </a:lnTo>
                  <a:lnTo>
                    <a:pt x="44" y="264"/>
                  </a:lnTo>
                  <a:lnTo>
                    <a:pt x="49" y="263"/>
                  </a:lnTo>
                  <a:lnTo>
                    <a:pt x="56" y="263"/>
                  </a:lnTo>
                  <a:lnTo>
                    <a:pt x="62" y="262"/>
                  </a:lnTo>
                  <a:lnTo>
                    <a:pt x="67" y="260"/>
                  </a:lnTo>
                  <a:lnTo>
                    <a:pt x="73" y="259"/>
                  </a:lnTo>
                  <a:lnTo>
                    <a:pt x="81" y="258"/>
                  </a:lnTo>
                  <a:lnTo>
                    <a:pt x="88" y="256"/>
                  </a:lnTo>
                  <a:lnTo>
                    <a:pt x="96" y="254"/>
                  </a:lnTo>
                  <a:lnTo>
                    <a:pt x="103" y="253"/>
                  </a:lnTo>
                  <a:lnTo>
                    <a:pt x="112" y="250"/>
                  </a:lnTo>
                  <a:lnTo>
                    <a:pt x="121" y="249"/>
                  </a:lnTo>
                  <a:lnTo>
                    <a:pt x="130" y="246"/>
                  </a:lnTo>
                  <a:lnTo>
                    <a:pt x="139" y="244"/>
                  </a:lnTo>
                  <a:lnTo>
                    <a:pt x="147" y="241"/>
                  </a:lnTo>
                  <a:lnTo>
                    <a:pt x="157" y="239"/>
                  </a:lnTo>
                  <a:lnTo>
                    <a:pt x="166" y="236"/>
                  </a:lnTo>
                  <a:lnTo>
                    <a:pt x="176" y="234"/>
                  </a:lnTo>
                  <a:lnTo>
                    <a:pt x="187" y="230"/>
                  </a:lnTo>
                  <a:lnTo>
                    <a:pt x="197" y="228"/>
                  </a:lnTo>
                  <a:lnTo>
                    <a:pt x="208" y="224"/>
                  </a:lnTo>
                  <a:lnTo>
                    <a:pt x="218" y="220"/>
                  </a:lnTo>
                  <a:lnTo>
                    <a:pt x="229" y="215"/>
                  </a:lnTo>
                  <a:lnTo>
                    <a:pt x="240" y="213"/>
                  </a:lnTo>
                  <a:lnTo>
                    <a:pt x="250" y="207"/>
                  </a:lnTo>
                  <a:lnTo>
                    <a:pt x="263" y="202"/>
                  </a:lnTo>
                  <a:lnTo>
                    <a:pt x="274" y="197"/>
                  </a:lnTo>
                  <a:lnTo>
                    <a:pt x="287" y="194"/>
                  </a:lnTo>
                  <a:lnTo>
                    <a:pt x="297" y="187"/>
                  </a:lnTo>
                  <a:lnTo>
                    <a:pt x="309" y="182"/>
                  </a:lnTo>
                  <a:lnTo>
                    <a:pt x="322" y="177"/>
                  </a:lnTo>
                  <a:lnTo>
                    <a:pt x="334" y="172"/>
                  </a:lnTo>
                  <a:lnTo>
                    <a:pt x="346" y="166"/>
                  </a:lnTo>
                  <a:lnTo>
                    <a:pt x="358" y="160"/>
                  </a:lnTo>
                  <a:lnTo>
                    <a:pt x="372" y="153"/>
                  </a:lnTo>
                  <a:lnTo>
                    <a:pt x="385" y="147"/>
                  </a:lnTo>
                  <a:lnTo>
                    <a:pt x="396" y="138"/>
                  </a:lnTo>
                  <a:lnTo>
                    <a:pt x="408" y="132"/>
                  </a:lnTo>
                  <a:lnTo>
                    <a:pt x="422" y="125"/>
                  </a:lnTo>
                  <a:lnTo>
                    <a:pt x="435" y="117"/>
                  </a:lnTo>
                  <a:lnTo>
                    <a:pt x="447" y="108"/>
                  </a:lnTo>
                  <a:lnTo>
                    <a:pt x="461" y="99"/>
                  </a:lnTo>
                  <a:lnTo>
                    <a:pt x="474" y="92"/>
                  </a:lnTo>
                  <a:lnTo>
                    <a:pt x="486" y="83"/>
                  </a:lnTo>
                  <a:lnTo>
                    <a:pt x="500" y="73"/>
                  </a:lnTo>
                  <a:lnTo>
                    <a:pt x="513" y="63"/>
                  </a:lnTo>
                  <a:lnTo>
                    <a:pt x="525" y="53"/>
                  </a:lnTo>
                  <a:lnTo>
                    <a:pt x="539" y="43"/>
                  </a:lnTo>
                  <a:lnTo>
                    <a:pt x="551" y="33"/>
                  </a:lnTo>
                  <a:lnTo>
                    <a:pt x="564" y="21"/>
                  </a:lnTo>
                  <a:lnTo>
                    <a:pt x="578" y="10"/>
                  </a:lnTo>
                  <a:lnTo>
                    <a:pt x="590" y="0"/>
                  </a:lnTo>
                  <a:lnTo>
                    <a:pt x="678" y="55"/>
                  </a:lnTo>
                  <a:lnTo>
                    <a:pt x="677" y="55"/>
                  </a:lnTo>
                  <a:lnTo>
                    <a:pt x="674" y="58"/>
                  </a:lnTo>
                  <a:lnTo>
                    <a:pt x="669" y="60"/>
                  </a:lnTo>
                  <a:lnTo>
                    <a:pt x="664" y="65"/>
                  </a:lnTo>
                  <a:lnTo>
                    <a:pt x="659" y="67"/>
                  </a:lnTo>
                  <a:lnTo>
                    <a:pt x="656" y="70"/>
                  </a:lnTo>
                  <a:lnTo>
                    <a:pt x="652" y="73"/>
                  </a:lnTo>
                  <a:lnTo>
                    <a:pt x="647" y="77"/>
                  </a:lnTo>
                  <a:lnTo>
                    <a:pt x="642" y="81"/>
                  </a:lnTo>
                  <a:lnTo>
                    <a:pt x="636" y="84"/>
                  </a:lnTo>
                  <a:lnTo>
                    <a:pt x="631" y="88"/>
                  </a:lnTo>
                  <a:lnTo>
                    <a:pt x="624" y="93"/>
                  </a:lnTo>
                  <a:lnTo>
                    <a:pt x="617" y="97"/>
                  </a:lnTo>
                  <a:lnTo>
                    <a:pt x="609" y="102"/>
                  </a:lnTo>
                  <a:lnTo>
                    <a:pt x="602" y="106"/>
                  </a:lnTo>
                  <a:lnTo>
                    <a:pt x="595" y="111"/>
                  </a:lnTo>
                  <a:lnTo>
                    <a:pt x="587" y="114"/>
                  </a:lnTo>
                  <a:lnTo>
                    <a:pt x="579" y="121"/>
                  </a:lnTo>
                  <a:lnTo>
                    <a:pt x="570" y="126"/>
                  </a:lnTo>
                  <a:lnTo>
                    <a:pt x="561" y="131"/>
                  </a:lnTo>
                  <a:lnTo>
                    <a:pt x="551" y="136"/>
                  </a:lnTo>
                  <a:lnTo>
                    <a:pt x="543" y="142"/>
                  </a:lnTo>
                  <a:lnTo>
                    <a:pt x="533" y="147"/>
                  </a:lnTo>
                  <a:lnTo>
                    <a:pt x="523" y="152"/>
                  </a:lnTo>
                  <a:lnTo>
                    <a:pt x="513" y="158"/>
                  </a:lnTo>
                  <a:lnTo>
                    <a:pt x="501" y="163"/>
                  </a:lnTo>
                  <a:lnTo>
                    <a:pt x="490" y="170"/>
                  </a:lnTo>
                  <a:lnTo>
                    <a:pt x="480" y="176"/>
                  </a:lnTo>
                  <a:lnTo>
                    <a:pt x="467" y="181"/>
                  </a:lnTo>
                  <a:lnTo>
                    <a:pt x="456" y="186"/>
                  </a:lnTo>
                  <a:lnTo>
                    <a:pt x="444" y="192"/>
                  </a:lnTo>
                  <a:lnTo>
                    <a:pt x="431" y="197"/>
                  </a:lnTo>
                  <a:lnTo>
                    <a:pt x="417" y="202"/>
                  </a:lnTo>
                  <a:lnTo>
                    <a:pt x="405" y="209"/>
                  </a:lnTo>
                  <a:lnTo>
                    <a:pt x="391" y="214"/>
                  </a:lnTo>
                  <a:lnTo>
                    <a:pt x="378" y="220"/>
                  </a:lnTo>
                  <a:lnTo>
                    <a:pt x="364" y="225"/>
                  </a:lnTo>
                  <a:lnTo>
                    <a:pt x="351" y="230"/>
                  </a:lnTo>
                  <a:lnTo>
                    <a:pt x="337" y="235"/>
                  </a:lnTo>
                  <a:lnTo>
                    <a:pt x="323" y="240"/>
                  </a:lnTo>
                  <a:lnTo>
                    <a:pt x="308" y="244"/>
                  </a:lnTo>
                  <a:lnTo>
                    <a:pt x="293" y="249"/>
                  </a:lnTo>
                  <a:lnTo>
                    <a:pt x="278" y="253"/>
                  </a:lnTo>
                  <a:lnTo>
                    <a:pt x="264" y="258"/>
                  </a:lnTo>
                  <a:lnTo>
                    <a:pt x="248" y="262"/>
                  </a:lnTo>
                  <a:lnTo>
                    <a:pt x="233" y="265"/>
                  </a:lnTo>
                  <a:lnTo>
                    <a:pt x="216" y="269"/>
                  </a:lnTo>
                  <a:lnTo>
                    <a:pt x="201" y="273"/>
                  </a:lnTo>
                  <a:lnTo>
                    <a:pt x="185" y="275"/>
                  </a:lnTo>
                  <a:lnTo>
                    <a:pt x="169" y="279"/>
                  </a:lnTo>
                  <a:lnTo>
                    <a:pt x="152" y="282"/>
                  </a:lnTo>
                  <a:lnTo>
                    <a:pt x="136" y="285"/>
                  </a:lnTo>
                  <a:lnTo>
                    <a:pt x="118" y="287"/>
                  </a:lnTo>
                  <a:lnTo>
                    <a:pt x="102" y="288"/>
                  </a:lnTo>
                  <a:lnTo>
                    <a:pt x="86" y="290"/>
                  </a:lnTo>
                  <a:lnTo>
                    <a:pt x="69" y="292"/>
                  </a:lnTo>
                  <a:lnTo>
                    <a:pt x="51" y="293"/>
                  </a:lnTo>
                  <a:lnTo>
                    <a:pt x="34" y="293"/>
                  </a:lnTo>
                  <a:lnTo>
                    <a:pt x="17" y="294"/>
                  </a:lnTo>
                  <a:lnTo>
                    <a:pt x="0" y="295"/>
                  </a:lnTo>
                  <a:lnTo>
                    <a:pt x="5" y="280"/>
                  </a:lnTo>
                  <a:lnTo>
                    <a:pt x="10" y="269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41" name="Freeform 87"/>
            <p:cNvSpPr>
              <a:spLocks/>
            </p:cNvSpPr>
            <p:nvPr/>
          </p:nvSpPr>
          <p:spPr bwMode="auto">
            <a:xfrm>
              <a:off x="3190" y="3013"/>
              <a:ext cx="199" cy="119"/>
            </a:xfrm>
            <a:custGeom>
              <a:avLst/>
              <a:gdLst>
                <a:gd name="T0" fmla="*/ 32 w 596"/>
                <a:gd name="T1" fmla="*/ 14 h 358"/>
                <a:gd name="T2" fmla="*/ 29 w 596"/>
                <a:gd name="T3" fmla="*/ 35 h 358"/>
                <a:gd name="T4" fmla="*/ 25 w 596"/>
                <a:gd name="T5" fmla="*/ 62 h 358"/>
                <a:gd name="T6" fmla="*/ 25 w 596"/>
                <a:gd name="T7" fmla="*/ 94 h 358"/>
                <a:gd name="T8" fmla="*/ 25 w 596"/>
                <a:gd name="T9" fmla="*/ 128 h 358"/>
                <a:gd name="T10" fmla="*/ 31 w 596"/>
                <a:gd name="T11" fmla="*/ 166 h 358"/>
                <a:gd name="T12" fmla="*/ 42 w 596"/>
                <a:gd name="T13" fmla="*/ 201 h 358"/>
                <a:gd name="T14" fmla="*/ 61 w 596"/>
                <a:gd name="T15" fmla="*/ 236 h 358"/>
                <a:gd name="T16" fmla="*/ 86 w 596"/>
                <a:gd name="T17" fmla="*/ 268 h 358"/>
                <a:gd name="T18" fmla="*/ 121 w 596"/>
                <a:gd name="T19" fmla="*/ 295 h 358"/>
                <a:gd name="T20" fmla="*/ 168 w 596"/>
                <a:gd name="T21" fmla="*/ 317 h 358"/>
                <a:gd name="T22" fmla="*/ 226 w 596"/>
                <a:gd name="T23" fmla="*/ 331 h 358"/>
                <a:gd name="T24" fmla="*/ 285 w 596"/>
                <a:gd name="T25" fmla="*/ 331 h 358"/>
                <a:gd name="T26" fmla="*/ 339 w 596"/>
                <a:gd name="T27" fmla="*/ 322 h 358"/>
                <a:gd name="T28" fmla="*/ 385 w 596"/>
                <a:gd name="T29" fmla="*/ 303 h 358"/>
                <a:gd name="T30" fmla="*/ 426 w 596"/>
                <a:gd name="T31" fmla="*/ 277 h 358"/>
                <a:gd name="T32" fmla="*/ 460 w 596"/>
                <a:gd name="T33" fmla="*/ 243 h 358"/>
                <a:gd name="T34" fmla="*/ 489 w 596"/>
                <a:gd name="T35" fmla="*/ 206 h 358"/>
                <a:gd name="T36" fmla="*/ 513 w 596"/>
                <a:gd name="T37" fmla="*/ 169 h 358"/>
                <a:gd name="T38" fmla="*/ 533 w 596"/>
                <a:gd name="T39" fmla="*/ 132 h 358"/>
                <a:gd name="T40" fmla="*/ 548 w 596"/>
                <a:gd name="T41" fmla="*/ 97 h 358"/>
                <a:gd name="T42" fmla="*/ 559 w 596"/>
                <a:gd name="T43" fmla="*/ 67 h 358"/>
                <a:gd name="T44" fmla="*/ 566 w 596"/>
                <a:gd name="T45" fmla="*/ 44 h 358"/>
                <a:gd name="T46" fmla="*/ 572 w 596"/>
                <a:gd name="T47" fmla="*/ 26 h 358"/>
                <a:gd name="T48" fmla="*/ 592 w 596"/>
                <a:gd name="T49" fmla="*/ 47 h 358"/>
                <a:gd name="T50" fmla="*/ 586 w 596"/>
                <a:gd name="T51" fmla="*/ 65 h 358"/>
                <a:gd name="T52" fmla="*/ 578 w 596"/>
                <a:gd name="T53" fmla="*/ 91 h 358"/>
                <a:gd name="T54" fmla="*/ 566 w 596"/>
                <a:gd name="T55" fmla="*/ 122 h 358"/>
                <a:gd name="T56" fmla="*/ 551 w 596"/>
                <a:gd name="T57" fmla="*/ 156 h 358"/>
                <a:gd name="T58" fmla="*/ 532 w 596"/>
                <a:gd name="T59" fmla="*/ 191 h 358"/>
                <a:gd name="T60" fmla="*/ 508 w 596"/>
                <a:gd name="T61" fmla="*/ 228 h 358"/>
                <a:gd name="T62" fmla="*/ 479 w 596"/>
                <a:gd name="T63" fmla="*/ 262 h 358"/>
                <a:gd name="T64" fmla="*/ 446 w 596"/>
                <a:gd name="T65" fmla="*/ 294 h 358"/>
                <a:gd name="T66" fmla="*/ 405 w 596"/>
                <a:gd name="T67" fmla="*/ 321 h 358"/>
                <a:gd name="T68" fmla="*/ 361 w 596"/>
                <a:gd name="T69" fmla="*/ 342 h 358"/>
                <a:gd name="T70" fmla="*/ 310 w 596"/>
                <a:gd name="T71" fmla="*/ 355 h 358"/>
                <a:gd name="T72" fmla="*/ 257 w 596"/>
                <a:gd name="T73" fmla="*/ 358 h 358"/>
                <a:gd name="T74" fmla="*/ 209 w 596"/>
                <a:gd name="T75" fmla="*/ 355 h 358"/>
                <a:gd name="T76" fmla="*/ 168 w 596"/>
                <a:gd name="T77" fmla="*/ 344 h 358"/>
                <a:gd name="T78" fmla="*/ 130 w 596"/>
                <a:gd name="T79" fmla="*/ 331 h 358"/>
                <a:gd name="T80" fmla="*/ 101 w 596"/>
                <a:gd name="T81" fmla="*/ 313 h 358"/>
                <a:gd name="T82" fmla="*/ 74 w 596"/>
                <a:gd name="T83" fmla="*/ 290 h 358"/>
                <a:gd name="T84" fmla="*/ 54 w 596"/>
                <a:gd name="T85" fmla="*/ 268 h 358"/>
                <a:gd name="T86" fmla="*/ 35 w 596"/>
                <a:gd name="T87" fmla="*/ 244 h 358"/>
                <a:gd name="T88" fmla="*/ 22 w 596"/>
                <a:gd name="T89" fmla="*/ 220 h 358"/>
                <a:gd name="T90" fmla="*/ 12 w 596"/>
                <a:gd name="T91" fmla="*/ 197 h 358"/>
                <a:gd name="T92" fmla="*/ 6 w 596"/>
                <a:gd name="T93" fmla="*/ 177 h 358"/>
                <a:gd name="T94" fmla="*/ 1 w 596"/>
                <a:gd name="T95" fmla="*/ 153 h 358"/>
                <a:gd name="T96" fmla="*/ 0 w 596"/>
                <a:gd name="T97" fmla="*/ 133 h 358"/>
                <a:gd name="T98" fmla="*/ 0 w 596"/>
                <a:gd name="T99" fmla="*/ 107 h 358"/>
                <a:gd name="T100" fmla="*/ 0 w 596"/>
                <a:gd name="T101" fmla="*/ 81 h 358"/>
                <a:gd name="T102" fmla="*/ 0 w 596"/>
                <a:gd name="T103" fmla="*/ 55 h 358"/>
                <a:gd name="T104" fmla="*/ 1 w 596"/>
                <a:gd name="T105" fmla="*/ 37 h 358"/>
                <a:gd name="T106" fmla="*/ 1 w 596"/>
                <a:gd name="T107" fmla="*/ 23 h 3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96"/>
                <a:gd name="T163" fmla="*/ 0 h 358"/>
                <a:gd name="T164" fmla="*/ 596 w 596"/>
                <a:gd name="T165" fmla="*/ 358 h 35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96" h="358">
                  <a:moveTo>
                    <a:pt x="1" y="23"/>
                  </a:moveTo>
                  <a:lnTo>
                    <a:pt x="36" y="0"/>
                  </a:lnTo>
                  <a:lnTo>
                    <a:pt x="35" y="6"/>
                  </a:lnTo>
                  <a:lnTo>
                    <a:pt x="34" y="13"/>
                  </a:lnTo>
                  <a:lnTo>
                    <a:pt x="32" y="14"/>
                  </a:lnTo>
                  <a:lnTo>
                    <a:pt x="31" y="18"/>
                  </a:lnTo>
                  <a:lnTo>
                    <a:pt x="31" y="23"/>
                  </a:lnTo>
                  <a:lnTo>
                    <a:pt x="30" y="26"/>
                  </a:lnTo>
                  <a:lnTo>
                    <a:pt x="30" y="30"/>
                  </a:lnTo>
                  <a:lnTo>
                    <a:pt x="29" y="35"/>
                  </a:lnTo>
                  <a:lnTo>
                    <a:pt x="29" y="40"/>
                  </a:lnTo>
                  <a:lnTo>
                    <a:pt x="29" y="47"/>
                  </a:lnTo>
                  <a:lnTo>
                    <a:pt x="26" y="50"/>
                  </a:lnTo>
                  <a:lnTo>
                    <a:pt x="26" y="57"/>
                  </a:lnTo>
                  <a:lnTo>
                    <a:pt x="25" y="62"/>
                  </a:lnTo>
                  <a:lnTo>
                    <a:pt x="25" y="68"/>
                  </a:lnTo>
                  <a:lnTo>
                    <a:pt x="25" y="74"/>
                  </a:lnTo>
                  <a:lnTo>
                    <a:pt x="25" y="81"/>
                  </a:lnTo>
                  <a:lnTo>
                    <a:pt x="25" y="87"/>
                  </a:lnTo>
                  <a:lnTo>
                    <a:pt x="25" y="94"/>
                  </a:lnTo>
                  <a:lnTo>
                    <a:pt x="25" y="101"/>
                  </a:lnTo>
                  <a:lnTo>
                    <a:pt x="25" y="107"/>
                  </a:lnTo>
                  <a:lnTo>
                    <a:pt x="25" y="114"/>
                  </a:lnTo>
                  <a:lnTo>
                    <a:pt x="25" y="122"/>
                  </a:lnTo>
                  <a:lnTo>
                    <a:pt x="25" y="128"/>
                  </a:lnTo>
                  <a:lnTo>
                    <a:pt x="26" y="136"/>
                  </a:lnTo>
                  <a:lnTo>
                    <a:pt x="27" y="143"/>
                  </a:lnTo>
                  <a:lnTo>
                    <a:pt x="30" y="151"/>
                  </a:lnTo>
                  <a:lnTo>
                    <a:pt x="30" y="157"/>
                  </a:lnTo>
                  <a:lnTo>
                    <a:pt x="31" y="166"/>
                  </a:lnTo>
                  <a:lnTo>
                    <a:pt x="34" y="172"/>
                  </a:lnTo>
                  <a:lnTo>
                    <a:pt x="35" y="180"/>
                  </a:lnTo>
                  <a:lnTo>
                    <a:pt x="37" y="186"/>
                  </a:lnTo>
                  <a:lnTo>
                    <a:pt x="40" y="194"/>
                  </a:lnTo>
                  <a:lnTo>
                    <a:pt x="42" y="201"/>
                  </a:lnTo>
                  <a:lnTo>
                    <a:pt x="46" y="209"/>
                  </a:lnTo>
                  <a:lnTo>
                    <a:pt x="49" y="215"/>
                  </a:lnTo>
                  <a:lnTo>
                    <a:pt x="52" y="223"/>
                  </a:lnTo>
                  <a:lnTo>
                    <a:pt x="56" y="229"/>
                  </a:lnTo>
                  <a:lnTo>
                    <a:pt x="61" y="236"/>
                  </a:lnTo>
                  <a:lnTo>
                    <a:pt x="65" y="243"/>
                  </a:lnTo>
                  <a:lnTo>
                    <a:pt x="70" y="249"/>
                  </a:lnTo>
                  <a:lnTo>
                    <a:pt x="75" y="255"/>
                  </a:lnTo>
                  <a:lnTo>
                    <a:pt x="81" y="263"/>
                  </a:lnTo>
                  <a:lnTo>
                    <a:pt x="86" y="268"/>
                  </a:lnTo>
                  <a:lnTo>
                    <a:pt x="93" y="274"/>
                  </a:lnTo>
                  <a:lnTo>
                    <a:pt x="99" y="279"/>
                  </a:lnTo>
                  <a:lnTo>
                    <a:pt x="106" y="285"/>
                  </a:lnTo>
                  <a:lnTo>
                    <a:pt x="113" y="290"/>
                  </a:lnTo>
                  <a:lnTo>
                    <a:pt x="121" y="295"/>
                  </a:lnTo>
                  <a:lnTo>
                    <a:pt x="130" y="300"/>
                  </a:lnTo>
                  <a:lnTo>
                    <a:pt x="139" y="306"/>
                  </a:lnTo>
                  <a:lnTo>
                    <a:pt x="148" y="308"/>
                  </a:lnTo>
                  <a:lnTo>
                    <a:pt x="158" y="313"/>
                  </a:lnTo>
                  <a:lnTo>
                    <a:pt x="168" y="317"/>
                  </a:lnTo>
                  <a:lnTo>
                    <a:pt x="178" y="319"/>
                  </a:lnTo>
                  <a:lnTo>
                    <a:pt x="189" y="323"/>
                  </a:lnTo>
                  <a:lnTo>
                    <a:pt x="200" y="326"/>
                  </a:lnTo>
                  <a:lnTo>
                    <a:pt x="213" y="328"/>
                  </a:lnTo>
                  <a:lnTo>
                    <a:pt x="226" y="331"/>
                  </a:lnTo>
                  <a:lnTo>
                    <a:pt x="237" y="331"/>
                  </a:lnTo>
                  <a:lnTo>
                    <a:pt x="249" y="333"/>
                  </a:lnTo>
                  <a:lnTo>
                    <a:pt x="262" y="333"/>
                  </a:lnTo>
                  <a:lnTo>
                    <a:pt x="273" y="333"/>
                  </a:lnTo>
                  <a:lnTo>
                    <a:pt x="285" y="331"/>
                  </a:lnTo>
                  <a:lnTo>
                    <a:pt x="296" y="331"/>
                  </a:lnTo>
                  <a:lnTo>
                    <a:pt x="307" y="329"/>
                  </a:lnTo>
                  <a:lnTo>
                    <a:pt x="318" y="328"/>
                  </a:lnTo>
                  <a:lnTo>
                    <a:pt x="327" y="324"/>
                  </a:lnTo>
                  <a:lnTo>
                    <a:pt x="339" y="322"/>
                  </a:lnTo>
                  <a:lnTo>
                    <a:pt x="349" y="318"/>
                  </a:lnTo>
                  <a:lnTo>
                    <a:pt x="359" y="316"/>
                  </a:lnTo>
                  <a:lnTo>
                    <a:pt x="367" y="312"/>
                  </a:lnTo>
                  <a:lnTo>
                    <a:pt x="376" y="307"/>
                  </a:lnTo>
                  <a:lnTo>
                    <a:pt x="385" y="303"/>
                  </a:lnTo>
                  <a:lnTo>
                    <a:pt x="394" y="299"/>
                  </a:lnTo>
                  <a:lnTo>
                    <a:pt x="403" y="293"/>
                  </a:lnTo>
                  <a:lnTo>
                    <a:pt x="410" y="288"/>
                  </a:lnTo>
                  <a:lnTo>
                    <a:pt x="419" y="282"/>
                  </a:lnTo>
                  <a:lnTo>
                    <a:pt x="426" y="277"/>
                  </a:lnTo>
                  <a:lnTo>
                    <a:pt x="433" y="269"/>
                  </a:lnTo>
                  <a:lnTo>
                    <a:pt x="440" y="263"/>
                  </a:lnTo>
                  <a:lnTo>
                    <a:pt x="448" y="256"/>
                  </a:lnTo>
                  <a:lnTo>
                    <a:pt x="454" y="250"/>
                  </a:lnTo>
                  <a:lnTo>
                    <a:pt x="460" y="243"/>
                  </a:lnTo>
                  <a:lnTo>
                    <a:pt x="467" y="235"/>
                  </a:lnTo>
                  <a:lnTo>
                    <a:pt x="472" y="229"/>
                  </a:lnTo>
                  <a:lnTo>
                    <a:pt x="479" y="221"/>
                  </a:lnTo>
                  <a:lnTo>
                    <a:pt x="483" y="214"/>
                  </a:lnTo>
                  <a:lnTo>
                    <a:pt x="489" y="206"/>
                  </a:lnTo>
                  <a:lnTo>
                    <a:pt x="494" y="200"/>
                  </a:lnTo>
                  <a:lnTo>
                    <a:pt x="500" y="192"/>
                  </a:lnTo>
                  <a:lnTo>
                    <a:pt x="504" y="184"/>
                  </a:lnTo>
                  <a:lnTo>
                    <a:pt x="509" y="177"/>
                  </a:lnTo>
                  <a:lnTo>
                    <a:pt x="513" y="169"/>
                  </a:lnTo>
                  <a:lnTo>
                    <a:pt x="518" y="161"/>
                  </a:lnTo>
                  <a:lnTo>
                    <a:pt x="522" y="153"/>
                  </a:lnTo>
                  <a:lnTo>
                    <a:pt x="526" y="146"/>
                  </a:lnTo>
                  <a:lnTo>
                    <a:pt x="529" y="138"/>
                  </a:lnTo>
                  <a:lnTo>
                    <a:pt x="533" y="132"/>
                  </a:lnTo>
                  <a:lnTo>
                    <a:pt x="536" y="125"/>
                  </a:lnTo>
                  <a:lnTo>
                    <a:pt x="538" y="117"/>
                  </a:lnTo>
                  <a:lnTo>
                    <a:pt x="542" y="109"/>
                  </a:lnTo>
                  <a:lnTo>
                    <a:pt x="544" y="103"/>
                  </a:lnTo>
                  <a:lnTo>
                    <a:pt x="548" y="97"/>
                  </a:lnTo>
                  <a:lnTo>
                    <a:pt x="551" y="91"/>
                  </a:lnTo>
                  <a:lnTo>
                    <a:pt x="553" y="84"/>
                  </a:lnTo>
                  <a:lnTo>
                    <a:pt x="556" y="79"/>
                  </a:lnTo>
                  <a:lnTo>
                    <a:pt x="557" y="73"/>
                  </a:lnTo>
                  <a:lnTo>
                    <a:pt x="559" y="67"/>
                  </a:lnTo>
                  <a:lnTo>
                    <a:pt x="561" y="62"/>
                  </a:lnTo>
                  <a:lnTo>
                    <a:pt x="562" y="57"/>
                  </a:lnTo>
                  <a:lnTo>
                    <a:pt x="563" y="52"/>
                  </a:lnTo>
                  <a:lnTo>
                    <a:pt x="564" y="48"/>
                  </a:lnTo>
                  <a:lnTo>
                    <a:pt x="566" y="44"/>
                  </a:lnTo>
                  <a:lnTo>
                    <a:pt x="567" y="40"/>
                  </a:lnTo>
                  <a:lnTo>
                    <a:pt x="569" y="34"/>
                  </a:lnTo>
                  <a:lnTo>
                    <a:pt x="571" y="30"/>
                  </a:lnTo>
                  <a:lnTo>
                    <a:pt x="571" y="28"/>
                  </a:lnTo>
                  <a:lnTo>
                    <a:pt x="572" y="26"/>
                  </a:lnTo>
                  <a:lnTo>
                    <a:pt x="596" y="34"/>
                  </a:lnTo>
                  <a:lnTo>
                    <a:pt x="595" y="34"/>
                  </a:lnTo>
                  <a:lnTo>
                    <a:pt x="595" y="37"/>
                  </a:lnTo>
                  <a:lnTo>
                    <a:pt x="593" y="40"/>
                  </a:lnTo>
                  <a:lnTo>
                    <a:pt x="592" y="47"/>
                  </a:lnTo>
                  <a:lnTo>
                    <a:pt x="591" y="49"/>
                  </a:lnTo>
                  <a:lnTo>
                    <a:pt x="591" y="53"/>
                  </a:lnTo>
                  <a:lnTo>
                    <a:pt x="588" y="57"/>
                  </a:lnTo>
                  <a:lnTo>
                    <a:pt x="588" y="62"/>
                  </a:lnTo>
                  <a:lnTo>
                    <a:pt x="586" y="65"/>
                  </a:lnTo>
                  <a:lnTo>
                    <a:pt x="586" y="69"/>
                  </a:lnTo>
                  <a:lnTo>
                    <a:pt x="583" y="74"/>
                  </a:lnTo>
                  <a:lnTo>
                    <a:pt x="582" y="81"/>
                  </a:lnTo>
                  <a:lnTo>
                    <a:pt x="581" y="86"/>
                  </a:lnTo>
                  <a:lnTo>
                    <a:pt x="578" y="91"/>
                  </a:lnTo>
                  <a:lnTo>
                    <a:pt x="576" y="97"/>
                  </a:lnTo>
                  <a:lnTo>
                    <a:pt x="575" y="103"/>
                  </a:lnTo>
                  <a:lnTo>
                    <a:pt x="571" y="108"/>
                  </a:lnTo>
                  <a:lnTo>
                    <a:pt x="569" y="114"/>
                  </a:lnTo>
                  <a:lnTo>
                    <a:pt x="566" y="122"/>
                  </a:lnTo>
                  <a:lnTo>
                    <a:pt x="564" y="128"/>
                  </a:lnTo>
                  <a:lnTo>
                    <a:pt x="561" y="135"/>
                  </a:lnTo>
                  <a:lnTo>
                    <a:pt x="558" y="141"/>
                  </a:lnTo>
                  <a:lnTo>
                    <a:pt x="554" y="148"/>
                  </a:lnTo>
                  <a:lnTo>
                    <a:pt x="551" y="156"/>
                  </a:lnTo>
                  <a:lnTo>
                    <a:pt x="547" y="162"/>
                  </a:lnTo>
                  <a:lnTo>
                    <a:pt x="543" y="170"/>
                  </a:lnTo>
                  <a:lnTo>
                    <a:pt x="541" y="177"/>
                  </a:lnTo>
                  <a:lnTo>
                    <a:pt x="537" y="185"/>
                  </a:lnTo>
                  <a:lnTo>
                    <a:pt x="532" y="191"/>
                  </a:lnTo>
                  <a:lnTo>
                    <a:pt x="527" y="200"/>
                  </a:lnTo>
                  <a:lnTo>
                    <a:pt x="522" y="206"/>
                  </a:lnTo>
                  <a:lnTo>
                    <a:pt x="518" y="214"/>
                  </a:lnTo>
                  <a:lnTo>
                    <a:pt x="513" y="220"/>
                  </a:lnTo>
                  <a:lnTo>
                    <a:pt x="508" y="228"/>
                  </a:lnTo>
                  <a:lnTo>
                    <a:pt x="503" y="234"/>
                  </a:lnTo>
                  <a:lnTo>
                    <a:pt x="498" y="241"/>
                  </a:lnTo>
                  <a:lnTo>
                    <a:pt x="492" y="248"/>
                  </a:lnTo>
                  <a:lnTo>
                    <a:pt x="485" y="255"/>
                  </a:lnTo>
                  <a:lnTo>
                    <a:pt x="479" y="262"/>
                  </a:lnTo>
                  <a:lnTo>
                    <a:pt x="473" y="269"/>
                  </a:lnTo>
                  <a:lnTo>
                    <a:pt x="465" y="275"/>
                  </a:lnTo>
                  <a:lnTo>
                    <a:pt x="459" y="282"/>
                  </a:lnTo>
                  <a:lnTo>
                    <a:pt x="453" y="288"/>
                  </a:lnTo>
                  <a:lnTo>
                    <a:pt x="446" y="294"/>
                  </a:lnTo>
                  <a:lnTo>
                    <a:pt x="438" y="299"/>
                  </a:lnTo>
                  <a:lnTo>
                    <a:pt x="430" y="306"/>
                  </a:lnTo>
                  <a:lnTo>
                    <a:pt x="421" y="311"/>
                  </a:lnTo>
                  <a:lnTo>
                    <a:pt x="414" y="317"/>
                  </a:lnTo>
                  <a:lnTo>
                    <a:pt x="405" y="321"/>
                  </a:lnTo>
                  <a:lnTo>
                    <a:pt x="398" y="326"/>
                  </a:lnTo>
                  <a:lnTo>
                    <a:pt x="389" y="329"/>
                  </a:lnTo>
                  <a:lnTo>
                    <a:pt x="380" y="334"/>
                  </a:lnTo>
                  <a:lnTo>
                    <a:pt x="370" y="338"/>
                  </a:lnTo>
                  <a:lnTo>
                    <a:pt x="361" y="342"/>
                  </a:lnTo>
                  <a:lnTo>
                    <a:pt x="351" y="344"/>
                  </a:lnTo>
                  <a:lnTo>
                    <a:pt x="342" y="348"/>
                  </a:lnTo>
                  <a:lnTo>
                    <a:pt x="331" y="351"/>
                  </a:lnTo>
                  <a:lnTo>
                    <a:pt x="321" y="352"/>
                  </a:lnTo>
                  <a:lnTo>
                    <a:pt x="310" y="355"/>
                  </a:lnTo>
                  <a:lnTo>
                    <a:pt x="301" y="357"/>
                  </a:lnTo>
                  <a:lnTo>
                    <a:pt x="288" y="357"/>
                  </a:lnTo>
                  <a:lnTo>
                    <a:pt x="277" y="358"/>
                  </a:lnTo>
                  <a:lnTo>
                    <a:pt x="267" y="358"/>
                  </a:lnTo>
                  <a:lnTo>
                    <a:pt x="257" y="358"/>
                  </a:lnTo>
                  <a:lnTo>
                    <a:pt x="247" y="357"/>
                  </a:lnTo>
                  <a:lnTo>
                    <a:pt x="237" y="357"/>
                  </a:lnTo>
                  <a:lnTo>
                    <a:pt x="227" y="357"/>
                  </a:lnTo>
                  <a:lnTo>
                    <a:pt x="218" y="356"/>
                  </a:lnTo>
                  <a:lnTo>
                    <a:pt x="209" y="355"/>
                  </a:lnTo>
                  <a:lnTo>
                    <a:pt x="199" y="353"/>
                  </a:lnTo>
                  <a:lnTo>
                    <a:pt x="192" y="351"/>
                  </a:lnTo>
                  <a:lnTo>
                    <a:pt x="184" y="350"/>
                  </a:lnTo>
                  <a:lnTo>
                    <a:pt x="175" y="347"/>
                  </a:lnTo>
                  <a:lnTo>
                    <a:pt x="168" y="344"/>
                  </a:lnTo>
                  <a:lnTo>
                    <a:pt x="159" y="342"/>
                  </a:lnTo>
                  <a:lnTo>
                    <a:pt x="153" y="341"/>
                  </a:lnTo>
                  <a:lnTo>
                    <a:pt x="145" y="337"/>
                  </a:lnTo>
                  <a:lnTo>
                    <a:pt x="138" y="334"/>
                  </a:lnTo>
                  <a:lnTo>
                    <a:pt x="130" y="331"/>
                  </a:lnTo>
                  <a:lnTo>
                    <a:pt x="124" y="328"/>
                  </a:lnTo>
                  <a:lnTo>
                    <a:pt x="118" y="323"/>
                  </a:lnTo>
                  <a:lnTo>
                    <a:pt x="111" y="319"/>
                  </a:lnTo>
                  <a:lnTo>
                    <a:pt x="106" y="317"/>
                  </a:lnTo>
                  <a:lnTo>
                    <a:pt x="101" y="313"/>
                  </a:lnTo>
                  <a:lnTo>
                    <a:pt x="95" y="308"/>
                  </a:lnTo>
                  <a:lnTo>
                    <a:pt x="90" y="304"/>
                  </a:lnTo>
                  <a:lnTo>
                    <a:pt x="84" y="300"/>
                  </a:lnTo>
                  <a:lnTo>
                    <a:pt x="79" y="295"/>
                  </a:lnTo>
                  <a:lnTo>
                    <a:pt x="74" y="290"/>
                  </a:lnTo>
                  <a:lnTo>
                    <a:pt x="70" y="287"/>
                  </a:lnTo>
                  <a:lnTo>
                    <a:pt x="66" y="283"/>
                  </a:lnTo>
                  <a:lnTo>
                    <a:pt x="62" y="278"/>
                  </a:lnTo>
                  <a:lnTo>
                    <a:pt x="57" y="273"/>
                  </a:lnTo>
                  <a:lnTo>
                    <a:pt x="54" y="268"/>
                  </a:lnTo>
                  <a:lnTo>
                    <a:pt x="50" y="263"/>
                  </a:lnTo>
                  <a:lnTo>
                    <a:pt x="46" y="259"/>
                  </a:lnTo>
                  <a:lnTo>
                    <a:pt x="41" y="254"/>
                  </a:lnTo>
                  <a:lnTo>
                    <a:pt x="39" y="249"/>
                  </a:lnTo>
                  <a:lnTo>
                    <a:pt x="35" y="244"/>
                  </a:lnTo>
                  <a:lnTo>
                    <a:pt x="34" y="240"/>
                  </a:lnTo>
                  <a:lnTo>
                    <a:pt x="30" y="235"/>
                  </a:lnTo>
                  <a:lnTo>
                    <a:pt x="26" y="230"/>
                  </a:lnTo>
                  <a:lnTo>
                    <a:pt x="25" y="225"/>
                  </a:lnTo>
                  <a:lnTo>
                    <a:pt x="22" y="220"/>
                  </a:lnTo>
                  <a:lnTo>
                    <a:pt x="20" y="216"/>
                  </a:lnTo>
                  <a:lnTo>
                    <a:pt x="18" y="211"/>
                  </a:lnTo>
                  <a:lnTo>
                    <a:pt x="16" y="207"/>
                  </a:lnTo>
                  <a:lnTo>
                    <a:pt x="15" y="202"/>
                  </a:lnTo>
                  <a:lnTo>
                    <a:pt x="12" y="197"/>
                  </a:lnTo>
                  <a:lnTo>
                    <a:pt x="11" y="194"/>
                  </a:lnTo>
                  <a:lnTo>
                    <a:pt x="8" y="190"/>
                  </a:lnTo>
                  <a:lnTo>
                    <a:pt x="8" y="186"/>
                  </a:lnTo>
                  <a:lnTo>
                    <a:pt x="6" y="182"/>
                  </a:lnTo>
                  <a:lnTo>
                    <a:pt x="6" y="177"/>
                  </a:lnTo>
                  <a:lnTo>
                    <a:pt x="5" y="174"/>
                  </a:lnTo>
                  <a:lnTo>
                    <a:pt x="5" y="171"/>
                  </a:lnTo>
                  <a:lnTo>
                    <a:pt x="2" y="165"/>
                  </a:lnTo>
                  <a:lnTo>
                    <a:pt x="1" y="158"/>
                  </a:lnTo>
                  <a:lnTo>
                    <a:pt x="1" y="153"/>
                  </a:lnTo>
                  <a:lnTo>
                    <a:pt x="1" y="151"/>
                  </a:lnTo>
                  <a:lnTo>
                    <a:pt x="1" y="146"/>
                  </a:lnTo>
                  <a:lnTo>
                    <a:pt x="1" y="141"/>
                  </a:lnTo>
                  <a:lnTo>
                    <a:pt x="0" y="137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0" y="123"/>
                  </a:lnTo>
                  <a:lnTo>
                    <a:pt x="0" y="118"/>
                  </a:lnTo>
                  <a:lnTo>
                    <a:pt x="0" y="113"/>
                  </a:lnTo>
                  <a:lnTo>
                    <a:pt x="0" y="107"/>
                  </a:lnTo>
                  <a:lnTo>
                    <a:pt x="0" y="102"/>
                  </a:lnTo>
                  <a:lnTo>
                    <a:pt x="0" y="97"/>
                  </a:lnTo>
                  <a:lnTo>
                    <a:pt x="0" y="92"/>
                  </a:lnTo>
                  <a:lnTo>
                    <a:pt x="0" y="86"/>
                  </a:lnTo>
                  <a:lnTo>
                    <a:pt x="0" y="81"/>
                  </a:lnTo>
                  <a:lnTo>
                    <a:pt x="0" y="75"/>
                  </a:lnTo>
                  <a:lnTo>
                    <a:pt x="0" y="72"/>
                  </a:lnTo>
                  <a:lnTo>
                    <a:pt x="0" y="65"/>
                  </a:lnTo>
                  <a:lnTo>
                    <a:pt x="0" y="60"/>
                  </a:lnTo>
                  <a:lnTo>
                    <a:pt x="0" y="55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1" y="30"/>
                  </a:lnTo>
                  <a:lnTo>
                    <a:pt x="1" y="25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637A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42" name="Freeform 88"/>
            <p:cNvSpPr>
              <a:spLocks/>
            </p:cNvSpPr>
            <p:nvPr/>
          </p:nvSpPr>
          <p:spPr bwMode="auto">
            <a:xfrm>
              <a:off x="3109" y="2897"/>
              <a:ext cx="505" cy="130"/>
            </a:xfrm>
            <a:custGeom>
              <a:avLst/>
              <a:gdLst>
                <a:gd name="T0" fmla="*/ 11 w 1516"/>
                <a:gd name="T1" fmla="*/ 328 h 389"/>
                <a:gd name="T2" fmla="*/ 36 w 1516"/>
                <a:gd name="T3" fmla="*/ 299 h 389"/>
                <a:gd name="T4" fmla="*/ 69 w 1516"/>
                <a:gd name="T5" fmla="*/ 257 h 389"/>
                <a:gd name="T6" fmla="*/ 113 w 1516"/>
                <a:gd name="T7" fmla="*/ 210 h 389"/>
                <a:gd name="T8" fmla="*/ 159 w 1516"/>
                <a:gd name="T9" fmla="*/ 160 h 389"/>
                <a:gd name="T10" fmla="*/ 209 w 1516"/>
                <a:gd name="T11" fmla="*/ 112 h 389"/>
                <a:gd name="T12" fmla="*/ 258 w 1516"/>
                <a:gd name="T13" fmla="*/ 68 h 389"/>
                <a:gd name="T14" fmla="*/ 306 w 1516"/>
                <a:gd name="T15" fmla="*/ 37 h 389"/>
                <a:gd name="T16" fmla="*/ 348 w 1516"/>
                <a:gd name="T17" fmla="*/ 20 h 389"/>
                <a:gd name="T18" fmla="*/ 393 w 1516"/>
                <a:gd name="T19" fmla="*/ 10 h 389"/>
                <a:gd name="T20" fmla="*/ 444 w 1516"/>
                <a:gd name="T21" fmla="*/ 4 h 389"/>
                <a:gd name="T22" fmla="*/ 501 w 1516"/>
                <a:gd name="T23" fmla="*/ 1 h 389"/>
                <a:gd name="T24" fmla="*/ 556 w 1516"/>
                <a:gd name="T25" fmla="*/ 0 h 389"/>
                <a:gd name="T26" fmla="*/ 610 w 1516"/>
                <a:gd name="T27" fmla="*/ 1 h 389"/>
                <a:gd name="T28" fmla="*/ 656 w 1516"/>
                <a:gd name="T29" fmla="*/ 1 h 389"/>
                <a:gd name="T30" fmla="*/ 694 w 1516"/>
                <a:gd name="T31" fmla="*/ 4 h 389"/>
                <a:gd name="T32" fmla="*/ 722 w 1516"/>
                <a:gd name="T33" fmla="*/ 6 h 389"/>
                <a:gd name="T34" fmla="*/ 739 w 1516"/>
                <a:gd name="T35" fmla="*/ 10 h 389"/>
                <a:gd name="T36" fmla="*/ 777 w 1516"/>
                <a:gd name="T37" fmla="*/ 22 h 389"/>
                <a:gd name="T38" fmla="*/ 838 w 1516"/>
                <a:gd name="T39" fmla="*/ 40 h 389"/>
                <a:gd name="T40" fmla="*/ 919 w 1516"/>
                <a:gd name="T41" fmla="*/ 68 h 389"/>
                <a:gd name="T42" fmla="*/ 1017 w 1516"/>
                <a:gd name="T43" fmla="*/ 102 h 389"/>
                <a:gd name="T44" fmla="*/ 1125 w 1516"/>
                <a:gd name="T45" fmla="*/ 145 h 389"/>
                <a:gd name="T46" fmla="*/ 1241 w 1516"/>
                <a:gd name="T47" fmla="*/ 194 h 389"/>
                <a:gd name="T48" fmla="*/ 1362 w 1516"/>
                <a:gd name="T49" fmla="*/ 249 h 389"/>
                <a:gd name="T50" fmla="*/ 1481 w 1516"/>
                <a:gd name="T51" fmla="*/ 311 h 389"/>
                <a:gd name="T52" fmla="*/ 1500 w 1516"/>
                <a:gd name="T53" fmla="*/ 341 h 389"/>
                <a:gd name="T54" fmla="*/ 1468 w 1516"/>
                <a:gd name="T55" fmla="*/ 361 h 389"/>
                <a:gd name="T56" fmla="*/ 1431 w 1516"/>
                <a:gd name="T57" fmla="*/ 377 h 389"/>
                <a:gd name="T58" fmla="*/ 1384 w 1516"/>
                <a:gd name="T59" fmla="*/ 389 h 389"/>
                <a:gd name="T60" fmla="*/ 1358 w 1516"/>
                <a:gd name="T61" fmla="*/ 382 h 389"/>
                <a:gd name="T62" fmla="*/ 1324 w 1516"/>
                <a:gd name="T63" fmla="*/ 376 h 389"/>
                <a:gd name="T64" fmla="*/ 1286 w 1516"/>
                <a:gd name="T65" fmla="*/ 366 h 389"/>
                <a:gd name="T66" fmla="*/ 1241 w 1516"/>
                <a:gd name="T67" fmla="*/ 353 h 389"/>
                <a:gd name="T68" fmla="*/ 1191 w 1516"/>
                <a:gd name="T69" fmla="*/ 334 h 389"/>
                <a:gd name="T70" fmla="*/ 1138 w 1516"/>
                <a:gd name="T71" fmla="*/ 314 h 389"/>
                <a:gd name="T72" fmla="*/ 1083 w 1516"/>
                <a:gd name="T73" fmla="*/ 289 h 389"/>
                <a:gd name="T74" fmla="*/ 1028 w 1516"/>
                <a:gd name="T75" fmla="*/ 262 h 389"/>
                <a:gd name="T76" fmla="*/ 969 w 1516"/>
                <a:gd name="T77" fmla="*/ 229 h 389"/>
                <a:gd name="T78" fmla="*/ 907 w 1516"/>
                <a:gd name="T79" fmla="*/ 200 h 389"/>
                <a:gd name="T80" fmla="*/ 842 w 1516"/>
                <a:gd name="T81" fmla="*/ 171 h 389"/>
                <a:gd name="T82" fmla="*/ 777 w 1516"/>
                <a:gd name="T83" fmla="*/ 146 h 389"/>
                <a:gd name="T84" fmla="*/ 713 w 1516"/>
                <a:gd name="T85" fmla="*/ 123 h 389"/>
                <a:gd name="T86" fmla="*/ 653 w 1516"/>
                <a:gd name="T87" fmla="*/ 106 h 389"/>
                <a:gd name="T88" fmla="*/ 595 w 1516"/>
                <a:gd name="T89" fmla="*/ 93 h 389"/>
                <a:gd name="T90" fmla="*/ 545 w 1516"/>
                <a:gd name="T91" fmla="*/ 86 h 389"/>
                <a:gd name="T92" fmla="*/ 502 w 1516"/>
                <a:gd name="T93" fmla="*/ 84 h 389"/>
                <a:gd name="T94" fmla="*/ 466 w 1516"/>
                <a:gd name="T95" fmla="*/ 88 h 389"/>
                <a:gd name="T96" fmla="*/ 432 w 1516"/>
                <a:gd name="T97" fmla="*/ 94 h 389"/>
                <a:gd name="T98" fmla="*/ 399 w 1516"/>
                <a:gd name="T99" fmla="*/ 101 h 389"/>
                <a:gd name="T100" fmla="*/ 369 w 1516"/>
                <a:gd name="T101" fmla="*/ 109 h 389"/>
                <a:gd name="T102" fmla="*/ 340 w 1516"/>
                <a:gd name="T103" fmla="*/ 121 h 389"/>
                <a:gd name="T104" fmla="*/ 304 w 1516"/>
                <a:gd name="T105" fmla="*/ 137 h 389"/>
                <a:gd name="T106" fmla="*/ 258 w 1516"/>
                <a:gd name="T107" fmla="*/ 165 h 389"/>
                <a:gd name="T108" fmla="*/ 213 w 1516"/>
                <a:gd name="T109" fmla="*/ 199 h 389"/>
                <a:gd name="T110" fmla="*/ 181 w 1516"/>
                <a:gd name="T111" fmla="*/ 223 h 389"/>
                <a:gd name="T112" fmla="*/ 152 w 1516"/>
                <a:gd name="T113" fmla="*/ 245 h 389"/>
                <a:gd name="T114" fmla="*/ 123 w 1516"/>
                <a:gd name="T115" fmla="*/ 269 h 389"/>
                <a:gd name="T116" fmla="*/ 94 w 1516"/>
                <a:gd name="T117" fmla="*/ 291 h 389"/>
                <a:gd name="T118" fmla="*/ 51 w 1516"/>
                <a:gd name="T119" fmla="*/ 324 h 389"/>
                <a:gd name="T120" fmla="*/ 29 w 1516"/>
                <a:gd name="T121" fmla="*/ 342 h 38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6"/>
                <a:gd name="T184" fmla="*/ 0 h 389"/>
                <a:gd name="T185" fmla="*/ 1516 w 1516"/>
                <a:gd name="T186" fmla="*/ 389 h 38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6" h="389">
                  <a:moveTo>
                    <a:pt x="29" y="342"/>
                  </a:moveTo>
                  <a:lnTo>
                    <a:pt x="0" y="345"/>
                  </a:lnTo>
                  <a:lnTo>
                    <a:pt x="0" y="343"/>
                  </a:lnTo>
                  <a:lnTo>
                    <a:pt x="1" y="342"/>
                  </a:lnTo>
                  <a:lnTo>
                    <a:pt x="4" y="337"/>
                  </a:lnTo>
                  <a:lnTo>
                    <a:pt x="9" y="332"/>
                  </a:lnTo>
                  <a:lnTo>
                    <a:pt x="11" y="328"/>
                  </a:lnTo>
                  <a:lnTo>
                    <a:pt x="14" y="326"/>
                  </a:lnTo>
                  <a:lnTo>
                    <a:pt x="16" y="321"/>
                  </a:lnTo>
                  <a:lnTo>
                    <a:pt x="20" y="317"/>
                  </a:lnTo>
                  <a:lnTo>
                    <a:pt x="24" y="312"/>
                  </a:lnTo>
                  <a:lnTo>
                    <a:pt x="27" y="308"/>
                  </a:lnTo>
                  <a:lnTo>
                    <a:pt x="31" y="303"/>
                  </a:lnTo>
                  <a:lnTo>
                    <a:pt x="36" y="299"/>
                  </a:lnTo>
                  <a:lnTo>
                    <a:pt x="40" y="293"/>
                  </a:lnTo>
                  <a:lnTo>
                    <a:pt x="45" y="288"/>
                  </a:lnTo>
                  <a:lnTo>
                    <a:pt x="49" y="282"/>
                  </a:lnTo>
                  <a:lnTo>
                    <a:pt x="55" y="277"/>
                  </a:lnTo>
                  <a:lnTo>
                    <a:pt x="59" y="270"/>
                  </a:lnTo>
                  <a:lnTo>
                    <a:pt x="64" y="264"/>
                  </a:lnTo>
                  <a:lnTo>
                    <a:pt x="69" y="257"/>
                  </a:lnTo>
                  <a:lnTo>
                    <a:pt x="75" y="252"/>
                  </a:lnTo>
                  <a:lnTo>
                    <a:pt x="81" y="244"/>
                  </a:lnTo>
                  <a:lnTo>
                    <a:pt x="86" y="238"/>
                  </a:lnTo>
                  <a:lnTo>
                    <a:pt x="94" y="230"/>
                  </a:lnTo>
                  <a:lnTo>
                    <a:pt x="100" y="224"/>
                  </a:lnTo>
                  <a:lnTo>
                    <a:pt x="107" y="216"/>
                  </a:lnTo>
                  <a:lnTo>
                    <a:pt x="113" y="210"/>
                  </a:lnTo>
                  <a:lnTo>
                    <a:pt x="119" y="204"/>
                  </a:lnTo>
                  <a:lnTo>
                    <a:pt x="127" y="196"/>
                  </a:lnTo>
                  <a:lnTo>
                    <a:pt x="133" y="189"/>
                  </a:lnTo>
                  <a:lnTo>
                    <a:pt x="139" y="182"/>
                  </a:lnTo>
                  <a:lnTo>
                    <a:pt x="147" y="175"/>
                  </a:lnTo>
                  <a:lnTo>
                    <a:pt x="153" y="167"/>
                  </a:lnTo>
                  <a:lnTo>
                    <a:pt x="159" y="160"/>
                  </a:lnTo>
                  <a:lnTo>
                    <a:pt x="167" y="153"/>
                  </a:lnTo>
                  <a:lnTo>
                    <a:pt x="174" y="146"/>
                  </a:lnTo>
                  <a:lnTo>
                    <a:pt x="182" y="140"/>
                  </a:lnTo>
                  <a:lnTo>
                    <a:pt x="188" y="132"/>
                  </a:lnTo>
                  <a:lnTo>
                    <a:pt x="196" y="125"/>
                  </a:lnTo>
                  <a:lnTo>
                    <a:pt x="202" y="118"/>
                  </a:lnTo>
                  <a:lnTo>
                    <a:pt x="209" y="112"/>
                  </a:lnTo>
                  <a:lnTo>
                    <a:pt x="217" y="104"/>
                  </a:lnTo>
                  <a:lnTo>
                    <a:pt x="225" y="98"/>
                  </a:lnTo>
                  <a:lnTo>
                    <a:pt x="231" y="93"/>
                  </a:lnTo>
                  <a:lnTo>
                    <a:pt x="240" y="87"/>
                  </a:lnTo>
                  <a:lnTo>
                    <a:pt x="246" y="81"/>
                  </a:lnTo>
                  <a:lnTo>
                    <a:pt x="252" y="74"/>
                  </a:lnTo>
                  <a:lnTo>
                    <a:pt x="258" y="68"/>
                  </a:lnTo>
                  <a:lnTo>
                    <a:pt x="266" y="63"/>
                  </a:lnTo>
                  <a:lnTo>
                    <a:pt x="272" y="59"/>
                  </a:lnTo>
                  <a:lnTo>
                    <a:pt x="280" y="54"/>
                  </a:lnTo>
                  <a:lnTo>
                    <a:pt x="286" y="49"/>
                  </a:lnTo>
                  <a:lnTo>
                    <a:pt x="294" y="45"/>
                  </a:lnTo>
                  <a:lnTo>
                    <a:pt x="300" y="40"/>
                  </a:lnTo>
                  <a:lnTo>
                    <a:pt x="306" y="37"/>
                  </a:lnTo>
                  <a:lnTo>
                    <a:pt x="312" y="33"/>
                  </a:lnTo>
                  <a:lnTo>
                    <a:pt x="319" y="30"/>
                  </a:lnTo>
                  <a:lnTo>
                    <a:pt x="325" y="28"/>
                  </a:lnTo>
                  <a:lnTo>
                    <a:pt x="331" y="25"/>
                  </a:lnTo>
                  <a:lnTo>
                    <a:pt x="336" y="23"/>
                  </a:lnTo>
                  <a:lnTo>
                    <a:pt x="343" y="22"/>
                  </a:lnTo>
                  <a:lnTo>
                    <a:pt x="348" y="20"/>
                  </a:lnTo>
                  <a:lnTo>
                    <a:pt x="354" y="18"/>
                  </a:lnTo>
                  <a:lnTo>
                    <a:pt x="360" y="16"/>
                  </a:lnTo>
                  <a:lnTo>
                    <a:pt x="366" y="15"/>
                  </a:lnTo>
                  <a:lnTo>
                    <a:pt x="373" y="13"/>
                  </a:lnTo>
                  <a:lnTo>
                    <a:pt x="379" y="13"/>
                  </a:lnTo>
                  <a:lnTo>
                    <a:pt x="386" y="11"/>
                  </a:lnTo>
                  <a:lnTo>
                    <a:pt x="393" y="10"/>
                  </a:lnTo>
                  <a:lnTo>
                    <a:pt x="399" y="9"/>
                  </a:lnTo>
                  <a:lnTo>
                    <a:pt x="408" y="8"/>
                  </a:lnTo>
                  <a:lnTo>
                    <a:pt x="414" y="6"/>
                  </a:lnTo>
                  <a:lnTo>
                    <a:pt x="423" y="6"/>
                  </a:lnTo>
                  <a:lnTo>
                    <a:pt x="429" y="5"/>
                  </a:lnTo>
                  <a:lnTo>
                    <a:pt x="437" y="5"/>
                  </a:lnTo>
                  <a:lnTo>
                    <a:pt x="444" y="4"/>
                  </a:lnTo>
                  <a:lnTo>
                    <a:pt x="453" y="4"/>
                  </a:lnTo>
                  <a:lnTo>
                    <a:pt x="461" y="4"/>
                  </a:lnTo>
                  <a:lnTo>
                    <a:pt x="468" y="3"/>
                  </a:lnTo>
                  <a:lnTo>
                    <a:pt x="476" y="1"/>
                  </a:lnTo>
                  <a:lnTo>
                    <a:pt x="484" y="1"/>
                  </a:lnTo>
                  <a:lnTo>
                    <a:pt x="492" y="1"/>
                  </a:lnTo>
                  <a:lnTo>
                    <a:pt x="501" y="1"/>
                  </a:lnTo>
                  <a:lnTo>
                    <a:pt x="508" y="1"/>
                  </a:lnTo>
                  <a:lnTo>
                    <a:pt x="517" y="1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41" y="0"/>
                  </a:lnTo>
                  <a:lnTo>
                    <a:pt x="548" y="0"/>
                  </a:lnTo>
                  <a:lnTo>
                    <a:pt x="556" y="0"/>
                  </a:lnTo>
                  <a:lnTo>
                    <a:pt x="565" y="0"/>
                  </a:lnTo>
                  <a:lnTo>
                    <a:pt x="572" y="0"/>
                  </a:lnTo>
                  <a:lnTo>
                    <a:pt x="581" y="1"/>
                  </a:lnTo>
                  <a:lnTo>
                    <a:pt x="587" y="1"/>
                  </a:lnTo>
                  <a:lnTo>
                    <a:pt x="595" y="1"/>
                  </a:lnTo>
                  <a:lnTo>
                    <a:pt x="602" y="1"/>
                  </a:lnTo>
                  <a:lnTo>
                    <a:pt x="610" y="1"/>
                  </a:lnTo>
                  <a:lnTo>
                    <a:pt x="616" y="1"/>
                  </a:lnTo>
                  <a:lnTo>
                    <a:pt x="624" y="1"/>
                  </a:lnTo>
                  <a:lnTo>
                    <a:pt x="631" y="1"/>
                  </a:lnTo>
                  <a:lnTo>
                    <a:pt x="638" y="1"/>
                  </a:lnTo>
                  <a:lnTo>
                    <a:pt x="644" y="1"/>
                  </a:lnTo>
                  <a:lnTo>
                    <a:pt x="650" y="1"/>
                  </a:lnTo>
                  <a:lnTo>
                    <a:pt x="656" y="1"/>
                  </a:lnTo>
                  <a:lnTo>
                    <a:pt x="663" y="3"/>
                  </a:lnTo>
                  <a:lnTo>
                    <a:pt x="669" y="3"/>
                  </a:lnTo>
                  <a:lnTo>
                    <a:pt x="674" y="4"/>
                  </a:lnTo>
                  <a:lnTo>
                    <a:pt x="680" y="4"/>
                  </a:lnTo>
                  <a:lnTo>
                    <a:pt x="685" y="4"/>
                  </a:lnTo>
                  <a:lnTo>
                    <a:pt x="689" y="4"/>
                  </a:lnTo>
                  <a:lnTo>
                    <a:pt x="694" y="4"/>
                  </a:lnTo>
                  <a:lnTo>
                    <a:pt x="699" y="4"/>
                  </a:lnTo>
                  <a:lnTo>
                    <a:pt x="703" y="5"/>
                  </a:lnTo>
                  <a:lnTo>
                    <a:pt x="707" y="5"/>
                  </a:lnTo>
                  <a:lnTo>
                    <a:pt x="710" y="5"/>
                  </a:lnTo>
                  <a:lnTo>
                    <a:pt x="714" y="5"/>
                  </a:lnTo>
                  <a:lnTo>
                    <a:pt x="717" y="6"/>
                  </a:lnTo>
                  <a:lnTo>
                    <a:pt x="722" y="6"/>
                  </a:lnTo>
                  <a:lnTo>
                    <a:pt x="725" y="6"/>
                  </a:lnTo>
                  <a:lnTo>
                    <a:pt x="728" y="6"/>
                  </a:lnTo>
                  <a:lnTo>
                    <a:pt x="729" y="8"/>
                  </a:lnTo>
                  <a:lnTo>
                    <a:pt x="730" y="8"/>
                  </a:lnTo>
                  <a:lnTo>
                    <a:pt x="733" y="8"/>
                  </a:lnTo>
                  <a:lnTo>
                    <a:pt x="735" y="8"/>
                  </a:lnTo>
                  <a:lnTo>
                    <a:pt x="739" y="10"/>
                  </a:lnTo>
                  <a:lnTo>
                    <a:pt x="743" y="10"/>
                  </a:lnTo>
                  <a:lnTo>
                    <a:pt x="748" y="13"/>
                  </a:lnTo>
                  <a:lnTo>
                    <a:pt x="752" y="13"/>
                  </a:lnTo>
                  <a:lnTo>
                    <a:pt x="758" y="15"/>
                  </a:lnTo>
                  <a:lnTo>
                    <a:pt x="763" y="16"/>
                  </a:lnTo>
                  <a:lnTo>
                    <a:pt x="771" y="19"/>
                  </a:lnTo>
                  <a:lnTo>
                    <a:pt x="777" y="22"/>
                  </a:lnTo>
                  <a:lnTo>
                    <a:pt x="784" y="23"/>
                  </a:lnTo>
                  <a:lnTo>
                    <a:pt x="792" y="27"/>
                  </a:lnTo>
                  <a:lnTo>
                    <a:pt x="801" y="29"/>
                  </a:lnTo>
                  <a:lnTo>
                    <a:pt x="809" y="32"/>
                  </a:lnTo>
                  <a:lnTo>
                    <a:pt x="820" y="34"/>
                  </a:lnTo>
                  <a:lnTo>
                    <a:pt x="828" y="37"/>
                  </a:lnTo>
                  <a:lnTo>
                    <a:pt x="838" y="40"/>
                  </a:lnTo>
                  <a:lnTo>
                    <a:pt x="848" y="44"/>
                  </a:lnTo>
                  <a:lnTo>
                    <a:pt x="860" y="48"/>
                  </a:lnTo>
                  <a:lnTo>
                    <a:pt x="871" y="52"/>
                  </a:lnTo>
                  <a:lnTo>
                    <a:pt x="882" y="55"/>
                  </a:lnTo>
                  <a:lnTo>
                    <a:pt x="894" y="59"/>
                  </a:lnTo>
                  <a:lnTo>
                    <a:pt x="906" y="63"/>
                  </a:lnTo>
                  <a:lnTo>
                    <a:pt x="919" y="68"/>
                  </a:lnTo>
                  <a:lnTo>
                    <a:pt x="932" y="73"/>
                  </a:lnTo>
                  <a:lnTo>
                    <a:pt x="945" y="77"/>
                  </a:lnTo>
                  <a:lnTo>
                    <a:pt x="960" y="82"/>
                  </a:lnTo>
                  <a:lnTo>
                    <a:pt x="973" y="87"/>
                  </a:lnTo>
                  <a:lnTo>
                    <a:pt x="988" y="93"/>
                  </a:lnTo>
                  <a:lnTo>
                    <a:pt x="1001" y="97"/>
                  </a:lnTo>
                  <a:lnTo>
                    <a:pt x="1017" y="102"/>
                  </a:lnTo>
                  <a:lnTo>
                    <a:pt x="1030" y="107"/>
                  </a:lnTo>
                  <a:lnTo>
                    <a:pt x="1045" y="115"/>
                  </a:lnTo>
                  <a:lnTo>
                    <a:pt x="1060" y="120"/>
                  </a:lnTo>
                  <a:lnTo>
                    <a:pt x="1077" y="126"/>
                  </a:lnTo>
                  <a:lnTo>
                    <a:pt x="1093" y="132"/>
                  </a:lnTo>
                  <a:lnTo>
                    <a:pt x="1108" y="138"/>
                  </a:lnTo>
                  <a:lnTo>
                    <a:pt x="1125" y="145"/>
                  </a:lnTo>
                  <a:lnTo>
                    <a:pt x="1141" y="151"/>
                  </a:lnTo>
                  <a:lnTo>
                    <a:pt x="1157" y="159"/>
                  </a:lnTo>
                  <a:lnTo>
                    <a:pt x="1173" y="165"/>
                  </a:lnTo>
                  <a:lnTo>
                    <a:pt x="1190" y="171"/>
                  </a:lnTo>
                  <a:lnTo>
                    <a:pt x="1207" y="179"/>
                  </a:lnTo>
                  <a:lnTo>
                    <a:pt x="1224" y="186"/>
                  </a:lnTo>
                  <a:lnTo>
                    <a:pt x="1241" y="194"/>
                  </a:lnTo>
                  <a:lnTo>
                    <a:pt x="1258" y="201"/>
                  </a:lnTo>
                  <a:lnTo>
                    <a:pt x="1275" y="209"/>
                  </a:lnTo>
                  <a:lnTo>
                    <a:pt x="1291" y="216"/>
                  </a:lnTo>
                  <a:lnTo>
                    <a:pt x="1310" y="224"/>
                  </a:lnTo>
                  <a:lnTo>
                    <a:pt x="1327" y="233"/>
                  </a:lnTo>
                  <a:lnTo>
                    <a:pt x="1344" y="240"/>
                  </a:lnTo>
                  <a:lnTo>
                    <a:pt x="1362" y="249"/>
                  </a:lnTo>
                  <a:lnTo>
                    <a:pt x="1379" y="257"/>
                  </a:lnTo>
                  <a:lnTo>
                    <a:pt x="1396" y="265"/>
                  </a:lnTo>
                  <a:lnTo>
                    <a:pt x="1413" y="274"/>
                  </a:lnTo>
                  <a:lnTo>
                    <a:pt x="1430" y="283"/>
                  </a:lnTo>
                  <a:lnTo>
                    <a:pt x="1447" y="292"/>
                  </a:lnTo>
                  <a:lnTo>
                    <a:pt x="1465" y="301"/>
                  </a:lnTo>
                  <a:lnTo>
                    <a:pt x="1481" y="311"/>
                  </a:lnTo>
                  <a:lnTo>
                    <a:pt x="1499" y="319"/>
                  </a:lnTo>
                  <a:lnTo>
                    <a:pt x="1516" y="329"/>
                  </a:lnTo>
                  <a:lnTo>
                    <a:pt x="1515" y="329"/>
                  </a:lnTo>
                  <a:lnTo>
                    <a:pt x="1514" y="331"/>
                  </a:lnTo>
                  <a:lnTo>
                    <a:pt x="1510" y="333"/>
                  </a:lnTo>
                  <a:lnTo>
                    <a:pt x="1505" y="337"/>
                  </a:lnTo>
                  <a:lnTo>
                    <a:pt x="1500" y="341"/>
                  </a:lnTo>
                  <a:lnTo>
                    <a:pt x="1494" y="345"/>
                  </a:lnTo>
                  <a:lnTo>
                    <a:pt x="1490" y="347"/>
                  </a:lnTo>
                  <a:lnTo>
                    <a:pt x="1486" y="350"/>
                  </a:lnTo>
                  <a:lnTo>
                    <a:pt x="1482" y="353"/>
                  </a:lnTo>
                  <a:lnTo>
                    <a:pt x="1478" y="356"/>
                  </a:lnTo>
                  <a:lnTo>
                    <a:pt x="1473" y="358"/>
                  </a:lnTo>
                  <a:lnTo>
                    <a:pt x="1468" y="361"/>
                  </a:lnTo>
                  <a:lnTo>
                    <a:pt x="1463" y="362"/>
                  </a:lnTo>
                  <a:lnTo>
                    <a:pt x="1458" y="366"/>
                  </a:lnTo>
                  <a:lnTo>
                    <a:pt x="1453" y="367"/>
                  </a:lnTo>
                  <a:lnTo>
                    <a:pt x="1447" y="371"/>
                  </a:lnTo>
                  <a:lnTo>
                    <a:pt x="1442" y="372"/>
                  </a:lnTo>
                  <a:lnTo>
                    <a:pt x="1437" y="376"/>
                  </a:lnTo>
                  <a:lnTo>
                    <a:pt x="1431" y="377"/>
                  </a:lnTo>
                  <a:lnTo>
                    <a:pt x="1424" y="378"/>
                  </a:lnTo>
                  <a:lnTo>
                    <a:pt x="1418" y="381"/>
                  </a:lnTo>
                  <a:lnTo>
                    <a:pt x="1412" y="384"/>
                  </a:lnTo>
                  <a:lnTo>
                    <a:pt x="1404" y="384"/>
                  </a:lnTo>
                  <a:lnTo>
                    <a:pt x="1397" y="386"/>
                  </a:lnTo>
                  <a:lnTo>
                    <a:pt x="1391" y="387"/>
                  </a:lnTo>
                  <a:lnTo>
                    <a:pt x="1384" y="389"/>
                  </a:lnTo>
                  <a:lnTo>
                    <a:pt x="1382" y="387"/>
                  </a:lnTo>
                  <a:lnTo>
                    <a:pt x="1381" y="387"/>
                  </a:lnTo>
                  <a:lnTo>
                    <a:pt x="1378" y="387"/>
                  </a:lnTo>
                  <a:lnTo>
                    <a:pt x="1374" y="386"/>
                  </a:lnTo>
                  <a:lnTo>
                    <a:pt x="1369" y="385"/>
                  </a:lnTo>
                  <a:lnTo>
                    <a:pt x="1364" y="384"/>
                  </a:lnTo>
                  <a:lnTo>
                    <a:pt x="1358" y="382"/>
                  </a:lnTo>
                  <a:lnTo>
                    <a:pt x="1352" y="382"/>
                  </a:lnTo>
                  <a:lnTo>
                    <a:pt x="1347" y="381"/>
                  </a:lnTo>
                  <a:lnTo>
                    <a:pt x="1342" y="380"/>
                  </a:lnTo>
                  <a:lnTo>
                    <a:pt x="1338" y="378"/>
                  </a:lnTo>
                  <a:lnTo>
                    <a:pt x="1334" y="377"/>
                  </a:lnTo>
                  <a:lnTo>
                    <a:pt x="1329" y="376"/>
                  </a:lnTo>
                  <a:lnTo>
                    <a:pt x="1324" y="376"/>
                  </a:lnTo>
                  <a:lnTo>
                    <a:pt x="1319" y="375"/>
                  </a:lnTo>
                  <a:lnTo>
                    <a:pt x="1314" y="373"/>
                  </a:lnTo>
                  <a:lnTo>
                    <a:pt x="1309" y="371"/>
                  </a:lnTo>
                  <a:lnTo>
                    <a:pt x="1303" y="370"/>
                  </a:lnTo>
                  <a:lnTo>
                    <a:pt x="1298" y="368"/>
                  </a:lnTo>
                  <a:lnTo>
                    <a:pt x="1293" y="367"/>
                  </a:lnTo>
                  <a:lnTo>
                    <a:pt x="1286" y="366"/>
                  </a:lnTo>
                  <a:lnTo>
                    <a:pt x="1280" y="365"/>
                  </a:lnTo>
                  <a:lnTo>
                    <a:pt x="1274" y="362"/>
                  </a:lnTo>
                  <a:lnTo>
                    <a:pt x="1269" y="361"/>
                  </a:lnTo>
                  <a:lnTo>
                    <a:pt x="1261" y="360"/>
                  </a:lnTo>
                  <a:lnTo>
                    <a:pt x="1255" y="357"/>
                  </a:lnTo>
                  <a:lnTo>
                    <a:pt x="1249" y="355"/>
                  </a:lnTo>
                  <a:lnTo>
                    <a:pt x="1241" y="353"/>
                  </a:lnTo>
                  <a:lnTo>
                    <a:pt x="1235" y="350"/>
                  </a:lnTo>
                  <a:lnTo>
                    <a:pt x="1227" y="348"/>
                  </a:lnTo>
                  <a:lnTo>
                    <a:pt x="1220" y="346"/>
                  </a:lnTo>
                  <a:lnTo>
                    <a:pt x="1214" y="343"/>
                  </a:lnTo>
                  <a:lnTo>
                    <a:pt x="1206" y="341"/>
                  </a:lnTo>
                  <a:lnTo>
                    <a:pt x="1199" y="338"/>
                  </a:lnTo>
                  <a:lnTo>
                    <a:pt x="1191" y="334"/>
                  </a:lnTo>
                  <a:lnTo>
                    <a:pt x="1183" y="333"/>
                  </a:lnTo>
                  <a:lnTo>
                    <a:pt x="1176" y="331"/>
                  </a:lnTo>
                  <a:lnTo>
                    <a:pt x="1168" y="327"/>
                  </a:lnTo>
                  <a:lnTo>
                    <a:pt x="1161" y="324"/>
                  </a:lnTo>
                  <a:lnTo>
                    <a:pt x="1155" y="322"/>
                  </a:lnTo>
                  <a:lnTo>
                    <a:pt x="1146" y="318"/>
                  </a:lnTo>
                  <a:lnTo>
                    <a:pt x="1138" y="314"/>
                  </a:lnTo>
                  <a:lnTo>
                    <a:pt x="1130" y="311"/>
                  </a:lnTo>
                  <a:lnTo>
                    <a:pt x="1122" y="308"/>
                  </a:lnTo>
                  <a:lnTo>
                    <a:pt x="1114" y="304"/>
                  </a:lnTo>
                  <a:lnTo>
                    <a:pt x="1107" y="301"/>
                  </a:lnTo>
                  <a:lnTo>
                    <a:pt x="1099" y="297"/>
                  </a:lnTo>
                  <a:lnTo>
                    <a:pt x="1091" y="294"/>
                  </a:lnTo>
                  <a:lnTo>
                    <a:pt x="1083" y="289"/>
                  </a:lnTo>
                  <a:lnTo>
                    <a:pt x="1074" y="287"/>
                  </a:lnTo>
                  <a:lnTo>
                    <a:pt x="1067" y="282"/>
                  </a:lnTo>
                  <a:lnTo>
                    <a:pt x="1059" y="278"/>
                  </a:lnTo>
                  <a:lnTo>
                    <a:pt x="1050" y="274"/>
                  </a:lnTo>
                  <a:lnTo>
                    <a:pt x="1043" y="270"/>
                  </a:lnTo>
                  <a:lnTo>
                    <a:pt x="1035" y="265"/>
                  </a:lnTo>
                  <a:lnTo>
                    <a:pt x="1028" y="262"/>
                  </a:lnTo>
                  <a:lnTo>
                    <a:pt x="1020" y="257"/>
                  </a:lnTo>
                  <a:lnTo>
                    <a:pt x="1012" y="253"/>
                  </a:lnTo>
                  <a:lnTo>
                    <a:pt x="1003" y="248"/>
                  </a:lnTo>
                  <a:lnTo>
                    <a:pt x="995" y="243"/>
                  </a:lnTo>
                  <a:lnTo>
                    <a:pt x="986" y="238"/>
                  </a:lnTo>
                  <a:lnTo>
                    <a:pt x="978" y="234"/>
                  </a:lnTo>
                  <a:lnTo>
                    <a:pt x="969" y="229"/>
                  </a:lnTo>
                  <a:lnTo>
                    <a:pt x="961" y="225"/>
                  </a:lnTo>
                  <a:lnTo>
                    <a:pt x="951" y="221"/>
                  </a:lnTo>
                  <a:lnTo>
                    <a:pt x="943" y="216"/>
                  </a:lnTo>
                  <a:lnTo>
                    <a:pt x="934" y="213"/>
                  </a:lnTo>
                  <a:lnTo>
                    <a:pt x="925" y="209"/>
                  </a:lnTo>
                  <a:lnTo>
                    <a:pt x="916" y="204"/>
                  </a:lnTo>
                  <a:lnTo>
                    <a:pt x="907" y="200"/>
                  </a:lnTo>
                  <a:lnTo>
                    <a:pt x="899" y="195"/>
                  </a:lnTo>
                  <a:lnTo>
                    <a:pt x="890" y="192"/>
                  </a:lnTo>
                  <a:lnTo>
                    <a:pt x="880" y="187"/>
                  </a:lnTo>
                  <a:lnTo>
                    <a:pt x="871" y="184"/>
                  </a:lnTo>
                  <a:lnTo>
                    <a:pt x="861" y="179"/>
                  </a:lnTo>
                  <a:lnTo>
                    <a:pt x="852" y="175"/>
                  </a:lnTo>
                  <a:lnTo>
                    <a:pt x="842" y="171"/>
                  </a:lnTo>
                  <a:lnTo>
                    <a:pt x="833" y="167"/>
                  </a:lnTo>
                  <a:lnTo>
                    <a:pt x="823" y="164"/>
                  </a:lnTo>
                  <a:lnTo>
                    <a:pt x="814" y="161"/>
                  </a:lnTo>
                  <a:lnTo>
                    <a:pt x="804" y="156"/>
                  </a:lnTo>
                  <a:lnTo>
                    <a:pt x="796" y="153"/>
                  </a:lnTo>
                  <a:lnTo>
                    <a:pt x="787" y="150"/>
                  </a:lnTo>
                  <a:lnTo>
                    <a:pt x="777" y="146"/>
                  </a:lnTo>
                  <a:lnTo>
                    <a:pt x="768" y="142"/>
                  </a:lnTo>
                  <a:lnTo>
                    <a:pt x="759" y="140"/>
                  </a:lnTo>
                  <a:lnTo>
                    <a:pt x="749" y="136"/>
                  </a:lnTo>
                  <a:lnTo>
                    <a:pt x="742" y="133"/>
                  </a:lnTo>
                  <a:lnTo>
                    <a:pt x="732" y="131"/>
                  </a:lnTo>
                  <a:lnTo>
                    <a:pt x="722" y="127"/>
                  </a:lnTo>
                  <a:lnTo>
                    <a:pt x="713" y="123"/>
                  </a:lnTo>
                  <a:lnTo>
                    <a:pt x="704" y="122"/>
                  </a:lnTo>
                  <a:lnTo>
                    <a:pt x="695" y="118"/>
                  </a:lnTo>
                  <a:lnTo>
                    <a:pt x="686" y="116"/>
                  </a:lnTo>
                  <a:lnTo>
                    <a:pt x="678" y="113"/>
                  </a:lnTo>
                  <a:lnTo>
                    <a:pt x="669" y="111"/>
                  </a:lnTo>
                  <a:lnTo>
                    <a:pt x="660" y="108"/>
                  </a:lnTo>
                  <a:lnTo>
                    <a:pt x="653" y="106"/>
                  </a:lnTo>
                  <a:lnTo>
                    <a:pt x="644" y="104"/>
                  </a:lnTo>
                  <a:lnTo>
                    <a:pt x="635" y="102"/>
                  </a:lnTo>
                  <a:lnTo>
                    <a:pt x="626" y="99"/>
                  </a:lnTo>
                  <a:lnTo>
                    <a:pt x="617" y="98"/>
                  </a:lnTo>
                  <a:lnTo>
                    <a:pt x="610" y="97"/>
                  </a:lnTo>
                  <a:lnTo>
                    <a:pt x="604" y="96"/>
                  </a:lnTo>
                  <a:lnTo>
                    <a:pt x="595" y="93"/>
                  </a:lnTo>
                  <a:lnTo>
                    <a:pt x="587" y="92"/>
                  </a:lnTo>
                  <a:lnTo>
                    <a:pt x="580" y="91"/>
                  </a:lnTo>
                  <a:lnTo>
                    <a:pt x="572" y="89"/>
                  </a:lnTo>
                  <a:lnTo>
                    <a:pt x="565" y="88"/>
                  </a:lnTo>
                  <a:lnTo>
                    <a:pt x="557" y="87"/>
                  </a:lnTo>
                  <a:lnTo>
                    <a:pt x="551" y="86"/>
                  </a:lnTo>
                  <a:lnTo>
                    <a:pt x="545" y="86"/>
                  </a:lnTo>
                  <a:lnTo>
                    <a:pt x="537" y="86"/>
                  </a:lnTo>
                  <a:lnTo>
                    <a:pt x="531" y="84"/>
                  </a:lnTo>
                  <a:lnTo>
                    <a:pt x="525" y="84"/>
                  </a:lnTo>
                  <a:lnTo>
                    <a:pt x="520" y="84"/>
                  </a:lnTo>
                  <a:lnTo>
                    <a:pt x="513" y="84"/>
                  </a:lnTo>
                  <a:lnTo>
                    <a:pt x="507" y="84"/>
                  </a:lnTo>
                  <a:lnTo>
                    <a:pt x="502" y="84"/>
                  </a:lnTo>
                  <a:lnTo>
                    <a:pt x="497" y="86"/>
                  </a:lnTo>
                  <a:lnTo>
                    <a:pt x="492" y="86"/>
                  </a:lnTo>
                  <a:lnTo>
                    <a:pt x="487" y="86"/>
                  </a:lnTo>
                  <a:lnTo>
                    <a:pt x="481" y="86"/>
                  </a:lnTo>
                  <a:lnTo>
                    <a:pt x="476" y="87"/>
                  </a:lnTo>
                  <a:lnTo>
                    <a:pt x="471" y="87"/>
                  </a:lnTo>
                  <a:lnTo>
                    <a:pt x="466" y="88"/>
                  </a:lnTo>
                  <a:lnTo>
                    <a:pt x="461" y="88"/>
                  </a:lnTo>
                  <a:lnTo>
                    <a:pt x="457" y="89"/>
                  </a:lnTo>
                  <a:lnTo>
                    <a:pt x="450" y="89"/>
                  </a:lnTo>
                  <a:lnTo>
                    <a:pt x="445" y="91"/>
                  </a:lnTo>
                  <a:lnTo>
                    <a:pt x="440" y="92"/>
                  </a:lnTo>
                  <a:lnTo>
                    <a:pt x="437" y="93"/>
                  </a:lnTo>
                  <a:lnTo>
                    <a:pt x="432" y="94"/>
                  </a:lnTo>
                  <a:lnTo>
                    <a:pt x="427" y="96"/>
                  </a:lnTo>
                  <a:lnTo>
                    <a:pt x="423" y="96"/>
                  </a:lnTo>
                  <a:lnTo>
                    <a:pt x="418" y="98"/>
                  </a:lnTo>
                  <a:lnTo>
                    <a:pt x="413" y="98"/>
                  </a:lnTo>
                  <a:lnTo>
                    <a:pt x="408" y="99"/>
                  </a:lnTo>
                  <a:lnTo>
                    <a:pt x="403" y="99"/>
                  </a:lnTo>
                  <a:lnTo>
                    <a:pt x="399" y="101"/>
                  </a:lnTo>
                  <a:lnTo>
                    <a:pt x="395" y="102"/>
                  </a:lnTo>
                  <a:lnTo>
                    <a:pt x="390" y="103"/>
                  </a:lnTo>
                  <a:lnTo>
                    <a:pt x="386" y="104"/>
                  </a:lnTo>
                  <a:lnTo>
                    <a:pt x="381" y="106"/>
                  </a:lnTo>
                  <a:lnTo>
                    <a:pt x="376" y="107"/>
                  </a:lnTo>
                  <a:lnTo>
                    <a:pt x="373" y="108"/>
                  </a:lnTo>
                  <a:lnTo>
                    <a:pt x="369" y="109"/>
                  </a:lnTo>
                  <a:lnTo>
                    <a:pt x="364" y="112"/>
                  </a:lnTo>
                  <a:lnTo>
                    <a:pt x="360" y="113"/>
                  </a:lnTo>
                  <a:lnTo>
                    <a:pt x="356" y="115"/>
                  </a:lnTo>
                  <a:lnTo>
                    <a:pt x="351" y="116"/>
                  </a:lnTo>
                  <a:lnTo>
                    <a:pt x="348" y="118"/>
                  </a:lnTo>
                  <a:lnTo>
                    <a:pt x="344" y="120"/>
                  </a:lnTo>
                  <a:lnTo>
                    <a:pt x="340" y="121"/>
                  </a:lnTo>
                  <a:lnTo>
                    <a:pt x="335" y="122"/>
                  </a:lnTo>
                  <a:lnTo>
                    <a:pt x="331" y="125"/>
                  </a:lnTo>
                  <a:lnTo>
                    <a:pt x="324" y="127"/>
                  </a:lnTo>
                  <a:lnTo>
                    <a:pt x="316" y="132"/>
                  </a:lnTo>
                  <a:lnTo>
                    <a:pt x="312" y="133"/>
                  </a:lnTo>
                  <a:lnTo>
                    <a:pt x="307" y="135"/>
                  </a:lnTo>
                  <a:lnTo>
                    <a:pt x="304" y="137"/>
                  </a:lnTo>
                  <a:lnTo>
                    <a:pt x="301" y="138"/>
                  </a:lnTo>
                  <a:lnTo>
                    <a:pt x="292" y="143"/>
                  </a:lnTo>
                  <a:lnTo>
                    <a:pt x="286" y="147"/>
                  </a:lnTo>
                  <a:lnTo>
                    <a:pt x="280" y="151"/>
                  </a:lnTo>
                  <a:lnTo>
                    <a:pt x="272" y="155"/>
                  </a:lnTo>
                  <a:lnTo>
                    <a:pt x="265" y="160"/>
                  </a:lnTo>
                  <a:lnTo>
                    <a:pt x="258" y="165"/>
                  </a:lnTo>
                  <a:lnTo>
                    <a:pt x="252" y="169"/>
                  </a:lnTo>
                  <a:lnTo>
                    <a:pt x="246" y="172"/>
                  </a:lnTo>
                  <a:lnTo>
                    <a:pt x="240" y="177"/>
                  </a:lnTo>
                  <a:lnTo>
                    <a:pt x="235" y="184"/>
                  </a:lnTo>
                  <a:lnTo>
                    <a:pt x="227" y="187"/>
                  </a:lnTo>
                  <a:lnTo>
                    <a:pt x="220" y="194"/>
                  </a:lnTo>
                  <a:lnTo>
                    <a:pt x="213" y="199"/>
                  </a:lnTo>
                  <a:lnTo>
                    <a:pt x="206" y="205"/>
                  </a:lnTo>
                  <a:lnTo>
                    <a:pt x="202" y="206"/>
                  </a:lnTo>
                  <a:lnTo>
                    <a:pt x="197" y="210"/>
                  </a:lnTo>
                  <a:lnTo>
                    <a:pt x="193" y="213"/>
                  </a:lnTo>
                  <a:lnTo>
                    <a:pt x="189" y="216"/>
                  </a:lnTo>
                  <a:lnTo>
                    <a:pt x="186" y="220"/>
                  </a:lnTo>
                  <a:lnTo>
                    <a:pt x="181" y="223"/>
                  </a:lnTo>
                  <a:lnTo>
                    <a:pt x="177" y="226"/>
                  </a:lnTo>
                  <a:lnTo>
                    <a:pt x="173" y="230"/>
                  </a:lnTo>
                  <a:lnTo>
                    <a:pt x="169" y="233"/>
                  </a:lnTo>
                  <a:lnTo>
                    <a:pt x="164" y="236"/>
                  </a:lnTo>
                  <a:lnTo>
                    <a:pt x="161" y="239"/>
                  </a:lnTo>
                  <a:lnTo>
                    <a:pt x="157" y="243"/>
                  </a:lnTo>
                  <a:lnTo>
                    <a:pt x="152" y="245"/>
                  </a:lnTo>
                  <a:lnTo>
                    <a:pt x="148" y="249"/>
                  </a:lnTo>
                  <a:lnTo>
                    <a:pt x="143" y="253"/>
                  </a:lnTo>
                  <a:lnTo>
                    <a:pt x="139" y="257"/>
                  </a:lnTo>
                  <a:lnTo>
                    <a:pt x="135" y="259"/>
                  </a:lnTo>
                  <a:lnTo>
                    <a:pt x="130" y="263"/>
                  </a:lnTo>
                  <a:lnTo>
                    <a:pt x="127" y="265"/>
                  </a:lnTo>
                  <a:lnTo>
                    <a:pt x="123" y="269"/>
                  </a:lnTo>
                  <a:lnTo>
                    <a:pt x="118" y="272"/>
                  </a:lnTo>
                  <a:lnTo>
                    <a:pt x="114" y="275"/>
                  </a:lnTo>
                  <a:lnTo>
                    <a:pt x="109" y="279"/>
                  </a:lnTo>
                  <a:lnTo>
                    <a:pt x="107" y="283"/>
                  </a:lnTo>
                  <a:lnTo>
                    <a:pt x="102" y="284"/>
                  </a:lnTo>
                  <a:lnTo>
                    <a:pt x="98" y="288"/>
                  </a:lnTo>
                  <a:lnTo>
                    <a:pt x="94" y="291"/>
                  </a:lnTo>
                  <a:lnTo>
                    <a:pt x="90" y="294"/>
                  </a:lnTo>
                  <a:lnTo>
                    <a:pt x="81" y="299"/>
                  </a:lnTo>
                  <a:lnTo>
                    <a:pt x="75" y="306"/>
                  </a:lnTo>
                  <a:lnTo>
                    <a:pt x="68" y="311"/>
                  </a:lnTo>
                  <a:lnTo>
                    <a:pt x="61" y="316"/>
                  </a:lnTo>
                  <a:lnTo>
                    <a:pt x="56" y="319"/>
                  </a:lnTo>
                  <a:lnTo>
                    <a:pt x="51" y="324"/>
                  </a:lnTo>
                  <a:lnTo>
                    <a:pt x="45" y="327"/>
                  </a:lnTo>
                  <a:lnTo>
                    <a:pt x="41" y="331"/>
                  </a:lnTo>
                  <a:lnTo>
                    <a:pt x="36" y="333"/>
                  </a:lnTo>
                  <a:lnTo>
                    <a:pt x="34" y="337"/>
                  </a:lnTo>
                  <a:lnTo>
                    <a:pt x="30" y="341"/>
                  </a:lnTo>
                  <a:lnTo>
                    <a:pt x="29" y="342"/>
                  </a:lnTo>
                  <a:close/>
                </a:path>
              </a:pathLst>
            </a:custGeom>
            <a:solidFill>
              <a:srgbClr val="7D4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43" name="Freeform 89"/>
            <p:cNvSpPr>
              <a:spLocks/>
            </p:cNvSpPr>
            <p:nvPr/>
          </p:nvSpPr>
          <p:spPr bwMode="auto">
            <a:xfrm>
              <a:off x="3203" y="3038"/>
              <a:ext cx="32" cy="22"/>
            </a:xfrm>
            <a:custGeom>
              <a:avLst/>
              <a:gdLst>
                <a:gd name="T0" fmla="*/ 0 w 95"/>
                <a:gd name="T1" fmla="*/ 56 h 68"/>
                <a:gd name="T2" fmla="*/ 31 w 95"/>
                <a:gd name="T3" fmla="*/ 35 h 68"/>
                <a:gd name="T4" fmla="*/ 91 w 95"/>
                <a:gd name="T5" fmla="*/ 0 h 68"/>
                <a:gd name="T6" fmla="*/ 95 w 95"/>
                <a:gd name="T7" fmla="*/ 17 h 68"/>
                <a:gd name="T8" fmla="*/ 0 w 95"/>
                <a:gd name="T9" fmla="*/ 68 h 68"/>
                <a:gd name="T10" fmla="*/ 0 w 95"/>
                <a:gd name="T11" fmla="*/ 56 h 68"/>
                <a:gd name="T12" fmla="*/ 0 w 95"/>
                <a:gd name="T13" fmla="*/ 56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5"/>
                <a:gd name="T22" fmla="*/ 0 h 68"/>
                <a:gd name="T23" fmla="*/ 95 w 95"/>
                <a:gd name="T24" fmla="*/ 68 h 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5" h="68">
                  <a:moveTo>
                    <a:pt x="0" y="56"/>
                  </a:moveTo>
                  <a:lnTo>
                    <a:pt x="31" y="35"/>
                  </a:lnTo>
                  <a:lnTo>
                    <a:pt x="91" y="0"/>
                  </a:lnTo>
                  <a:lnTo>
                    <a:pt x="95" y="17"/>
                  </a:lnTo>
                  <a:lnTo>
                    <a:pt x="0" y="68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91A16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44" name="Freeform 90"/>
            <p:cNvSpPr>
              <a:spLocks/>
            </p:cNvSpPr>
            <p:nvPr/>
          </p:nvSpPr>
          <p:spPr bwMode="auto">
            <a:xfrm>
              <a:off x="3213" y="3055"/>
              <a:ext cx="32" cy="39"/>
            </a:xfrm>
            <a:custGeom>
              <a:avLst/>
              <a:gdLst>
                <a:gd name="T0" fmla="*/ 79 w 95"/>
                <a:gd name="T1" fmla="*/ 0 h 118"/>
                <a:gd name="T2" fmla="*/ 95 w 95"/>
                <a:gd name="T3" fmla="*/ 15 h 118"/>
                <a:gd name="T4" fmla="*/ 7 w 95"/>
                <a:gd name="T5" fmla="*/ 118 h 118"/>
                <a:gd name="T6" fmla="*/ 0 w 95"/>
                <a:gd name="T7" fmla="*/ 113 h 118"/>
                <a:gd name="T8" fmla="*/ 74 w 95"/>
                <a:gd name="T9" fmla="*/ 8 h 118"/>
                <a:gd name="T10" fmla="*/ 79 w 95"/>
                <a:gd name="T11" fmla="*/ 0 h 118"/>
                <a:gd name="T12" fmla="*/ 79 w 95"/>
                <a:gd name="T13" fmla="*/ 0 h 1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5"/>
                <a:gd name="T22" fmla="*/ 0 h 118"/>
                <a:gd name="T23" fmla="*/ 95 w 95"/>
                <a:gd name="T24" fmla="*/ 118 h 1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5" h="118">
                  <a:moveTo>
                    <a:pt x="79" y="0"/>
                  </a:moveTo>
                  <a:lnTo>
                    <a:pt x="95" y="15"/>
                  </a:lnTo>
                  <a:lnTo>
                    <a:pt x="7" y="118"/>
                  </a:lnTo>
                  <a:lnTo>
                    <a:pt x="0" y="113"/>
                  </a:lnTo>
                  <a:lnTo>
                    <a:pt x="74" y="8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91A16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45" name="Freeform 91"/>
            <p:cNvSpPr>
              <a:spLocks/>
            </p:cNvSpPr>
            <p:nvPr/>
          </p:nvSpPr>
          <p:spPr bwMode="auto">
            <a:xfrm>
              <a:off x="3234" y="3066"/>
              <a:ext cx="24" cy="45"/>
            </a:xfrm>
            <a:custGeom>
              <a:avLst/>
              <a:gdLst>
                <a:gd name="T0" fmla="*/ 55 w 74"/>
                <a:gd name="T1" fmla="*/ 0 h 137"/>
                <a:gd name="T2" fmla="*/ 74 w 74"/>
                <a:gd name="T3" fmla="*/ 8 h 137"/>
                <a:gd name="T4" fmla="*/ 6 w 74"/>
                <a:gd name="T5" fmla="*/ 137 h 137"/>
                <a:gd name="T6" fmla="*/ 0 w 74"/>
                <a:gd name="T7" fmla="*/ 130 h 137"/>
                <a:gd name="T8" fmla="*/ 52 w 74"/>
                <a:gd name="T9" fmla="*/ 12 h 137"/>
                <a:gd name="T10" fmla="*/ 55 w 74"/>
                <a:gd name="T11" fmla="*/ 0 h 137"/>
                <a:gd name="T12" fmla="*/ 55 w 74"/>
                <a:gd name="T13" fmla="*/ 0 h 1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"/>
                <a:gd name="T22" fmla="*/ 0 h 137"/>
                <a:gd name="T23" fmla="*/ 74 w 74"/>
                <a:gd name="T24" fmla="*/ 137 h 1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" h="137">
                  <a:moveTo>
                    <a:pt x="55" y="0"/>
                  </a:moveTo>
                  <a:lnTo>
                    <a:pt x="74" y="8"/>
                  </a:lnTo>
                  <a:lnTo>
                    <a:pt x="6" y="137"/>
                  </a:lnTo>
                  <a:lnTo>
                    <a:pt x="0" y="130"/>
                  </a:lnTo>
                  <a:lnTo>
                    <a:pt x="52" y="1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91A16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46" name="Freeform 92"/>
            <p:cNvSpPr>
              <a:spLocks/>
            </p:cNvSpPr>
            <p:nvPr/>
          </p:nvSpPr>
          <p:spPr bwMode="auto">
            <a:xfrm>
              <a:off x="3314" y="3057"/>
              <a:ext cx="30" cy="33"/>
            </a:xfrm>
            <a:custGeom>
              <a:avLst/>
              <a:gdLst>
                <a:gd name="T0" fmla="*/ 20 w 91"/>
                <a:gd name="T1" fmla="*/ 0 h 99"/>
                <a:gd name="T2" fmla="*/ 39 w 91"/>
                <a:gd name="T3" fmla="*/ 21 h 99"/>
                <a:gd name="T4" fmla="*/ 91 w 91"/>
                <a:gd name="T5" fmla="*/ 80 h 99"/>
                <a:gd name="T6" fmla="*/ 86 w 91"/>
                <a:gd name="T7" fmla="*/ 99 h 99"/>
                <a:gd name="T8" fmla="*/ 0 w 91"/>
                <a:gd name="T9" fmla="*/ 14 h 99"/>
                <a:gd name="T10" fmla="*/ 20 w 91"/>
                <a:gd name="T11" fmla="*/ 0 h 99"/>
                <a:gd name="T12" fmla="*/ 20 w 91"/>
                <a:gd name="T13" fmla="*/ 0 h 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"/>
                <a:gd name="T22" fmla="*/ 0 h 99"/>
                <a:gd name="T23" fmla="*/ 91 w 91"/>
                <a:gd name="T24" fmla="*/ 99 h 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" h="99">
                  <a:moveTo>
                    <a:pt x="20" y="0"/>
                  </a:moveTo>
                  <a:lnTo>
                    <a:pt x="39" y="21"/>
                  </a:lnTo>
                  <a:lnTo>
                    <a:pt x="91" y="80"/>
                  </a:lnTo>
                  <a:lnTo>
                    <a:pt x="86" y="99"/>
                  </a:lnTo>
                  <a:lnTo>
                    <a:pt x="0" y="1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91A16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47" name="Freeform 93"/>
            <p:cNvSpPr>
              <a:spLocks/>
            </p:cNvSpPr>
            <p:nvPr/>
          </p:nvSpPr>
          <p:spPr bwMode="auto">
            <a:xfrm>
              <a:off x="3327" y="3043"/>
              <a:ext cx="23" cy="22"/>
            </a:xfrm>
            <a:custGeom>
              <a:avLst/>
              <a:gdLst>
                <a:gd name="T0" fmla="*/ 9 w 70"/>
                <a:gd name="T1" fmla="*/ 0 h 68"/>
                <a:gd name="T2" fmla="*/ 30 w 70"/>
                <a:gd name="T3" fmla="*/ 18 h 68"/>
                <a:gd name="T4" fmla="*/ 70 w 70"/>
                <a:gd name="T5" fmla="*/ 49 h 68"/>
                <a:gd name="T6" fmla="*/ 70 w 70"/>
                <a:gd name="T7" fmla="*/ 68 h 68"/>
                <a:gd name="T8" fmla="*/ 0 w 70"/>
                <a:gd name="T9" fmla="*/ 19 h 68"/>
                <a:gd name="T10" fmla="*/ 9 w 70"/>
                <a:gd name="T11" fmla="*/ 0 h 68"/>
                <a:gd name="T12" fmla="*/ 9 w 70"/>
                <a:gd name="T13" fmla="*/ 0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68"/>
                <a:gd name="T23" fmla="*/ 70 w 70"/>
                <a:gd name="T24" fmla="*/ 68 h 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68">
                  <a:moveTo>
                    <a:pt x="9" y="0"/>
                  </a:moveTo>
                  <a:lnTo>
                    <a:pt x="30" y="18"/>
                  </a:lnTo>
                  <a:lnTo>
                    <a:pt x="70" y="49"/>
                  </a:lnTo>
                  <a:lnTo>
                    <a:pt x="70" y="68"/>
                  </a:lnTo>
                  <a:lnTo>
                    <a:pt x="0" y="1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1A16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48" name="Freeform 94"/>
            <p:cNvSpPr>
              <a:spLocks/>
            </p:cNvSpPr>
            <p:nvPr/>
          </p:nvSpPr>
          <p:spPr bwMode="auto">
            <a:xfrm>
              <a:off x="3282" y="3074"/>
              <a:ext cx="7" cy="47"/>
            </a:xfrm>
            <a:custGeom>
              <a:avLst/>
              <a:gdLst>
                <a:gd name="T0" fmla="*/ 0 w 21"/>
                <a:gd name="T1" fmla="*/ 7 h 141"/>
                <a:gd name="T2" fmla="*/ 20 w 21"/>
                <a:gd name="T3" fmla="*/ 0 h 141"/>
                <a:gd name="T4" fmla="*/ 21 w 21"/>
                <a:gd name="T5" fmla="*/ 135 h 141"/>
                <a:gd name="T6" fmla="*/ 16 w 21"/>
                <a:gd name="T7" fmla="*/ 141 h 141"/>
                <a:gd name="T8" fmla="*/ 4 w 21"/>
                <a:gd name="T9" fmla="*/ 19 h 141"/>
                <a:gd name="T10" fmla="*/ 0 w 21"/>
                <a:gd name="T11" fmla="*/ 7 h 141"/>
                <a:gd name="T12" fmla="*/ 0 w 21"/>
                <a:gd name="T13" fmla="*/ 7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141"/>
                <a:gd name="T23" fmla="*/ 21 w 21"/>
                <a:gd name="T24" fmla="*/ 141 h 1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141">
                  <a:moveTo>
                    <a:pt x="0" y="7"/>
                  </a:moveTo>
                  <a:lnTo>
                    <a:pt x="20" y="0"/>
                  </a:lnTo>
                  <a:lnTo>
                    <a:pt x="21" y="135"/>
                  </a:lnTo>
                  <a:lnTo>
                    <a:pt x="16" y="141"/>
                  </a:lnTo>
                  <a:lnTo>
                    <a:pt x="4" y="1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1A16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49" name="Freeform 95"/>
            <p:cNvSpPr>
              <a:spLocks/>
            </p:cNvSpPr>
            <p:nvPr/>
          </p:nvSpPr>
          <p:spPr bwMode="auto">
            <a:xfrm>
              <a:off x="3225" y="3002"/>
              <a:ext cx="100" cy="66"/>
            </a:xfrm>
            <a:custGeom>
              <a:avLst/>
              <a:gdLst>
                <a:gd name="T0" fmla="*/ 14 w 299"/>
                <a:gd name="T1" fmla="*/ 9 h 199"/>
                <a:gd name="T2" fmla="*/ 26 w 299"/>
                <a:gd name="T3" fmla="*/ 7 h 199"/>
                <a:gd name="T4" fmla="*/ 40 w 299"/>
                <a:gd name="T5" fmla="*/ 5 h 199"/>
                <a:gd name="T6" fmla="*/ 54 w 299"/>
                <a:gd name="T7" fmla="*/ 3 h 199"/>
                <a:gd name="T8" fmla="*/ 70 w 299"/>
                <a:gd name="T9" fmla="*/ 2 h 199"/>
                <a:gd name="T10" fmla="*/ 87 w 299"/>
                <a:gd name="T11" fmla="*/ 0 h 199"/>
                <a:gd name="T12" fmla="*/ 104 w 299"/>
                <a:gd name="T13" fmla="*/ 0 h 199"/>
                <a:gd name="T14" fmla="*/ 119 w 299"/>
                <a:gd name="T15" fmla="*/ 0 h 199"/>
                <a:gd name="T16" fmla="*/ 136 w 299"/>
                <a:gd name="T17" fmla="*/ 3 h 199"/>
                <a:gd name="T18" fmla="*/ 131 w 299"/>
                <a:gd name="T19" fmla="*/ 83 h 199"/>
                <a:gd name="T20" fmla="*/ 196 w 299"/>
                <a:gd name="T21" fmla="*/ 15 h 199"/>
                <a:gd name="T22" fmla="*/ 208 w 299"/>
                <a:gd name="T23" fmla="*/ 17 h 199"/>
                <a:gd name="T24" fmla="*/ 222 w 299"/>
                <a:gd name="T25" fmla="*/ 20 h 199"/>
                <a:gd name="T26" fmla="*/ 235 w 299"/>
                <a:gd name="T27" fmla="*/ 23 h 199"/>
                <a:gd name="T28" fmla="*/ 247 w 299"/>
                <a:gd name="T29" fmla="*/ 27 h 199"/>
                <a:gd name="T30" fmla="*/ 261 w 299"/>
                <a:gd name="T31" fmla="*/ 32 h 199"/>
                <a:gd name="T32" fmla="*/ 274 w 299"/>
                <a:gd name="T33" fmla="*/ 37 h 199"/>
                <a:gd name="T34" fmla="*/ 286 w 299"/>
                <a:gd name="T35" fmla="*/ 44 h 199"/>
                <a:gd name="T36" fmla="*/ 299 w 299"/>
                <a:gd name="T37" fmla="*/ 52 h 199"/>
                <a:gd name="T38" fmla="*/ 293 w 299"/>
                <a:gd name="T39" fmla="*/ 63 h 199"/>
                <a:gd name="T40" fmla="*/ 286 w 299"/>
                <a:gd name="T41" fmla="*/ 80 h 199"/>
                <a:gd name="T42" fmla="*/ 275 w 299"/>
                <a:gd name="T43" fmla="*/ 98 h 199"/>
                <a:gd name="T44" fmla="*/ 261 w 299"/>
                <a:gd name="T45" fmla="*/ 121 h 199"/>
                <a:gd name="T46" fmla="*/ 254 w 299"/>
                <a:gd name="T47" fmla="*/ 134 h 199"/>
                <a:gd name="T48" fmla="*/ 237 w 299"/>
                <a:gd name="T49" fmla="*/ 151 h 199"/>
                <a:gd name="T50" fmla="*/ 220 w 299"/>
                <a:gd name="T51" fmla="*/ 169 h 199"/>
                <a:gd name="T52" fmla="*/ 206 w 299"/>
                <a:gd name="T53" fmla="*/ 178 h 199"/>
                <a:gd name="T54" fmla="*/ 193 w 299"/>
                <a:gd name="T55" fmla="*/ 185 h 199"/>
                <a:gd name="T56" fmla="*/ 180 w 299"/>
                <a:gd name="T57" fmla="*/ 191 h 199"/>
                <a:gd name="T58" fmla="*/ 164 w 299"/>
                <a:gd name="T59" fmla="*/ 195 h 199"/>
                <a:gd name="T60" fmla="*/ 148 w 299"/>
                <a:gd name="T61" fmla="*/ 199 h 199"/>
                <a:gd name="T62" fmla="*/ 131 w 299"/>
                <a:gd name="T63" fmla="*/ 199 h 199"/>
                <a:gd name="T64" fmla="*/ 113 w 299"/>
                <a:gd name="T65" fmla="*/ 196 h 199"/>
                <a:gd name="T66" fmla="*/ 93 w 299"/>
                <a:gd name="T67" fmla="*/ 191 h 199"/>
                <a:gd name="T68" fmla="*/ 75 w 299"/>
                <a:gd name="T69" fmla="*/ 185 h 199"/>
                <a:gd name="T70" fmla="*/ 60 w 299"/>
                <a:gd name="T71" fmla="*/ 178 h 199"/>
                <a:gd name="T72" fmla="*/ 47 w 299"/>
                <a:gd name="T73" fmla="*/ 169 h 199"/>
                <a:gd name="T74" fmla="*/ 31 w 299"/>
                <a:gd name="T75" fmla="*/ 156 h 199"/>
                <a:gd name="T76" fmla="*/ 20 w 299"/>
                <a:gd name="T77" fmla="*/ 141 h 199"/>
                <a:gd name="T78" fmla="*/ 11 w 299"/>
                <a:gd name="T79" fmla="*/ 126 h 199"/>
                <a:gd name="T80" fmla="*/ 6 w 299"/>
                <a:gd name="T81" fmla="*/ 111 h 199"/>
                <a:gd name="T82" fmla="*/ 3 w 299"/>
                <a:gd name="T83" fmla="*/ 96 h 199"/>
                <a:gd name="T84" fmla="*/ 1 w 299"/>
                <a:gd name="T85" fmla="*/ 80 h 199"/>
                <a:gd name="T86" fmla="*/ 0 w 299"/>
                <a:gd name="T87" fmla="*/ 64 h 199"/>
                <a:gd name="T88" fmla="*/ 1 w 299"/>
                <a:gd name="T89" fmla="*/ 44 h 199"/>
                <a:gd name="T90" fmla="*/ 4 w 299"/>
                <a:gd name="T91" fmla="*/ 28 h 199"/>
                <a:gd name="T92" fmla="*/ 8 w 299"/>
                <a:gd name="T93" fmla="*/ 17 h 199"/>
                <a:gd name="T94" fmla="*/ 10 w 299"/>
                <a:gd name="T95" fmla="*/ 10 h 19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9"/>
                <a:gd name="T145" fmla="*/ 0 h 199"/>
                <a:gd name="T146" fmla="*/ 299 w 299"/>
                <a:gd name="T147" fmla="*/ 199 h 19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9" h="199">
                  <a:moveTo>
                    <a:pt x="10" y="10"/>
                  </a:moveTo>
                  <a:lnTo>
                    <a:pt x="11" y="9"/>
                  </a:lnTo>
                  <a:lnTo>
                    <a:pt x="14" y="9"/>
                  </a:lnTo>
                  <a:lnTo>
                    <a:pt x="18" y="8"/>
                  </a:lnTo>
                  <a:lnTo>
                    <a:pt x="24" y="8"/>
                  </a:lnTo>
                  <a:lnTo>
                    <a:pt x="26" y="7"/>
                  </a:lnTo>
                  <a:lnTo>
                    <a:pt x="31" y="7"/>
                  </a:lnTo>
                  <a:lnTo>
                    <a:pt x="35" y="5"/>
                  </a:lnTo>
                  <a:lnTo>
                    <a:pt x="40" y="5"/>
                  </a:lnTo>
                  <a:lnTo>
                    <a:pt x="44" y="4"/>
                  </a:lnTo>
                  <a:lnTo>
                    <a:pt x="49" y="4"/>
                  </a:lnTo>
                  <a:lnTo>
                    <a:pt x="54" y="3"/>
                  </a:lnTo>
                  <a:lnTo>
                    <a:pt x="60" y="3"/>
                  </a:lnTo>
                  <a:lnTo>
                    <a:pt x="65" y="3"/>
                  </a:lnTo>
                  <a:lnTo>
                    <a:pt x="70" y="2"/>
                  </a:lnTo>
                  <a:lnTo>
                    <a:pt x="75" y="2"/>
                  </a:lnTo>
                  <a:lnTo>
                    <a:pt x="82" y="2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8" y="0"/>
                  </a:lnTo>
                  <a:lnTo>
                    <a:pt x="104" y="0"/>
                  </a:lnTo>
                  <a:lnTo>
                    <a:pt x="109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26" y="2"/>
                  </a:lnTo>
                  <a:lnTo>
                    <a:pt x="131" y="2"/>
                  </a:lnTo>
                  <a:lnTo>
                    <a:pt x="136" y="3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31" y="83"/>
                  </a:lnTo>
                  <a:lnTo>
                    <a:pt x="173" y="91"/>
                  </a:lnTo>
                  <a:lnTo>
                    <a:pt x="192" y="15"/>
                  </a:lnTo>
                  <a:lnTo>
                    <a:pt x="196" y="15"/>
                  </a:lnTo>
                  <a:lnTo>
                    <a:pt x="198" y="15"/>
                  </a:lnTo>
                  <a:lnTo>
                    <a:pt x="203" y="17"/>
                  </a:lnTo>
                  <a:lnTo>
                    <a:pt x="208" y="17"/>
                  </a:lnTo>
                  <a:lnTo>
                    <a:pt x="215" y="18"/>
                  </a:lnTo>
                  <a:lnTo>
                    <a:pt x="218" y="19"/>
                  </a:lnTo>
                  <a:lnTo>
                    <a:pt x="222" y="20"/>
                  </a:lnTo>
                  <a:lnTo>
                    <a:pt x="227" y="20"/>
                  </a:lnTo>
                  <a:lnTo>
                    <a:pt x="231" y="23"/>
                  </a:lnTo>
                  <a:lnTo>
                    <a:pt x="235" y="23"/>
                  </a:lnTo>
                  <a:lnTo>
                    <a:pt x="239" y="24"/>
                  </a:lnTo>
                  <a:lnTo>
                    <a:pt x="244" y="26"/>
                  </a:lnTo>
                  <a:lnTo>
                    <a:pt x="247" y="27"/>
                  </a:lnTo>
                  <a:lnTo>
                    <a:pt x="252" y="28"/>
                  </a:lnTo>
                  <a:lnTo>
                    <a:pt x="257" y="29"/>
                  </a:lnTo>
                  <a:lnTo>
                    <a:pt x="261" y="32"/>
                  </a:lnTo>
                  <a:lnTo>
                    <a:pt x="266" y="34"/>
                  </a:lnTo>
                  <a:lnTo>
                    <a:pt x="270" y="36"/>
                  </a:lnTo>
                  <a:lnTo>
                    <a:pt x="274" y="37"/>
                  </a:lnTo>
                  <a:lnTo>
                    <a:pt x="277" y="39"/>
                  </a:lnTo>
                  <a:lnTo>
                    <a:pt x="282" y="42"/>
                  </a:lnTo>
                  <a:lnTo>
                    <a:pt x="286" y="44"/>
                  </a:lnTo>
                  <a:lnTo>
                    <a:pt x="290" y="46"/>
                  </a:lnTo>
                  <a:lnTo>
                    <a:pt x="294" y="48"/>
                  </a:lnTo>
                  <a:lnTo>
                    <a:pt x="299" y="52"/>
                  </a:lnTo>
                  <a:lnTo>
                    <a:pt x="298" y="53"/>
                  </a:lnTo>
                  <a:lnTo>
                    <a:pt x="295" y="59"/>
                  </a:lnTo>
                  <a:lnTo>
                    <a:pt x="293" y="63"/>
                  </a:lnTo>
                  <a:lnTo>
                    <a:pt x="291" y="68"/>
                  </a:lnTo>
                  <a:lnTo>
                    <a:pt x="289" y="73"/>
                  </a:lnTo>
                  <a:lnTo>
                    <a:pt x="286" y="80"/>
                  </a:lnTo>
                  <a:lnTo>
                    <a:pt x="282" y="85"/>
                  </a:lnTo>
                  <a:lnTo>
                    <a:pt x="280" y="91"/>
                  </a:lnTo>
                  <a:lnTo>
                    <a:pt x="275" y="98"/>
                  </a:lnTo>
                  <a:lnTo>
                    <a:pt x="271" y="106"/>
                  </a:lnTo>
                  <a:lnTo>
                    <a:pt x="266" y="114"/>
                  </a:lnTo>
                  <a:lnTo>
                    <a:pt x="261" y="121"/>
                  </a:lnTo>
                  <a:lnTo>
                    <a:pt x="259" y="125"/>
                  </a:lnTo>
                  <a:lnTo>
                    <a:pt x="256" y="129"/>
                  </a:lnTo>
                  <a:lnTo>
                    <a:pt x="254" y="134"/>
                  </a:lnTo>
                  <a:lnTo>
                    <a:pt x="251" y="137"/>
                  </a:lnTo>
                  <a:lnTo>
                    <a:pt x="244" y="145"/>
                  </a:lnTo>
                  <a:lnTo>
                    <a:pt x="237" y="151"/>
                  </a:lnTo>
                  <a:lnTo>
                    <a:pt x="231" y="159"/>
                  </a:lnTo>
                  <a:lnTo>
                    <a:pt x="223" y="166"/>
                  </a:lnTo>
                  <a:lnTo>
                    <a:pt x="220" y="169"/>
                  </a:lnTo>
                  <a:lnTo>
                    <a:pt x="215" y="171"/>
                  </a:lnTo>
                  <a:lnTo>
                    <a:pt x="211" y="174"/>
                  </a:lnTo>
                  <a:lnTo>
                    <a:pt x="206" y="178"/>
                  </a:lnTo>
                  <a:lnTo>
                    <a:pt x="202" y="180"/>
                  </a:lnTo>
                  <a:lnTo>
                    <a:pt x="198" y="183"/>
                  </a:lnTo>
                  <a:lnTo>
                    <a:pt x="193" y="185"/>
                  </a:lnTo>
                  <a:lnTo>
                    <a:pt x="190" y="189"/>
                  </a:lnTo>
                  <a:lnTo>
                    <a:pt x="185" y="190"/>
                  </a:lnTo>
                  <a:lnTo>
                    <a:pt x="180" y="191"/>
                  </a:lnTo>
                  <a:lnTo>
                    <a:pt x="175" y="194"/>
                  </a:lnTo>
                  <a:lnTo>
                    <a:pt x="170" y="195"/>
                  </a:lnTo>
                  <a:lnTo>
                    <a:pt x="164" y="195"/>
                  </a:lnTo>
                  <a:lnTo>
                    <a:pt x="159" y="196"/>
                  </a:lnTo>
                  <a:lnTo>
                    <a:pt x="153" y="198"/>
                  </a:lnTo>
                  <a:lnTo>
                    <a:pt x="148" y="199"/>
                  </a:lnTo>
                  <a:lnTo>
                    <a:pt x="142" y="199"/>
                  </a:lnTo>
                  <a:lnTo>
                    <a:pt x="137" y="199"/>
                  </a:lnTo>
                  <a:lnTo>
                    <a:pt x="131" y="199"/>
                  </a:lnTo>
                  <a:lnTo>
                    <a:pt x="126" y="199"/>
                  </a:lnTo>
                  <a:lnTo>
                    <a:pt x="119" y="198"/>
                  </a:lnTo>
                  <a:lnTo>
                    <a:pt x="113" y="196"/>
                  </a:lnTo>
                  <a:lnTo>
                    <a:pt x="107" y="195"/>
                  </a:lnTo>
                  <a:lnTo>
                    <a:pt x="100" y="195"/>
                  </a:lnTo>
                  <a:lnTo>
                    <a:pt x="93" y="191"/>
                  </a:lnTo>
                  <a:lnTo>
                    <a:pt x="87" y="190"/>
                  </a:lnTo>
                  <a:lnTo>
                    <a:pt x="82" y="188"/>
                  </a:lnTo>
                  <a:lnTo>
                    <a:pt x="75" y="185"/>
                  </a:lnTo>
                  <a:lnTo>
                    <a:pt x="70" y="183"/>
                  </a:lnTo>
                  <a:lnTo>
                    <a:pt x="65" y="180"/>
                  </a:lnTo>
                  <a:lnTo>
                    <a:pt x="60" y="178"/>
                  </a:lnTo>
                  <a:lnTo>
                    <a:pt x="57" y="175"/>
                  </a:lnTo>
                  <a:lnTo>
                    <a:pt x="52" y="171"/>
                  </a:lnTo>
                  <a:lnTo>
                    <a:pt x="47" y="169"/>
                  </a:lnTo>
                  <a:lnTo>
                    <a:pt x="43" y="166"/>
                  </a:lnTo>
                  <a:lnTo>
                    <a:pt x="39" y="163"/>
                  </a:lnTo>
                  <a:lnTo>
                    <a:pt x="31" y="156"/>
                  </a:lnTo>
                  <a:lnTo>
                    <a:pt x="26" y="150"/>
                  </a:lnTo>
                  <a:lnTo>
                    <a:pt x="23" y="145"/>
                  </a:lnTo>
                  <a:lnTo>
                    <a:pt x="20" y="141"/>
                  </a:lnTo>
                  <a:lnTo>
                    <a:pt x="18" y="137"/>
                  </a:lnTo>
                  <a:lnTo>
                    <a:pt x="15" y="134"/>
                  </a:lnTo>
                  <a:lnTo>
                    <a:pt x="11" y="126"/>
                  </a:lnTo>
                  <a:lnTo>
                    <a:pt x="9" y="119"/>
                  </a:lnTo>
                  <a:lnTo>
                    <a:pt x="8" y="115"/>
                  </a:lnTo>
                  <a:lnTo>
                    <a:pt x="6" y="111"/>
                  </a:lnTo>
                  <a:lnTo>
                    <a:pt x="4" y="107"/>
                  </a:lnTo>
                  <a:lnTo>
                    <a:pt x="4" y="103"/>
                  </a:lnTo>
                  <a:lnTo>
                    <a:pt x="3" y="96"/>
                  </a:lnTo>
                  <a:lnTo>
                    <a:pt x="3" y="88"/>
                  </a:lnTo>
                  <a:lnTo>
                    <a:pt x="1" y="85"/>
                  </a:lnTo>
                  <a:lnTo>
                    <a:pt x="1" y="80"/>
                  </a:lnTo>
                  <a:lnTo>
                    <a:pt x="0" y="76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1" y="58"/>
                  </a:lnTo>
                  <a:lnTo>
                    <a:pt x="1" y="51"/>
                  </a:lnTo>
                  <a:lnTo>
                    <a:pt x="1" y="44"/>
                  </a:lnTo>
                  <a:lnTo>
                    <a:pt x="3" y="38"/>
                  </a:lnTo>
                  <a:lnTo>
                    <a:pt x="4" y="33"/>
                  </a:lnTo>
                  <a:lnTo>
                    <a:pt x="4" y="28"/>
                  </a:lnTo>
                  <a:lnTo>
                    <a:pt x="6" y="23"/>
                  </a:lnTo>
                  <a:lnTo>
                    <a:pt x="6" y="19"/>
                  </a:lnTo>
                  <a:lnTo>
                    <a:pt x="8" y="17"/>
                  </a:lnTo>
                  <a:lnTo>
                    <a:pt x="9" y="12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rgbClr val="4D66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50" name="Freeform 96"/>
            <p:cNvSpPr>
              <a:spLocks/>
            </p:cNvSpPr>
            <p:nvPr/>
          </p:nvSpPr>
          <p:spPr bwMode="auto">
            <a:xfrm>
              <a:off x="3060" y="3097"/>
              <a:ext cx="57" cy="35"/>
            </a:xfrm>
            <a:custGeom>
              <a:avLst/>
              <a:gdLst>
                <a:gd name="T0" fmla="*/ 157 w 172"/>
                <a:gd name="T1" fmla="*/ 0 h 105"/>
                <a:gd name="T2" fmla="*/ 172 w 172"/>
                <a:gd name="T3" fmla="*/ 64 h 105"/>
                <a:gd name="T4" fmla="*/ 170 w 172"/>
                <a:gd name="T5" fmla="*/ 64 h 105"/>
                <a:gd name="T6" fmla="*/ 166 w 172"/>
                <a:gd name="T7" fmla="*/ 65 h 105"/>
                <a:gd name="T8" fmla="*/ 162 w 172"/>
                <a:gd name="T9" fmla="*/ 66 h 105"/>
                <a:gd name="T10" fmla="*/ 160 w 172"/>
                <a:gd name="T11" fmla="*/ 68 h 105"/>
                <a:gd name="T12" fmla="*/ 156 w 172"/>
                <a:gd name="T13" fmla="*/ 70 h 105"/>
                <a:gd name="T14" fmla="*/ 152 w 172"/>
                <a:gd name="T15" fmla="*/ 71 h 105"/>
                <a:gd name="T16" fmla="*/ 146 w 172"/>
                <a:gd name="T17" fmla="*/ 74 h 105"/>
                <a:gd name="T18" fmla="*/ 141 w 172"/>
                <a:gd name="T19" fmla="*/ 75 h 105"/>
                <a:gd name="T20" fmla="*/ 136 w 172"/>
                <a:gd name="T21" fmla="*/ 78 h 105"/>
                <a:gd name="T22" fmla="*/ 130 w 172"/>
                <a:gd name="T23" fmla="*/ 80 h 105"/>
                <a:gd name="T24" fmla="*/ 123 w 172"/>
                <a:gd name="T25" fmla="*/ 81 h 105"/>
                <a:gd name="T26" fmla="*/ 116 w 172"/>
                <a:gd name="T27" fmla="*/ 84 h 105"/>
                <a:gd name="T28" fmla="*/ 109 w 172"/>
                <a:gd name="T29" fmla="*/ 86 h 105"/>
                <a:gd name="T30" fmla="*/ 103 w 172"/>
                <a:gd name="T31" fmla="*/ 89 h 105"/>
                <a:gd name="T32" fmla="*/ 96 w 172"/>
                <a:gd name="T33" fmla="*/ 90 h 105"/>
                <a:gd name="T34" fmla="*/ 89 w 172"/>
                <a:gd name="T35" fmla="*/ 93 h 105"/>
                <a:gd name="T36" fmla="*/ 82 w 172"/>
                <a:gd name="T37" fmla="*/ 94 h 105"/>
                <a:gd name="T38" fmla="*/ 76 w 172"/>
                <a:gd name="T39" fmla="*/ 97 h 105"/>
                <a:gd name="T40" fmla="*/ 68 w 172"/>
                <a:gd name="T41" fmla="*/ 98 h 105"/>
                <a:gd name="T42" fmla="*/ 62 w 172"/>
                <a:gd name="T43" fmla="*/ 100 h 105"/>
                <a:gd name="T44" fmla="*/ 56 w 172"/>
                <a:gd name="T45" fmla="*/ 102 h 105"/>
                <a:gd name="T46" fmla="*/ 49 w 172"/>
                <a:gd name="T47" fmla="*/ 103 h 105"/>
                <a:gd name="T48" fmla="*/ 43 w 172"/>
                <a:gd name="T49" fmla="*/ 104 h 105"/>
                <a:gd name="T50" fmla="*/ 37 w 172"/>
                <a:gd name="T51" fmla="*/ 104 h 105"/>
                <a:gd name="T52" fmla="*/ 30 w 172"/>
                <a:gd name="T53" fmla="*/ 105 h 105"/>
                <a:gd name="T54" fmla="*/ 25 w 172"/>
                <a:gd name="T55" fmla="*/ 105 h 105"/>
                <a:gd name="T56" fmla="*/ 20 w 172"/>
                <a:gd name="T57" fmla="*/ 105 h 105"/>
                <a:gd name="T58" fmla="*/ 17 w 172"/>
                <a:gd name="T59" fmla="*/ 105 h 105"/>
                <a:gd name="T60" fmla="*/ 12 w 172"/>
                <a:gd name="T61" fmla="*/ 104 h 105"/>
                <a:gd name="T62" fmla="*/ 9 w 172"/>
                <a:gd name="T63" fmla="*/ 104 h 105"/>
                <a:gd name="T64" fmla="*/ 3 w 172"/>
                <a:gd name="T65" fmla="*/ 99 h 105"/>
                <a:gd name="T66" fmla="*/ 0 w 172"/>
                <a:gd name="T67" fmla="*/ 97 h 105"/>
                <a:gd name="T68" fmla="*/ 0 w 172"/>
                <a:gd name="T69" fmla="*/ 90 h 105"/>
                <a:gd name="T70" fmla="*/ 3 w 172"/>
                <a:gd name="T71" fmla="*/ 85 h 105"/>
                <a:gd name="T72" fmla="*/ 7 w 172"/>
                <a:gd name="T73" fmla="*/ 79 h 105"/>
                <a:gd name="T74" fmla="*/ 13 w 172"/>
                <a:gd name="T75" fmla="*/ 73 h 105"/>
                <a:gd name="T76" fmla="*/ 19 w 172"/>
                <a:gd name="T77" fmla="*/ 66 h 105"/>
                <a:gd name="T78" fmla="*/ 27 w 172"/>
                <a:gd name="T79" fmla="*/ 60 h 105"/>
                <a:gd name="T80" fmla="*/ 34 w 172"/>
                <a:gd name="T81" fmla="*/ 54 h 105"/>
                <a:gd name="T82" fmla="*/ 42 w 172"/>
                <a:gd name="T83" fmla="*/ 47 h 105"/>
                <a:gd name="T84" fmla="*/ 45 w 172"/>
                <a:gd name="T85" fmla="*/ 45 h 105"/>
                <a:gd name="T86" fmla="*/ 49 w 172"/>
                <a:gd name="T87" fmla="*/ 42 h 105"/>
                <a:gd name="T88" fmla="*/ 53 w 172"/>
                <a:gd name="T89" fmla="*/ 40 h 105"/>
                <a:gd name="T90" fmla="*/ 57 w 172"/>
                <a:gd name="T91" fmla="*/ 37 h 105"/>
                <a:gd name="T92" fmla="*/ 63 w 172"/>
                <a:gd name="T93" fmla="*/ 32 h 105"/>
                <a:gd name="T94" fmla="*/ 68 w 172"/>
                <a:gd name="T95" fmla="*/ 30 h 105"/>
                <a:gd name="T96" fmla="*/ 71 w 172"/>
                <a:gd name="T97" fmla="*/ 27 h 105"/>
                <a:gd name="T98" fmla="*/ 73 w 172"/>
                <a:gd name="T99" fmla="*/ 27 h 105"/>
                <a:gd name="T100" fmla="*/ 118 w 172"/>
                <a:gd name="T101" fmla="*/ 7 h 105"/>
                <a:gd name="T102" fmla="*/ 157 w 172"/>
                <a:gd name="T103" fmla="*/ 0 h 105"/>
                <a:gd name="T104" fmla="*/ 157 w 172"/>
                <a:gd name="T105" fmla="*/ 0 h 10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2"/>
                <a:gd name="T160" fmla="*/ 0 h 105"/>
                <a:gd name="T161" fmla="*/ 172 w 172"/>
                <a:gd name="T162" fmla="*/ 105 h 10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2" h="105">
                  <a:moveTo>
                    <a:pt x="157" y="0"/>
                  </a:moveTo>
                  <a:lnTo>
                    <a:pt x="172" y="64"/>
                  </a:lnTo>
                  <a:lnTo>
                    <a:pt x="170" y="64"/>
                  </a:lnTo>
                  <a:lnTo>
                    <a:pt x="166" y="65"/>
                  </a:lnTo>
                  <a:lnTo>
                    <a:pt x="162" y="66"/>
                  </a:lnTo>
                  <a:lnTo>
                    <a:pt x="160" y="68"/>
                  </a:lnTo>
                  <a:lnTo>
                    <a:pt x="156" y="70"/>
                  </a:lnTo>
                  <a:lnTo>
                    <a:pt x="152" y="71"/>
                  </a:lnTo>
                  <a:lnTo>
                    <a:pt x="146" y="74"/>
                  </a:lnTo>
                  <a:lnTo>
                    <a:pt x="141" y="75"/>
                  </a:lnTo>
                  <a:lnTo>
                    <a:pt x="136" y="78"/>
                  </a:lnTo>
                  <a:lnTo>
                    <a:pt x="130" y="80"/>
                  </a:lnTo>
                  <a:lnTo>
                    <a:pt x="123" y="81"/>
                  </a:lnTo>
                  <a:lnTo>
                    <a:pt x="116" y="84"/>
                  </a:lnTo>
                  <a:lnTo>
                    <a:pt x="109" y="86"/>
                  </a:lnTo>
                  <a:lnTo>
                    <a:pt x="103" y="89"/>
                  </a:lnTo>
                  <a:lnTo>
                    <a:pt x="96" y="90"/>
                  </a:lnTo>
                  <a:lnTo>
                    <a:pt x="89" y="93"/>
                  </a:lnTo>
                  <a:lnTo>
                    <a:pt x="82" y="94"/>
                  </a:lnTo>
                  <a:lnTo>
                    <a:pt x="76" y="97"/>
                  </a:lnTo>
                  <a:lnTo>
                    <a:pt x="68" y="98"/>
                  </a:lnTo>
                  <a:lnTo>
                    <a:pt x="62" y="100"/>
                  </a:lnTo>
                  <a:lnTo>
                    <a:pt x="56" y="102"/>
                  </a:lnTo>
                  <a:lnTo>
                    <a:pt x="49" y="103"/>
                  </a:lnTo>
                  <a:lnTo>
                    <a:pt x="43" y="104"/>
                  </a:lnTo>
                  <a:lnTo>
                    <a:pt x="37" y="104"/>
                  </a:lnTo>
                  <a:lnTo>
                    <a:pt x="30" y="105"/>
                  </a:lnTo>
                  <a:lnTo>
                    <a:pt x="25" y="105"/>
                  </a:lnTo>
                  <a:lnTo>
                    <a:pt x="20" y="105"/>
                  </a:lnTo>
                  <a:lnTo>
                    <a:pt x="17" y="105"/>
                  </a:lnTo>
                  <a:lnTo>
                    <a:pt x="12" y="104"/>
                  </a:lnTo>
                  <a:lnTo>
                    <a:pt x="9" y="104"/>
                  </a:lnTo>
                  <a:lnTo>
                    <a:pt x="3" y="99"/>
                  </a:lnTo>
                  <a:lnTo>
                    <a:pt x="0" y="97"/>
                  </a:lnTo>
                  <a:lnTo>
                    <a:pt x="0" y="90"/>
                  </a:lnTo>
                  <a:lnTo>
                    <a:pt x="3" y="85"/>
                  </a:lnTo>
                  <a:lnTo>
                    <a:pt x="7" y="79"/>
                  </a:lnTo>
                  <a:lnTo>
                    <a:pt x="13" y="73"/>
                  </a:lnTo>
                  <a:lnTo>
                    <a:pt x="19" y="66"/>
                  </a:lnTo>
                  <a:lnTo>
                    <a:pt x="27" y="60"/>
                  </a:lnTo>
                  <a:lnTo>
                    <a:pt x="34" y="54"/>
                  </a:lnTo>
                  <a:lnTo>
                    <a:pt x="42" y="47"/>
                  </a:lnTo>
                  <a:lnTo>
                    <a:pt x="45" y="45"/>
                  </a:lnTo>
                  <a:lnTo>
                    <a:pt x="49" y="42"/>
                  </a:lnTo>
                  <a:lnTo>
                    <a:pt x="53" y="40"/>
                  </a:lnTo>
                  <a:lnTo>
                    <a:pt x="57" y="37"/>
                  </a:lnTo>
                  <a:lnTo>
                    <a:pt x="63" y="32"/>
                  </a:lnTo>
                  <a:lnTo>
                    <a:pt x="68" y="30"/>
                  </a:lnTo>
                  <a:lnTo>
                    <a:pt x="71" y="27"/>
                  </a:lnTo>
                  <a:lnTo>
                    <a:pt x="73" y="27"/>
                  </a:lnTo>
                  <a:lnTo>
                    <a:pt x="118" y="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693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4151" name="Freeform 97"/>
            <p:cNvSpPr>
              <a:spLocks/>
            </p:cNvSpPr>
            <p:nvPr/>
          </p:nvSpPr>
          <p:spPr bwMode="auto">
            <a:xfrm>
              <a:off x="3501" y="3136"/>
              <a:ext cx="60" cy="30"/>
            </a:xfrm>
            <a:custGeom>
              <a:avLst/>
              <a:gdLst>
                <a:gd name="T0" fmla="*/ 0 w 180"/>
                <a:gd name="T1" fmla="*/ 77 h 91"/>
                <a:gd name="T2" fmla="*/ 59 w 180"/>
                <a:gd name="T3" fmla="*/ 47 h 91"/>
                <a:gd name="T4" fmla="*/ 143 w 180"/>
                <a:gd name="T5" fmla="*/ 0 h 91"/>
                <a:gd name="T6" fmla="*/ 180 w 180"/>
                <a:gd name="T7" fmla="*/ 26 h 91"/>
                <a:gd name="T8" fmla="*/ 58 w 180"/>
                <a:gd name="T9" fmla="*/ 91 h 91"/>
                <a:gd name="T10" fmla="*/ 0 w 180"/>
                <a:gd name="T11" fmla="*/ 77 h 91"/>
                <a:gd name="T12" fmla="*/ 0 w 180"/>
                <a:gd name="T13" fmla="*/ 77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0"/>
                <a:gd name="T22" fmla="*/ 0 h 91"/>
                <a:gd name="T23" fmla="*/ 180 w 180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0" h="91">
                  <a:moveTo>
                    <a:pt x="0" y="77"/>
                  </a:moveTo>
                  <a:lnTo>
                    <a:pt x="59" y="47"/>
                  </a:lnTo>
                  <a:lnTo>
                    <a:pt x="143" y="0"/>
                  </a:lnTo>
                  <a:lnTo>
                    <a:pt x="180" y="26"/>
                  </a:lnTo>
                  <a:lnTo>
                    <a:pt x="58" y="91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79" name="Isosceles Triangle 78"/>
          <p:cNvSpPr/>
          <p:nvPr/>
        </p:nvSpPr>
        <p:spPr bwMode="auto">
          <a:xfrm rot="15110203">
            <a:off x="8599488" y="3422651"/>
            <a:ext cx="1136650" cy="479425"/>
          </a:xfrm>
          <a:prstGeom prst="triangle">
            <a:avLst>
              <a:gd name="adj" fmla="val 28735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9144000" y="2982913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915400" y="3881438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9448800" y="4038600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80" name="Trapezoid 79"/>
          <p:cNvSpPr/>
          <p:nvPr/>
        </p:nvSpPr>
        <p:spPr bwMode="auto">
          <a:xfrm rot="5400000">
            <a:off x="7467600" y="3200400"/>
            <a:ext cx="1219200" cy="457200"/>
          </a:xfrm>
          <a:prstGeom prst="trapezoid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cxnSp>
        <p:nvCxnSpPr>
          <p:cNvPr id="4123" name="Straight Connector 81"/>
          <p:cNvCxnSpPr>
            <a:cxnSpLocks noChangeShapeType="1"/>
            <a:stCxn id="4145" idx="2"/>
          </p:cNvCxnSpPr>
          <p:nvPr/>
        </p:nvCxnSpPr>
        <p:spPr bwMode="auto">
          <a:xfrm rot="10800000" flipH="1">
            <a:off x="6986588" y="2743200"/>
            <a:ext cx="1776412" cy="693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24" name="Straight Connector 83"/>
          <p:cNvCxnSpPr>
            <a:cxnSpLocks noChangeShapeType="1"/>
            <a:stCxn id="4149" idx="23"/>
          </p:cNvCxnSpPr>
          <p:nvPr/>
        </p:nvCxnSpPr>
        <p:spPr bwMode="auto">
          <a:xfrm rot="10800000" flipH="1" flipV="1">
            <a:off x="6996114" y="3376614"/>
            <a:ext cx="1766887" cy="7381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25" name="Straight Connector 85"/>
          <p:cNvCxnSpPr>
            <a:cxnSpLocks noChangeShapeType="1"/>
            <a:stCxn id="4149" idx="18"/>
          </p:cNvCxnSpPr>
          <p:nvPr/>
        </p:nvCxnSpPr>
        <p:spPr bwMode="auto">
          <a:xfrm rot="10800000" flipH="1">
            <a:off x="6996114" y="2438401"/>
            <a:ext cx="1385887" cy="9382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26" name="Straight Connector 87"/>
          <p:cNvCxnSpPr>
            <a:cxnSpLocks noChangeShapeType="1"/>
            <a:stCxn id="4149" idx="23"/>
          </p:cNvCxnSpPr>
          <p:nvPr/>
        </p:nvCxnSpPr>
        <p:spPr bwMode="auto">
          <a:xfrm rot="10800000" flipH="1" flipV="1">
            <a:off x="6996114" y="3376614"/>
            <a:ext cx="1309687" cy="10429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27" name="Straight Arrow Connector 98"/>
          <p:cNvCxnSpPr>
            <a:cxnSpLocks noChangeShapeType="1"/>
          </p:cNvCxnSpPr>
          <p:nvPr/>
        </p:nvCxnSpPr>
        <p:spPr bwMode="auto">
          <a:xfrm rot="5400000" flipH="1" flipV="1">
            <a:off x="9335294" y="4458494"/>
            <a:ext cx="381000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28" name="Straight Arrow Connector 100"/>
          <p:cNvCxnSpPr>
            <a:cxnSpLocks noChangeShapeType="1"/>
          </p:cNvCxnSpPr>
          <p:nvPr/>
        </p:nvCxnSpPr>
        <p:spPr bwMode="auto">
          <a:xfrm rot="10800000" flipV="1">
            <a:off x="3276600" y="5638800"/>
            <a:ext cx="457200" cy="1524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29" name="Straight Arrow Connector 80"/>
          <p:cNvCxnSpPr>
            <a:cxnSpLocks noChangeShapeType="1"/>
          </p:cNvCxnSpPr>
          <p:nvPr/>
        </p:nvCxnSpPr>
        <p:spPr bwMode="auto">
          <a:xfrm rot="5400000">
            <a:off x="6743700" y="4457700"/>
            <a:ext cx="1295400" cy="1524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7541908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6553200" cy="990600"/>
          </a:xfrm>
        </p:spPr>
        <p:txBody>
          <a:bodyPr>
            <a:normAutofit/>
          </a:bodyPr>
          <a:lstStyle/>
          <a:p>
            <a:r>
              <a:rPr lang="en-US"/>
              <a:t>Viewing Transformation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763838" y="5181600"/>
          <a:ext cx="82391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4" imgW="825480" imgH="1117440" progId="Equation.DSMT4">
                  <p:embed/>
                </p:oleObj>
              </mc:Choice>
              <mc:Fallback>
                <p:oleObj name="Equation" r:id="rId4" imgW="825480" imgH="1117440" progId="Equation.DSMT4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3838" y="5181600"/>
                        <a:ext cx="823912" cy="111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/>
          <p:cNvGraphicFramePr>
            <a:graphicFrameLocks noChangeAspect="1"/>
          </p:cNvGraphicFramePr>
          <p:nvPr/>
        </p:nvGraphicFramePr>
        <p:xfrm>
          <a:off x="8426451" y="5183188"/>
          <a:ext cx="925513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6" imgW="927000" imgH="1117440" progId="Equation.DSMT4">
                  <p:embed/>
                </p:oleObj>
              </mc:Choice>
              <mc:Fallback>
                <p:oleObj name="Equation" r:id="rId6" imgW="927000" imgH="1117440" progId="Equation.DSMT4">
                  <p:embed/>
                  <p:pic>
                    <p:nvPicPr>
                      <p:cNvPr id="512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6451" y="5183188"/>
                        <a:ext cx="925513" cy="1116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6"/>
          <p:cNvGraphicFramePr>
            <a:graphicFrameLocks noChangeAspect="1"/>
          </p:cNvGraphicFramePr>
          <p:nvPr/>
        </p:nvGraphicFramePr>
        <p:xfrm>
          <a:off x="6572251" y="5183188"/>
          <a:ext cx="836613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8" imgW="838080" imgH="1117440" progId="Equation.DSMT4">
                  <p:embed/>
                </p:oleObj>
              </mc:Choice>
              <mc:Fallback>
                <p:oleObj name="Equation" r:id="rId8" imgW="838080" imgH="1117440" progId="Equation.DSMT4">
                  <p:embed/>
                  <p:pic>
                    <p:nvPicPr>
                      <p:cNvPr id="512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1" y="5183188"/>
                        <a:ext cx="836613" cy="1116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7"/>
          <p:cNvGraphicFramePr>
            <a:graphicFrameLocks noChangeAspect="1"/>
          </p:cNvGraphicFramePr>
          <p:nvPr/>
        </p:nvGraphicFramePr>
        <p:xfrm>
          <a:off x="4605338" y="5183188"/>
          <a:ext cx="836612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Equation" r:id="rId10" imgW="838080" imgH="1117440" progId="Equation.3">
                  <p:embed/>
                </p:oleObj>
              </mc:Choice>
              <mc:Fallback>
                <p:oleObj name="Equation" r:id="rId10" imgW="838080" imgH="1117440" progId="Equation.3">
                  <p:embed/>
                  <p:pic>
                    <p:nvPicPr>
                      <p:cNvPr id="512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5338" y="5183188"/>
                        <a:ext cx="836612" cy="1116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9436100" y="5416550"/>
            <a:ext cx="850900" cy="647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Model</a:t>
            </a:r>
            <a:br>
              <a:rPr lang="en-US" dirty="0"/>
            </a:b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493000" y="5416550"/>
            <a:ext cx="850900" cy="647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World</a:t>
            </a:r>
            <a:br>
              <a:rPr lang="en-US" dirty="0"/>
            </a:b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524500" y="5416550"/>
            <a:ext cx="965200" cy="647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Viewing</a:t>
            </a:r>
            <a:br>
              <a:rPr lang="en-US" dirty="0"/>
            </a:b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670300" y="5416550"/>
            <a:ext cx="850900" cy="647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Clip</a:t>
            </a:r>
            <a:br>
              <a:rPr lang="en-US" dirty="0"/>
            </a:b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1828800" y="5416550"/>
            <a:ext cx="850900" cy="647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Screen</a:t>
            </a:r>
            <a:br>
              <a:rPr lang="en-US" dirty="0"/>
            </a:br>
            <a:r>
              <a:rPr lang="en-US" dirty="0" err="1"/>
              <a:t>Coords</a:t>
            </a:r>
            <a:endParaRPr lang="en-US" dirty="0"/>
          </a:p>
        </p:txBody>
      </p:sp>
      <p:cxnSp>
        <p:nvCxnSpPr>
          <p:cNvPr id="5132" name="Straight Arrow Connector 4"/>
          <p:cNvCxnSpPr>
            <a:cxnSpLocks noChangeShapeType="1"/>
          </p:cNvCxnSpPr>
          <p:nvPr/>
        </p:nvCxnSpPr>
        <p:spPr bwMode="auto">
          <a:xfrm rot="5400000">
            <a:off x="6322219" y="3444082"/>
            <a:ext cx="319088" cy="3206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133" name="Straight Arrow Connector 5"/>
          <p:cNvCxnSpPr>
            <a:cxnSpLocks noChangeShapeType="1"/>
          </p:cNvCxnSpPr>
          <p:nvPr/>
        </p:nvCxnSpPr>
        <p:spPr bwMode="auto">
          <a:xfrm rot="16200000" flipV="1">
            <a:off x="6376194" y="3177381"/>
            <a:ext cx="5334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134" name="Straight Arrow Connector 6"/>
          <p:cNvCxnSpPr>
            <a:cxnSpLocks noChangeShapeType="1"/>
          </p:cNvCxnSpPr>
          <p:nvPr/>
        </p:nvCxnSpPr>
        <p:spPr bwMode="auto">
          <a:xfrm>
            <a:off x="6642100" y="3444875"/>
            <a:ext cx="5334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5135" name="Group 75"/>
          <p:cNvGrpSpPr>
            <a:grpSpLocks/>
          </p:cNvGrpSpPr>
          <p:nvPr/>
        </p:nvGrpSpPr>
        <p:grpSpPr bwMode="auto">
          <a:xfrm>
            <a:off x="8242300" y="2057400"/>
            <a:ext cx="960438" cy="477838"/>
            <a:chOff x="2976" y="2897"/>
            <a:chExt cx="702" cy="359"/>
          </a:xfrm>
        </p:grpSpPr>
        <p:sp>
          <p:nvSpPr>
            <p:cNvPr id="5154" name="Freeform 76"/>
            <p:cNvSpPr>
              <a:spLocks/>
            </p:cNvSpPr>
            <p:nvPr/>
          </p:nvSpPr>
          <p:spPr bwMode="auto">
            <a:xfrm>
              <a:off x="2982" y="2922"/>
              <a:ext cx="623" cy="334"/>
            </a:xfrm>
            <a:custGeom>
              <a:avLst/>
              <a:gdLst>
                <a:gd name="T0" fmla="*/ 264 w 1868"/>
                <a:gd name="T1" fmla="*/ 773 h 1001"/>
                <a:gd name="T2" fmla="*/ 0 w 1868"/>
                <a:gd name="T3" fmla="*/ 661 h 1001"/>
                <a:gd name="T4" fmla="*/ 0 w 1868"/>
                <a:gd name="T5" fmla="*/ 658 h 1001"/>
                <a:gd name="T6" fmla="*/ 3 w 1868"/>
                <a:gd name="T7" fmla="*/ 651 h 1001"/>
                <a:gd name="T8" fmla="*/ 8 w 1868"/>
                <a:gd name="T9" fmla="*/ 641 h 1001"/>
                <a:gd name="T10" fmla="*/ 13 w 1868"/>
                <a:gd name="T11" fmla="*/ 629 h 1001"/>
                <a:gd name="T12" fmla="*/ 16 w 1868"/>
                <a:gd name="T13" fmla="*/ 620 h 1001"/>
                <a:gd name="T14" fmla="*/ 18 w 1868"/>
                <a:gd name="T15" fmla="*/ 612 h 1001"/>
                <a:gd name="T16" fmla="*/ 21 w 1868"/>
                <a:gd name="T17" fmla="*/ 604 h 1001"/>
                <a:gd name="T18" fmla="*/ 23 w 1868"/>
                <a:gd name="T19" fmla="*/ 596 h 1001"/>
                <a:gd name="T20" fmla="*/ 25 w 1868"/>
                <a:gd name="T21" fmla="*/ 589 h 1001"/>
                <a:gd name="T22" fmla="*/ 27 w 1868"/>
                <a:gd name="T23" fmla="*/ 580 h 1001"/>
                <a:gd name="T24" fmla="*/ 27 w 1868"/>
                <a:gd name="T25" fmla="*/ 572 h 1001"/>
                <a:gd name="T26" fmla="*/ 28 w 1868"/>
                <a:gd name="T27" fmla="*/ 563 h 1001"/>
                <a:gd name="T28" fmla="*/ 30 w 1868"/>
                <a:gd name="T29" fmla="*/ 553 h 1001"/>
                <a:gd name="T30" fmla="*/ 38 w 1868"/>
                <a:gd name="T31" fmla="*/ 542 h 1001"/>
                <a:gd name="T32" fmla="*/ 51 w 1868"/>
                <a:gd name="T33" fmla="*/ 527 h 1001"/>
                <a:gd name="T34" fmla="*/ 59 w 1868"/>
                <a:gd name="T35" fmla="*/ 519 h 1001"/>
                <a:gd name="T36" fmla="*/ 69 w 1868"/>
                <a:gd name="T37" fmla="*/ 512 h 1001"/>
                <a:gd name="T38" fmla="*/ 77 w 1868"/>
                <a:gd name="T39" fmla="*/ 502 h 1001"/>
                <a:gd name="T40" fmla="*/ 89 w 1868"/>
                <a:gd name="T41" fmla="*/ 493 h 1001"/>
                <a:gd name="T42" fmla="*/ 99 w 1868"/>
                <a:gd name="T43" fmla="*/ 484 h 1001"/>
                <a:gd name="T44" fmla="*/ 111 w 1868"/>
                <a:gd name="T45" fmla="*/ 475 h 1001"/>
                <a:gd name="T46" fmla="*/ 123 w 1868"/>
                <a:gd name="T47" fmla="*/ 467 h 1001"/>
                <a:gd name="T48" fmla="*/ 135 w 1868"/>
                <a:gd name="T49" fmla="*/ 458 h 1001"/>
                <a:gd name="T50" fmla="*/ 148 w 1868"/>
                <a:gd name="T51" fmla="*/ 448 h 1001"/>
                <a:gd name="T52" fmla="*/ 161 w 1868"/>
                <a:gd name="T53" fmla="*/ 440 h 1001"/>
                <a:gd name="T54" fmla="*/ 173 w 1868"/>
                <a:gd name="T55" fmla="*/ 430 h 1001"/>
                <a:gd name="T56" fmla="*/ 185 w 1868"/>
                <a:gd name="T57" fmla="*/ 420 h 1001"/>
                <a:gd name="T58" fmla="*/ 198 w 1868"/>
                <a:gd name="T59" fmla="*/ 413 h 1001"/>
                <a:gd name="T60" fmla="*/ 210 w 1868"/>
                <a:gd name="T61" fmla="*/ 404 h 1001"/>
                <a:gd name="T62" fmla="*/ 222 w 1868"/>
                <a:gd name="T63" fmla="*/ 396 h 1001"/>
                <a:gd name="T64" fmla="*/ 233 w 1868"/>
                <a:gd name="T65" fmla="*/ 389 h 1001"/>
                <a:gd name="T66" fmla="*/ 243 w 1868"/>
                <a:gd name="T67" fmla="*/ 381 h 1001"/>
                <a:gd name="T68" fmla="*/ 254 w 1868"/>
                <a:gd name="T69" fmla="*/ 375 h 1001"/>
                <a:gd name="T70" fmla="*/ 263 w 1868"/>
                <a:gd name="T71" fmla="*/ 369 h 1001"/>
                <a:gd name="T72" fmla="*/ 271 w 1868"/>
                <a:gd name="T73" fmla="*/ 364 h 1001"/>
                <a:gd name="T74" fmla="*/ 284 w 1868"/>
                <a:gd name="T75" fmla="*/ 355 h 1001"/>
                <a:gd name="T76" fmla="*/ 293 w 1868"/>
                <a:gd name="T77" fmla="*/ 348 h 1001"/>
                <a:gd name="T78" fmla="*/ 297 w 1868"/>
                <a:gd name="T79" fmla="*/ 347 h 1001"/>
                <a:gd name="T80" fmla="*/ 1276 w 1868"/>
                <a:gd name="T81" fmla="*/ 79 h 1001"/>
                <a:gd name="T82" fmla="*/ 1658 w 1868"/>
                <a:gd name="T83" fmla="*/ 654 h 1001"/>
                <a:gd name="T84" fmla="*/ 1147 w 1868"/>
                <a:gd name="T85" fmla="*/ 934 h 1001"/>
                <a:gd name="T86" fmla="*/ 937 w 1868"/>
                <a:gd name="T87" fmla="*/ 1001 h 1001"/>
                <a:gd name="T88" fmla="*/ 485 w 1868"/>
                <a:gd name="T89" fmla="*/ 864 h 100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68"/>
                <a:gd name="T136" fmla="*/ 0 h 1001"/>
                <a:gd name="T137" fmla="*/ 1868 w 1868"/>
                <a:gd name="T138" fmla="*/ 1001 h 100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68" h="1001">
                  <a:moveTo>
                    <a:pt x="485" y="864"/>
                  </a:moveTo>
                  <a:lnTo>
                    <a:pt x="264" y="773"/>
                  </a:lnTo>
                  <a:lnTo>
                    <a:pt x="84" y="649"/>
                  </a:lnTo>
                  <a:lnTo>
                    <a:pt x="0" y="661"/>
                  </a:lnTo>
                  <a:lnTo>
                    <a:pt x="0" y="659"/>
                  </a:lnTo>
                  <a:lnTo>
                    <a:pt x="0" y="658"/>
                  </a:lnTo>
                  <a:lnTo>
                    <a:pt x="1" y="655"/>
                  </a:lnTo>
                  <a:lnTo>
                    <a:pt x="3" y="651"/>
                  </a:lnTo>
                  <a:lnTo>
                    <a:pt x="6" y="646"/>
                  </a:lnTo>
                  <a:lnTo>
                    <a:pt x="8" y="641"/>
                  </a:lnTo>
                  <a:lnTo>
                    <a:pt x="11" y="635"/>
                  </a:lnTo>
                  <a:lnTo>
                    <a:pt x="13" y="629"/>
                  </a:lnTo>
                  <a:lnTo>
                    <a:pt x="15" y="624"/>
                  </a:lnTo>
                  <a:lnTo>
                    <a:pt x="16" y="620"/>
                  </a:lnTo>
                  <a:lnTo>
                    <a:pt x="17" y="616"/>
                  </a:lnTo>
                  <a:lnTo>
                    <a:pt x="18" y="612"/>
                  </a:lnTo>
                  <a:lnTo>
                    <a:pt x="20" y="609"/>
                  </a:lnTo>
                  <a:lnTo>
                    <a:pt x="21" y="604"/>
                  </a:lnTo>
                  <a:lnTo>
                    <a:pt x="22" y="600"/>
                  </a:lnTo>
                  <a:lnTo>
                    <a:pt x="23" y="596"/>
                  </a:lnTo>
                  <a:lnTo>
                    <a:pt x="25" y="592"/>
                  </a:lnTo>
                  <a:lnTo>
                    <a:pt x="25" y="589"/>
                  </a:lnTo>
                  <a:lnTo>
                    <a:pt x="26" y="584"/>
                  </a:lnTo>
                  <a:lnTo>
                    <a:pt x="27" y="580"/>
                  </a:lnTo>
                  <a:lnTo>
                    <a:pt x="27" y="576"/>
                  </a:lnTo>
                  <a:lnTo>
                    <a:pt x="27" y="572"/>
                  </a:lnTo>
                  <a:lnTo>
                    <a:pt x="27" y="567"/>
                  </a:lnTo>
                  <a:lnTo>
                    <a:pt x="28" y="563"/>
                  </a:lnTo>
                  <a:lnTo>
                    <a:pt x="28" y="558"/>
                  </a:lnTo>
                  <a:lnTo>
                    <a:pt x="30" y="553"/>
                  </a:lnTo>
                  <a:lnTo>
                    <a:pt x="33" y="547"/>
                  </a:lnTo>
                  <a:lnTo>
                    <a:pt x="38" y="542"/>
                  </a:lnTo>
                  <a:lnTo>
                    <a:pt x="45" y="535"/>
                  </a:lnTo>
                  <a:lnTo>
                    <a:pt x="51" y="527"/>
                  </a:lnTo>
                  <a:lnTo>
                    <a:pt x="55" y="523"/>
                  </a:lnTo>
                  <a:lnTo>
                    <a:pt x="59" y="519"/>
                  </a:lnTo>
                  <a:lnTo>
                    <a:pt x="64" y="514"/>
                  </a:lnTo>
                  <a:lnTo>
                    <a:pt x="69" y="512"/>
                  </a:lnTo>
                  <a:lnTo>
                    <a:pt x="72" y="507"/>
                  </a:lnTo>
                  <a:lnTo>
                    <a:pt x="77" y="502"/>
                  </a:lnTo>
                  <a:lnTo>
                    <a:pt x="82" y="498"/>
                  </a:lnTo>
                  <a:lnTo>
                    <a:pt x="89" y="493"/>
                  </a:lnTo>
                  <a:lnTo>
                    <a:pt x="92" y="489"/>
                  </a:lnTo>
                  <a:lnTo>
                    <a:pt x="99" y="484"/>
                  </a:lnTo>
                  <a:lnTo>
                    <a:pt x="105" y="480"/>
                  </a:lnTo>
                  <a:lnTo>
                    <a:pt x="111" y="475"/>
                  </a:lnTo>
                  <a:lnTo>
                    <a:pt x="118" y="470"/>
                  </a:lnTo>
                  <a:lnTo>
                    <a:pt x="123" y="467"/>
                  </a:lnTo>
                  <a:lnTo>
                    <a:pt x="129" y="462"/>
                  </a:lnTo>
                  <a:lnTo>
                    <a:pt x="135" y="458"/>
                  </a:lnTo>
                  <a:lnTo>
                    <a:pt x="141" y="453"/>
                  </a:lnTo>
                  <a:lnTo>
                    <a:pt x="148" y="448"/>
                  </a:lnTo>
                  <a:lnTo>
                    <a:pt x="155" y="444"/>
                  </a:lnTo>
                  <a:lnTo>
                    <a:pt x="161" y="440"/>
                  </a:lnTo>
                  <a:lnTo>
                    <a:pt x="167" y="435"/>
                  </a:lnTo>
                  <a:lnTo>
                    <a:pt x="173" y="430"/>
                  </a:lnTo>
                  <a:lnTo>
                    <a:pt x="179" y="425"/>
                  </a:lnTo>
                  <a:lnTo>
                    <a:pt x="185" y="420"/>
                  </a:lnTo>
                  <a:lnTo>
                    <a:pt x="192" y="416"/>
                  </a:lnTo>
                  <a:lnTo>
                    <a:pt x="198" y="413"/>
                  </a:lnTo>
                  <a:lnTo>
                    <a:pt x="204" y="408"/>
                  </a:lnTo>
                  <a:lnTo>
                    <a:pt x="210" y="404"/>
                  </a:lnTo>
                  <a:lnTo>
                    <a:pt x="217" y="400"/>
                  </a:lnTo>
                  <a:lnTo>
                    <a:pt x="222" y="396"/>
                  </a:lnTo>
                  <a:lnTo>
                    <a:pt x="227" y="392"/>
                  </a:lnTo>
                  <a:lnTo>
                    <a:pt x="233" y="389"/>
                  </a:lnTo>
                  <a:lnTo>
                    <a:pt x="238" y="385"/>
                  </a:lnTo>
                  <a:lnTo>
                    <a:pt x="243" y="381"/>
                  </a:lnTo>
                  <a:lnTo>
                    <a:pt x="248" y="379"/>
                  </a:lnTo>
                  <a:lnTo>
                    <a:pt x="254" y="375"/>
                  </a:lnTo>
                  <a:lnTo>
                    <a:pt x="258" y="371"/>
                  </a:lnTo>
                  <a:lnTo>
                    <a:pt x="263" y="369"/>
                  </a:lnTo>
                  <a:lnTo>
                    <a:pt x="267" y="365"/>
                  </a:lnTo>
                  <a:lnTo>
                    <a:pt x="271" y="364"/>
                  </a:lnTo>
                  <a:lnTo>
                    <a:pt x="278" y="359"/>
                  </a:lnTo>
                  <a:lnTo>
                    <a:pt x="284" y="355"/>
                  </a:lnTo>
                  <a:lnTo>
                    <a:pt x="288" y="351"/>
                  </a:lnTo>
                  <a:lnTo>
                    <a:pt x="293" y="348"/>
                  </a:lnTo>
                  <a:lnTo>
                    <a:pt x="296" y="347"/>
                  </a:lnTo>
                  <a:lnTo>
                    <a:pt x="297" y="347"/>
                  </a:lnTo>
                  <a:lnTo>
                    <a:pt x="723" y="0"/>
                  </a:lnTo>
                  <a:lnTo>
                    <a:pt x="1276" y="79"/>
                  </a:lnTo>
                  <a:lnTo>
                    <a:pt x="1868" y="497"/>
                  </a:lnTo>
                  <a:lnTo>
                    <a:pt x="1658" y="654"/>
                  </a:lnTo>
                  <a:lnTo>
                    <a:pt x="1235" y="900"/>
                  </a:lnTo>
                  <a:lnTo>
                    <a:pt x="1147" y="934"/>
                  </a:lnTo>
                  <a:lnTo>
                    <a:pt x="1038" y="969"/>
                  </a:lnTo>
                  <a:lnTo>
                    <a:pt x="937" y="1001"/>
                  </a:lnTo>
                  <a:lnTo>
                    <a:pt x="485" y="86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55" name="Freeform 77"/>
            <p:cNvSpPr>
              <a:spLocks/>
            </p:cNvSpPr>
            <p:nvPr/>
          </p:nvSpPr>
          <p:spPr bwMode="auto">
            <a:xfrm>
              <a:off x="3107" y="2994"/>
              <a:ext cx="394" cy="165"/>
            </a:xfrm>
            <a:custGeom>
              <a:avLst/>
              <a:gdLst>
                <a:gd name="T0" fmla="*/ 22 w 1182"/>
                <a:gd name="T1" fmla="*/ 274 h 495"/>
                <a:gd name="T2" fmla="*/ 65 w 1182"/>
                <a:gd name="T3" fmla="*/ 245 h 495"/>
                <a:gd name="T4" fmla="*/ 92 w 1182"/>
                <a:gd name="T5" fmla="*/ 225 h 495"/>
                <a:gd name="T6" fmla="*/ 121 w 1182"/>
                <a:gd name="T7" fmla="*/ 202 h 495"/>
                <a:gd name="T8" fmla="*/ 149 w 1182"/>
                <a:gd name="T9" fmla="*/ 177 h 495"/>
                <a:gd name="T10" fmla="*/ 179 w 1182"/>
                <a:gd name="T11" fmla="*/ 142 h 495"/>
                <a:gd name="T12" fmla="*/ 198 w 1182"/>
                <a:gd name="T13" fmla="*/ 113 h 495"/>
                <a:gd name="T14" fmla="*/ 229 w 1182"/>
                <a:gd name="T15" fmla="*/ 70 h 495"/>
                <a:gd name="T16" fmla="*/ 266 w 1182"/>
                <a:gd name="T17" fmla="*/ 33 h 495"/>
                <a:gd name="T18" fmla="*/ 301 w 1182"/>
                <a:gd name="T19" fmla="*/ 8 h 495"/>
                <a:gd name="T20" fmla="*/ 320 w 1182"/>
                <a:gd name="T21" fmla="*/ 7 h 495"/>
                <a:gd name="T22" fmla="*/ 313 w 1182"/>
                <a:gd name="T23" fmla="*/ 43 h 495"/>
                <a:gd name="T24" fmla="*/ 311 w 1182"/>
                <a:gd name="T25" fmla="*/ 75 h 495"/>
                <a:gd name="T26" fmla="*/ 308 w 1182"/>
                <a:gd name="T27" fmla="*/ 109 h 495"/>
                <a:gd name="T28" fmla="*/ 308 w 1182"/>
                <a:gd name="T29" fmla="*/ 147 h 495"/>
                <a:gd name="T30" fmla="*/ 312 w 1182"/>
                <a:gd name="T31" fmla="*/ 184 h 495"/>
                <a:gd name="T32" fmla="*/ 318 w 1182"/>
                <a:gd name="T33" fmla="*/ 219 h 495"/>
                <a:gd name="T34" fmla="*/ 330 w 1182"/>
                <a:gd name="T35" fmla="*/ 251 h 495"/>
                <a:gd name="T36" fmla="*/ 359 w 1182"/>
                <a:gd name="T37" fmla="*/ 297 h 495"/>
                <a:gd name="T38" fmla="*/ 397 w 1182"/>
                <a:gd name="T39" fmla="*/ 333 h 495"/>
                <a:gd name="T40" fmla="*/ 435 w 1182"/>
                <a:gd name="T41" fmla="*/ 356 h 495"/>
                <a:gd name="T42" fmla="*/ 465 w 1182"/>
                <a:gd name="T43" fmla="*/ 369 h 495"/>
                <a:gd name="T44" fmla="*/ 492 w 1182"/>
                <a:gd name="T45" fmla="*/ 375 h 495"/>
                <a:gd name="T46" fmla="*/ 524 w 1182"/>
                <a:gd name="T47" fmla="*/ 379 h 495"/>
                <a:gd name="T48" fmla="*/ 556 w 1182"/>
                <a:gd name="T49" fmla="*/ 380 h 495"/>
                <a:gd name="T50" fmla="*/ 591 w 1182"/>
                <a:gd name="T51" fmla="*/ 377 h 495"/>
                <a:gd name="T52" fmla="*/ 630 w 1182"/>
                <a:gd name="T53" fmla="*/ 369 h 495"/>
                <a:gd name="T54" fmla="*/ 669 w 1182"/>
                <a:gd name="T55" fmla="*/ 356 h 495"/>
                <a:gd name="T56" fmla="*/ 706 w 1182"/>
                <a:gd name="T57" fmla="*/ 335 h 495"/>
                <a:gd name="T58" fmla="*/ 743 w 1182"/>
                <a:gd name="T59" fmla="*/ 305 h 495"/>
                <a:gd name="T60" fmla="*/ 775 w 1182"/>
                <a:gd name="T61" fmla="*/ 270 h 495"/>
                <a:gd name="T62" fmla="*/ 802 w 1182"/>
                <a:gd name="T63" fmla="*/ 235 h 495"/>
                <a:gd name="T64" fmla="*/ 824 w 1182"/>
                <a:gd name="T65" fmla="*/ 197 h 495"/>
                <a:gd name="T66" fmla="*/ 842 w 1182"/>
                <a:gd name="T67" fmla="*/ 162 h 495"/>
                <a:gd name="T68" fmla="*/ 854 w 1182"/>
                <a:gd name="T69" fmla="*/ 129 h 495"/>
                <a:gd name="T70" fmla="*/ 866 w 1182"/>
                <a:gd name="T71" fmla="*/ 98 h 495"/>
                <a:gd name="T72" fmla="*/ 877 w 1182"/>
                <a:gd name="T73" fmla="*/ 66 h 495"/>
                <a:gd name="T74" fmla="*/ 906 w 1182"/>
                <a:gd name="T75" fmla="*/ 31 h 495"/>
                <a:gd name="T76" fmla="*/ 935 w 1182"/>
                <a:gd name="T77" fmla="*/ 45 h 495"/>
                <a:gd name="T78" fmla="*/ 969 w 1182"/>
                <a:gd name="T79" fmla="*/ 62 h 495"/>
                <a:gd name="T80" fmla="*/ 1010 w 1182"/>
                <a:gd name="T81" fmla="*/ 85 h 495"/>
                <a:gd name="T82" fmla="*/ 1053 w 1182"/>
                <a:gd name="T83" fmla="*/ 109 h 495"/>
                <a:gd name="T84" fmla="*/ 1097 w 1182"/>
                <a:gd name="T85" fmla="*/ 135 h 495"/>
                <a:gd name="T86" fmla="*/ 1137 w 1182"/>
                <a:gd name="T87" fmla="*/ 162 h 495"/>
                <a:gd name="T88" fmla="*/ 1173 w 1182"/>
                <a:gd name="T89" fmla="*/ 189 h 495"/>
                <a:gd name="T90" fmla="*/ 1166 w 1182"/>
                <a:gd name="T91" fmla="*/ 209 h 495"/>
                <a:gd name="T92" fmla="*/ 1136 w 1182"/>
                <a:gd name="T93" fmla="*/ 237 h 495"/>
                <a:gd name="T94" fmla="*/ 1089 w 1182"/>
                <a:gd name="T95" fmla="*/ 272 h 495"/>
                <a:gd name="T96" fmla="*/ 1029 w 1182"/>
                <a:gd name="T97" fmla="*/ 315 h 495"/>
                <a:gd name="T98" fmla="*/ 957 w 1182"/>
                <a:gd name="T99" fmla="*/ 359 h 495"/>
                <a:gd name="T100" fmla="*/ 876 w 1182"/>
                <a:gd name="T101" fmla="*/ 403 h 495"/>
                <a:gd name="T102" fmla="*/ 784 w 1182"/>
                <a:gd name="T103" fmla="*/ 441 h 495"/>
                <a:gd name="T104" fmla="*/ 687 w 1182"/>
                <a:gd name="T105" fmla="*/ 472 h 495"/>
                <a:gd name="T106" fmla="*/ 583 w 1182"/>
                <a:gd name="T107" fmla="*/ 490 h 495"/>
                <a:gd name="T108" fmla="*/ 482 w 1182"/>
                <a:gd name="T109" fmla="*/ 495 h 495"/>
                <a:gd name="T110" fmla="*/ 387 w 1182"/>
                <a:gd name="T111" fmla="*/ 488 h 495"/>
                <a:gd name="T112" fmla="*/ 301 w 1182"/>
                <a:gd name="T113" fmla="*/ 473 h 495"/>
                <a:gd name="T114" fmla="*/ 223 w 1182"/>
                <a:gd name="T115" fmla="*/ 452 h 495"/>
                <a:gd name="T116" fmla="*/ 158 w 1182"/>
                <a:gd name="T117" fmla="*/ 429 h 495"/>
                <a:gd name="T118" fmla="*/ 104 w 1182"/>
                <a:gd name="T119" fmla="*/ 407 h 495"/>
                <a:gd name="T120" fmla="*/ 64 w 1182"/>
                <a:gd name="T121" fmla="*/ 387 h 495"/>
                <a:gd name="T122" fmla="*/ 36 w 1182"/>
                <a:gd name="T123" fmla="*/ 372 h 4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82"/>
                <a:gd name="T187" fmla="*/ 0 h 495"/>
                <a:gd name="T188" fmla="*/ 1182 w 1182"/>
                <a:gd name="T189" fmla="*/ 495 h 49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82" h="495">
                  <a:moveTo>
                    <a:pt x="0" y="287"/>
                  </a:moveTo>
                  <a:lnTo>
                    <a:pt x="1" y="286"/>
                  </a:lnTo>
                  <a:lnTo>
                    <a:pt x="6" y="284"/>
                  </a:lnTo>
                  <a:lnTo>
                    <a:pt x="8" y="281"/>
                  </a:lnTo>
                  <a:lnTo>
                    <a:pt x="12" y="279"/>
                  </a:lnTo>
                  <a:lnTo>
                    <a:pt x="17" y="276"/>
                  </a:lnTo>
                  <a:lnTo>
                    <a:pt x="22" y="274"/>
                  </a:lnTo>
                  <a:lnTo>
                    <a:pt x="27" y="270"/>
                  </a:lnTo>
                  <a:lnTo>
                    <a:pt x="33" y="266"/>
                  </a:lnTo>
                  <a:lnTo>
                    <a:pt x="40" y="262"/>
                  </a:lnTo>
                  <a:lnTo>
                    <a:pt x="47" y="257"/>
                  </a:lnTo>
                  <a:lnTo>
                    <a:pt x="54" y="252"/>
                  </a:lnTo>
                  <a:lnTo>
                    <a:pt x="61" y="247"/>
                  </a:lnTo>
                  <a:lnTo>
                    <a:pt x="65" y="245"/>
                  </a:lnTo>
                  <a:lnTo>
                    <a:pt x="69" y="242"/>
                  </a:lnTo>
                  <a:lnTo>
                    <a:pt x="74" y="240"/>
                  </a:lnTo>
                  <a:lnTo>
                    <a:pt x="77" y="238"/>
                  </a:lnTo>
                  <a:lnTo>
                    <a:pt x="81" y="235"/>
                  </a:lnTo>
                  <a:lnTo>
                    <a:pt x="85" y="231"/>
                  </a:lnTo>
                  <a:lnTo>
                    <a:pt x="89" y="228"/>
                  </a:lnTo>
                  <a:lnTo>
                    <a:pt x="92" y="225"/>
                  </a:lnTo>
                  <a:lnTo>
                    <a:pt x="96" y="222"/>
                  </a:lnTo>
                  <a:lnTo>
                    <a:pt x="101" y="218"/>
                  </a:lnTo>
                  <a:lnTo>
                    <a:pt x="105" y="216"/>
                  </a:lnTo>
                  <a:lnTo>
                    <a:pt x="109" y="213"/>
                  </a:lnTo>
                  <a:lnTo>
                    <a:pt x="113" y="208"/>
                  </a:lnTo>
                  <a:lnTo>
                    <a:pt x="118" y="206"/>
                  </a:lnTo>
                  <a:lnTo>
                    <a:pt x="121" y="202"/>
                  </a:lnTo>
                  <a:lnTo>
                    <a:pt x="125" y="198"/>
                  </a:lnTo>
                  <a:lnTo>
                    <a:pt x="129" y="194"/>
                  </a:lnTo>
                  <a:lnTo>
                    <a:pt x="134" y="192"/>
                  </a:lnTo>
                  <a:lnTo>
                    <a:pt x="138" y="187"/>
                  </a:lnTo>
                  <a:lnTo>
                    <a:pt x="141" y="184"/>
                  </a:lnTo>
                  <a:lnTo>
                    <a:pt x="145" y="181"/>
                  </a:lnTo>
                  <a:lnTo>
                    <a:pt x="149" y="177"/>
                  </a:lnTo>
                  <a:lnTo>
                    <a:pt x="153" y="173"/>
                  </a:lnTo>
                  <a:lnTo>
                    <a:pt x="157" y="169"/>
                  </a:lnTo>
                  <a:lnTo>
                    <a:pt x="163" y="162"/>
                  </a:lnTo>
                  <a:lnTo>
                    <a:pt x="170" y="154"/>
                  </a:lnTo>
                  <a:lnTo>
                    <a:pt x="174" y="150"/>
                  </a:lnTo>
                  <a:lnTo>
                    <a:pt x="177" y="145"/>
                  </a:lnTo>
                  <a:lnTo>
                    <a:pt x="179" y="142"/>
                  </a:lnTo>
                  <a:lnTo>
                    <a:pt x="183" y="138"/>
                  </a:lnTo>
                  <a:lnTo>
                    <a:pt x="185" y="134"/>
                  </a:lnTo>
                  <a:lnTo>
                    <a:pt x="189" y="129"/>
                  </a:lnTo>
                  <a:lnTo>
                    <a:pt x="192" y="125"/>
                  </a:lnTo>
                  <a:lnTo>
                    <a:pt x="194" y="121"/>
                  </a:lnTo>
                  <a:lnTo>
                    <a:pt x="197" y="118"/>
                  </a:lnTo>
                  <a:lnTo>
                    <a:pt x="198" y="113"/>
                  </a:lnTo>
                  <a:lnTo>
                    <a:pt x="200" y="109"/>
                  </a:lnTo>
                  <a:lnTo>
                    <a:pt x="203" y="104"/>
                  </a:lnTo>
                  <a:lnTo>
                    <a:pt x="208" y="96"/>
                  </a:lnTo>
                  <a:lnTo>
                    <a:pt x="213" y="90"/>
                  </a:lnTo>
                  <a:lnTo>
                    <a:pt x="218" y="82"/>
                  </a:lnTo>
                  <a:lnTo>
                    <a:pt x="224" y="76"/>
                  </a:lnTo>
                  <a:lnTo>
                    <a:pt x="229" y="70"/>
                  </a:lnTo>
                  <a:lnTo>
                    <a:pt x="234" y="64"/>
                  </a:lnTo>
                  <a:lnTo>
                    <a:pt x="239" y="57"/>
                  </a:lnTo>
                  <a:lnTo>
                    <a:pt x="246" y="52"/>
                  </a:lnTo>
                  <a:lnTo>
                    <a:pt x="251" y="47"/>
                  </a:lnTo>
                  <a:lnTo>
                    <a:pt x="256" y="42"/>
                  </a:lnTo>
                  <a:lnTo>
                    <a:pt x="261" y="37"/>
                  </a:lnTo>
                  <a:lnTo>
                    <a:pt x="266" y="33"/>
                  </a:lnTo>
                  <a:lnTo>
                    <a:pt x="271" y="30"/>
                  </a:lnTo>
                  <a:lnTo>
                    <a:pt x="276" y="26"/>
                  </a:lnTo>
                  <a:lnTo>
                    <a:pt x="281" y="22"/>
                  </a:lnTo>
                  <a:lnTo>
                    <a:pt x="285" y="20"/>
                  </a:lnTo>
                  <a:lnTo>
                    <a:pt x="290" y="16"/>
                  </a:lnTo>
                  <a:lnTo>
                    <a:pt x="293" y="13"/>
                  </a:lnTo>
                  <a:lnTo>
                    <a:pt x="301" y="8"/>
                  </a:lnTo>
                  <a:lnTo>
                    <a:pt x="308" y="6"/>
                  </a:lnTo>
                  <a:lnTo>
                    <a:pt x="313" y="2"/>
                  </a:lnTo>
                  <a:lnTo>
                    <a:pt x="318" y="1"/>
                  </a:lnTo>
                  <a:lnTo>
                    <a:pt x="320" y="0"/>
                  </a:lnTo>
                  <a:lnTo>
                    <a:pt x="321" y="0"/>
                  </a:lnTo>
                  <a:lnTo>
                    <a:pt x="321" y="1"/>
                  </a:lnTo>
                  <a:lnTo>
                    <a:pt x="320" y="7"/>
                  </a:lnTo>
                  <a:lnTo>
                    <a:pt x="318" y="10"/>
                  </a:lnTo>
                  <a:lnTo>
                    <a:pt x="318" y="15"/>
                  </a:lnTo>
                  <a:lnTo>
                    <a:pt x="317" y="21"/>
                  </a:lnTo>
                  <a:lnTo>
                    <a:pt x="317" y="27"/>
                  </a:lnTo>
                  <a:lnTo>
                    <a:pt x="315" y="33"/>
                  </a:lnTo>
                  <a:lnTo>
                    <a:pt x="315" y="41"/>
                  </a:lnTo>
                  <a:lnTo>
                    <a:pt x="313" y="43"/>
                  </a:lnTo>
                  <a:lnTo>
                    <a:pt x="313" y="49"/>
                  </a:lnTo>
                  <a:lnTo>
                    <a:pt x="313" y="52"/>
                  </a:lnTo>
                  <a:lnTo>
                    <a:pt x="313" y="57"/>
                  </a:lnTo>
                  <a:lnTo>
                    <a:pt x="312" y="61"/>
                  </a:lnTo>
                  <a:lnTo>
                    <a:pt x="312" y="65"/>
                  </a:lnTo>
                  <a:lnTo>
                    <a:pt x="311" y="70"/>
                  </a:lnTo>
                  <a:lnTo>
                    <a:pt x="311" y="75"/>
                  </a:lnTo>
                  <a:lnTo>
                    <a:pt x="310" y="80"/>
                  </a:lnTo>
                  <a:lnTo>
                    <a:pt x="310" y="85"/>
                  </a:lnTo>
                  <a:lnTo>
                    <a:pt x="310" y="90"/>
                  </a:lnTo>
                  <a:lnTo>
                    <a:pt x="310" y="95"/>
                  </a:lnTo>
                  <a:lnTo>
                    <a:pt x="310" y="100"/>
                  </a:lnTo>
                  <a:lnTo>
                    <a:pt x="310" y="105"/>
                  </a:lnTo>
                  <a:lnTo>
                    <a:pt x="308" y="109"/>
                  </a:lnTo>
                  <a:lnTo>
                    <a:pt x="308" y="115"/>
                  </a:lnTo>
                  <a:lnTo>
                    <a:pt x="308" y="120"/>
                  </a:lnTo>
                  <a:lnTo>
                    <a:pt x="308" y="125"/>
                  </a:lnTo>
                  <a:lnTo>
                    <a:pt x="308" y="130"/>
                  </a:lnTo>
                  <a:lnTo>
                    <a:pt x="308" y="137"/>
                  </a:lnTo>
                  <a:lnTo>
                    <a:pt x="308" y="142"/>
                  </a:lnTo>
                  <a:lnTo>
                    <a:pt x="308" y="147"/>
                  </a:lnTo>
                  <a:lnTo>
                    <a:pt x="308" y="152"/>
                  </a:lnTo>
                  <a:lnTo>
                    <a:pt x="310" y="158"/>
                  </a:lnTo>
                  <a:lnTo>
                    <a:pt x="310" y="163"/>
                  </a:lnTo>
                  <a:lnTo>
                    <a:pt x="310" y="168"/>
                  </a:lnTo>
                  <a:lnTo>
                    <a:pt x="311" y="174"/>
                  </a:lnTo>
                  <a:lnTo>
                    <a:pt x="312" y="179"/>
                  </a:lnTo>
                  <a:lnTo>
                    <a:pt x="312" y="184"/>
                  </a:lnTo>
                  <a:lnTo>
                    <a:pt x="312" y="189"/>
                  </a:lnTo>
                  <a:lnTo>
                    <a:pt x="313" y="194"/>
                  </a:lnTo>
                  <a:lnTo>
                    <a:pt x="313" y="199"/>
                  </a:lnTo>
                  <a:lnTo>
                    <a:pt x="315" y="204"/>
                  </a:lnTo>
                  <a:lnTo>
                    <a:pt x="316" y="209"/>
                  </a:lnTo>
                  <a:lnTo>
                    <a:pt x="317" y="214"/>
                  </a:lnTo>
                  <a:lnTo>
                    <a:pt x="318" y="219"/>
                  </a:lnTo>
                  <a:lnTo>
                    <a:pt x="318" y="225"/>
                  </a:lnTo>
                  <a:lnTo>
                    <a:pt x="320" y="230"/>
                  </a:lnTo>
                  <a:lnTo>
                    <a:pt x="321" y="233"/>
                  </a:lnTo>
                  <a:lnTo>
                    <a:pt x="323" y="238"/>
                  </a:lnTo>
                  <a:lnTo>
                    <a:pt x="325" y="242"/>
                  </a:lnTo>
                  <a:lnTo>
                    <a:pt x="327" y="247"/>
                  </a:lnTo>
                  <a:lnTo>
                    <a:pt x="330" y="251"/>
                  </a:lnTo>
                  <a:lnTo>
                    <a:pt x="331" y="256"/>
                  </a:lnTo>
                  <a:lnTo>
                    <a:pt x="335" y="263"/>
                  </a:lnTo>
                  <a:lnTo>
                    <a:pt x="339" y="271"/>
                  </a:lnTo>
                  <a:lnTo>
                    <a:pt x="344" y="279"/>
                  </a:lnTo>
                  <a:lnTo>
                    <a:pt x="349" y="285"/>
                  </a:lnTo>
                  <a:lnTo>
                    <a:pt x="354" y="291"/>
                  </a:lnTo>
                  <a:lnTo>
                    <a:pt x="359" y="297"/>
                  </a:lnTo>
                  <a:lnTo>
                    <a:pt x="364" y="302"/>
                  </a:lnTo>
                  <a:lnTo>
                    <a:pt x="370" y="309"/>
                  </a:lnTo>
                  <a:lnTo>
                    <a:pt x="375" y="314"/>
                  </a:lnTo>
                  <a:lnTo>
                    <a:pt x="381" y="319"/>
                  </a:lnTo>
                  <a:lnTo>
                    <a:pt x="386" y="324"/>
                  </a:lnTo>
                  <a:lnTo>
                    <a:pt x="392" y="329"/>
                  </a:lnTo>
                  <a:lnTo>
                    <a:pt x="397" y="333"/>
                  </a:lnTo>
                  <a:lnTo>
                    <a:pt x="404" y="336"/>
                  </a:lnTo>
                  <a:lnTo>
                    <a:pt x="409" y="340"/>
                  </a:lnTo>
                  <a:lnTo>
                    <a:pt x="415" y="345"/>
                  </a:lnTo>
                  <a:lnTo>
                    <a:pt x="420" y="348"/>
                  </a:lnTo>
                  <a:lnTo>
                    <a:pt x="425" y="350"/>
                  </a:lnTo>
                  <a:lnTo>
                    <a:pt x="430" y="353"/>
                  </a:lnTo>
                  <a:lnTo>
                    <a:pt x="435" y="356"/>
                  </a:lnTo>
                  <a:lnTo>
                    <a:pt x="439" y="358"/>
                  </a:lnTo>
                  <a:lnTo>
                    <a:pt x="443" y="360"/>
                  </a:lnTo>
                  <a:lnTo>
                    <a:pt x="448" y="362"/>
                  </a:lnTo>
                  <a:lnTo>
                    <a:pt x="451" y="364"/>
                  </a:lnTo>
                  <a:lnTo>
                    <a:pt x="458" y="367"/>
                  </a:lnTo>
                  <a:lnTo>
                    <a:pt x="463" y="368"/>
                  </a:lnTo>
                  <a:lnTo>
                    <a:pt x="465" y="369"/>
                  </a:lnTo>
                  <a:lnTo>
                    <a:pt x="467" y="370"/>
                  </a:lnTo>
                  <a:lnTo>
                    <a:pt x="469" y="370"/>
                  </a:lnTo>
                  <a:lnTo>
                    <a:pt x="474" y="372"/>
                  </a:lnTo>
                  <a:lnTo>
                    <a:pt x="477" y="372"/>
                  </a:lnTo>
                  <a:lnTo>
                    <a:pt x="482" y="373"/>
                  </a:lnTo>
                  <a:lnTo>
                    <a:pt x="485" y="374"/>
                  </a:lnTo>
                  <a:lnTo>
                    <a:pt x="492" y="375"/>
                  </a:lnTo>
                  <a:lnTo>
                    <a:pt x="498" y="375"/>
                  </a:lnTo>
                  <a:lnTo>
                    <a:pt x="504" y="377"/>
                  </a:lnTo>
                  <a:lnTo>
                    <a:pt x="508" y="377"/>
                  </a:lnTo>
                  <a:lnTo>
                    <a:pt x="512" y="378"/>
                  </a:lnTo>
                  <a:lnTo>
                    <a:pt x="515" y="378"/>
                  </a:lnTo>
                  <a:lnTo>
                    <a:pt x="520" y="379"/>
                  </a:lnTo>
                  <a:lnTo>
                    <a:pt x="524" y="379"/>
                  </a:lnTo>
                  <a:lnTo>
                    <a:pt x="528" y="379"/>
                  </a:lnTo>
                  <a:lnTo>
                    <a:pt x="532" y="379"/>
                  </a:lnTo>
                  <a:lnTo>
                    <a:pt x="537" y="379"/>
                  </a:lnTo>
                  <a:lnTo>
                    <a:pt x="542" y="379"/>
                  </a:lnTo>
                  <a:lnTo>
                    <a:pt x="546" y="379"/>
                  </a:lnTo>
                  <a:lnTo>
                    <a:pt x="551" y="379"/>
                  </a:lnTo>
                  <a:lnTo>
                    <a:pt x="556" y="380"/>
                  </a:lnTo>
                  <a:lnTo>
                    <a:pt x="561" y="379"/>
                  </a:lnTo>
                  <a:lnTo>
                    <a:pt x="566" y="379"/>
                  </a:lnTo>
                  <a:lnTo>
                    <a:pt x="571" y="379"/>
                  </a:lnTo>
                  <a:lnTo>
                    <a:pt x="576" y="379"/>
                  </a:lnTo>
                  <a:lnTo>
                    <a:pt x="581" y="378"/>
                  </a:lnTo>
                  <a:lnTo>
                    <a:pt x="586" y="378"/>
                  </a:lnTo>
                  <a:lnTo>
                    <a:pt x="591" y="377"/>
                  </a:lnTo>
                  <a:lnTo>
                    <a:pt x="597" y="377"/>
                  </a:lnTo>
                  <a:lnTo>
                    <a:pt x="602" y="375"/>
                  </a:lnTo>
                  <a:lnTo>
                    <a:pt x="607" y="374"/>
                  </a:lnTo>
                  <a:lnTo>
                    <a:pt x="613" y="373"/>
                  </a:lnTo>
                  <a:lnTo>
                    <a:pt x="618" y="373"/>
                  </a:lnTo>
                  <a:lnTo>
                    <a:pt x="623" y="372"/>
                  </a:lnTo>
                  <a:lnTo>
                    <a:pt x="630" y="369"/>
                  </a:lnTo>
                  <a:lnTo>
                    <a:pt x="635" y="368"/>
                  </a:lnTo>
                  <a:lnTo>
                    <a:pt x="641" y="368"/>
                  </a:lnTo>
                  <a:lnTo>
                    <a:pt x="646" y="365"/>
                  </a:lnTo>
                  <a:lnTo>
                    <a:pt x="652" y="363"/>
                  </a:lnTo>
                  <a:lnTo>
                    <a:pt x="657" y="362"/>
                  </a:lnTo>
                  <a:lnTo>
                    <a:pt x="664" y="359"/>
                  </a:lnTo>
                  <a:lnTo>
                    <a:pt x="669" y="356"/>
                  </a:lnTo>
                  <a:lnTo>
                    <a:pt x="675" y="354"/>
                  </a:lnTo>
                  <a:lnTo>
                    <a:pt x="679" y="351"/>
                  </a:lnTo>
                  <a:lnTo>
                    <a:pt x="686" y="349"/>
                  </a:lnTo>
                  <a:lnTo>
                    <a:pt x="690" y="345"/>
                  </a:lnTo>
                  <a:lnTo>
                    <a:pt x="696" y="341"/>
                  </a:lnTo>
                  <a:lnTo>
                    <a:pt x="701" y="339"/>
                  </a:lnTo>
                  <a:lnTo>
                    <a:pt x="706" y="335"/>
                  </a:lnTo>
                  <a:lnTo>
                    <a:pt x="711" y="331"/>
                  </a:lnTo>
                  <a:lnTo>
                    <a:pt x="718" y="328"/>
                  </a:lnTo>
                  <a:lnTo>
                    <a:pt x="723" y="324"/>
                  </a:lnTo>
                  <a:lnTo>
                    <a:pt x="729" y="320"/>
                  </a:lnTo>
                  <a:lnTo>
                    <a:pt x="733" y="315"/>
                  </a:lnTo>
                  <a:lnTo>
                    <a:pt x="738" y="310"/>
                  </a:lnTo>
                  <a:lnTo>
                    <a:pt x="743" y="305"/>
                  </a:lnTo>
                  <a:lnTo>
                    <a:pt x="748" y="301"/>
                  </a:lnTo>
                  <a:lnTo>
                    <a:pt x="751" y="295"/>
                  </a:lnTo>
                  <a:lnTo>
                    <a:pt x="756" y="291"/>
                  </a:lnTo>
                  <a:lnTo>
                    <a:pt x="761" y="285"/>
                  </a:lnTo>
                  <a:lnTo>
                    <a:pt x="767" y="281"/>
                  </a:lnTo>
                  <a:lnTo>
                    <a:pt x="770" y="275"/>
                  </a:lnTo>
                  <a:lnTo>
                    <a:pt x="775" y="270"/>
                  </a:lnTo>
                  <a:lnTo>
                    <a:pt x="779" y="265"/>
                  </a:lnTo>
                  <a:lnTo>
                    <a:pt x="783" y="261"/>
                  </a:lnTo>
                  <a:lnTo>
                    <a:pt x="787" y="255"/>
                  </a:lnTo>
                  <a:lnTo>
                    <a:pt x="792" y="250"/>
                  </a:lnTo>
                  <a:lnTo>
                    <a:pt x="794" y="245"/>
                  </a:lnTo>
                  <a:lnTo>
                    <a:pt x="799" y="240"/>
                  </a:lnTo>
                  <a:lnTo>
                    <a:pt x="802" y="235"/>
                  </a:lnTo>
                  <a:lnTo>
                    <a:pt x="805" y="228"/>
                  </a:lnTo>
                  <a:lnTo>
                    <a:pt x="808" y="223"/>
                  </a:lnTo>
                  <a:lnTo>
                    <a:pt x="812" y="218"/>
                  </a:lnTo>
                  <a:lnTo>
                    <a:pt x="814" y="212"/>
                  </a:lnTo>
                  <a:lnTo>
                    <a:pt x="818" y="207"/>
                  </a:lnTo>
                  <a:lnTo>
                    <a:pt x="820" y="202"/>
                  </a:lnTo>
                  <a:lnTo>
                    <a:pt x="824" y="197"/>
                  </a:lnTo>
                  <a:lnTo>
                    <a:pt x="827" y="192"/>
                  </a:lnTo>
                  <a:lnTo>
                    <a:pt x="829" y="187"/>
                  </a:lnTo>
                  <a:lnTo>
                    <a:pt x="832" y="181"/>
                  </a:lnTo>
                  <a:lnTo>
                    <a:pt x="834" y="175"/>
                  </a:lnTo>
                  <a:lnTo>
                    <a:pt x="837" y="170"/>
                  </a:lnTo>
                  <a:lnTo>
                    <a:pt x="839" y="165"/>
                  </a:lnTo>
                  <a:lnTo>
                    <a:pt x="842" y="162"/>
                  </a:lnTo>
                  <a:lnTo>
                    <a:pt x="844" y="157"/>
                  </a:lnTo>
                  <a:lnTo>
                    <a:pt x="846" y="152"/>
                  </a:lnTo>
                  <a:lnTo>
                    <a:pt x="848" y="147"/>
                  </a:lnTo>
                  <a:lnTo>
                    <a:pt x="849" y="142"/>
                  </a:lnTo>
                  <a:lnTo>
                    <a:pt x="852" y="138"/>
                  </a:lnTo>
                  <a:lnTo>
                    <a:pt x="853" y="134"/>
                  </a:lnTo>
                  <a:lnTo>
                    <a:pt x="854" y="129"/>
                  </a:lnTo>
                  <a:lnTo>
                    <a:pt x="856" y="125"/>
                  </a:lnTo>
                  <a:lnTo>
                    <a:pt x="858" y="120"/>
                  </a:lnTo>
                  <a:lnTo>
                    <a:pt x="859" y="116"/>
                  </a:lnTo>
                  <a:lnTo>
                    <a:pt x="861" y="113"/>
                  </a:lnTo>
                  <a:lnTo>
                    <a:pt x="862" y="109"/>
                  </a:lnTo>
                  <a:lnTo>
                    <a:pt x="863" y="105"/>
                  </a:lnTo>
                  <a:lnTo>
                    <a:pt x="866" y="98"/>
                  </a:lnTo>
                  <a:lnTo>
                    <a:pt x="868" y="93"/>
                  </a:lnTo>
                  <a:lnTo>
                    <a:pt x="871" y="86"/>
                  </a:lnTo>
                  <a:lnTo>
                    <a:pt x="872" y="81"/>
                  </a:lnTo>
                  <a:lnTo>
                    <a:pt x="873" y="76"/>
                  </a:lnTo>
                  <a:lnTo>
                    <a:pt x="874" y="72"/>
                  </a:lnTo>
                  <a:lnTo>
                    <a:pt x="876" y="67"/>
                  </a:lnTo>
                  <a:lnTo>
                    <a:pt x="877" y="66"/>
                  </a:lnTo>
                  <a:lnTo>
                    <a:pt x="884" y="21"/>
                  </a:lnTo>
                  <a:lnTo>
                    <a:pt x="887" y="22"/>
                  </a:lnTo>
                  <a:lnTo>
                    <a:pt x="888" y="23"/>
                  </a:lnTo>
                  <a:lnTo>
                    <a:pt x="893" y="25"/>
                  </a:lnTo>
                  <a:lnTo>
                    <a:pt x="897" y="27"/>
                  </a:lnTo>
                  <a:lnTo>
                    <a:pt x="903" y="30"/>
                  </a:lnTo>
                  <a:lnTo>
                    <a:pt x="906" y="31"/>
                  </a:lnTo>
                  <a:lnTo>
                    <a:pt x="910" y="32"/>
                  </a:lnTo>
                  <a:lnTo>
                    <a:pt x="913" y="35"/>
                  </a:lnTo>
                  <a:lnTo>
                    <a:pt x="917" y="37"/>
                  </a:lnTo>
                  <a:lnTo>
                    <a:pt x="921" y="38"/>
                  </a:lnTo>
                  <a:lnTo>
                    <a:pt x="925" y="41"/>
                  </a:lnTo>
                  <a:lnTo>
                    <a:pt x="930" y="42"/>
                  </a:lnTo>
                  <a:lnTo>
                    <a:pt x="935" y="45"/>
                  </a:lnTo>
                  <a:lnTo>
                    <a:pt x="938" y="47"/>
                  </a:lnTo>
                  <a:lnTo>
                    <a:pt x="943" y="49"/>
                  </a:lnTo>
                  <a:lnTo>
                    <a:pt x="949" y="52"/>
                  </a:lnTo>
                  <a:lnTo>
                    <a:pt x="954" y="55"/>
                  </a:lnTo>
                  <a:lnTo>
                    <a:pt x="959" y="57"/>
                  </a:lnTo>
                  <a:lnTo>
                    <a:pt x="965" y="60"/>
                  </a:lnTo>
                  <a:lnTo>
                    <a:pt x="969" y="62"/>
                  </a:lnTo>
                  <a:lnTo>
                    <a:pt x="975" y="66"/>
                  </a:lnTo>
                  <a:lnTo>
                    <a:pt x="980" y="69"/>
                  </a:lnTo>
                  <a:lnTo>
                    <a:pt x="986" y="72"/>
                  </a:lnTo>
                  <a:lnTo>
                    <a:pt x="992" y="75"/>
                  </a:lnTo>
                  <a:lnTo>
                    <a:pt x="999" y="79"/>
                  </a:lnTo>
                  <a:lnTo>
                    <a:pt x="1005" y="81"/>
                  </a:lnTo>
                  <a:lnTo>
                    <a:pt x="1010" y="85"/>
                  </a:lnTo>
                  <a:lnTo>
                    <a:pt x="1016" y="87"/>
                  </a:lnTo>
                  <a:lnTo>
                    <a:pt x="1023" y="91"/>
                  </a:lnTo>
                  <a:lnTo>
                    <a:pt x="1028" y="95"/>
                  </a:lnTo>
                  <a:lnTo>
                    <a:pt x="1034" y="98"/>
                  </a:lnTo>
                  <a:lnTo>
                    <a:pt x="1040" y="101"/>
                  </a:lnTo>
                  <a:lnTo>
                    <a:pt x="1046" y="106"/>
                  </a:lnTo>
                  <a:lnTo>
                    <a:pt x="1053" y="109"/>
                  </a:lnTo>
                  <a:lnTo>
                    <a:pt x="1059" y="113"/>
                  </a:lnTo>
                  <a:lnTo>
                    <a:pt x="1065" y="116"/>
                  </a:lnTo>
                  <a:lnTo>
                    <a:pt x="1072" y="120"/>
                  </a:lnTo>
                  <a:lnTo>
                    <a:pt x="1078" y="124"/>
                  </a:lnTo>
                  <a:lnTo>
                    <a:pt x="1084" y="128"/>
                  </a:lnTo>
                  <a:lnTo>
                    <a:pt x="1090" y="131"/>
                  </a:lnTo>
                  <a:lnTo>
                    <a:pt x="1097" y="135"/>
                  </a:lnTo>
                  <a:lnTo>
                    <a:pt x="1102" y="139"/>
                  </a:lnTo>
                  <a:lnTo>
                    <a:pt x="1108" y="143"/>
                  </a:lnTo>
                  <a:lnTo>
                    <a:pt x="1113" y="147"/>
                  </a:lnTo>
                  <a:lnTo>
                    <a:pt x="1119" y="150"/>
                  </a:lnTo>
                  <a:lnTo>
                    <a:pt x="1125" y="154"/>
                  </a:lnTo>
                  <a:lnTo>
                    <a:pt x="1131" y="158"/>
                  </a:lnTo>
                  <a:lnTo>
                    <a:pt x="1137" y="162"/>
                  </a:lnTo>
                  <a:lnTo>
                    <a:pt x="1143" y="165"/>
                  </a:lnTo>
                  <a:lnTo>
                    <a:pt x="1147" y="169"/>
                  </a:lnTo>
                  <a:lnTo>
                    <a:pt x="1152" y="173"/>
                  </a:lnTo>
                  <a:lnTo>
                    <a:pt x="1157" y="177"/>
                  </a:lnTo>
                  <a:lnTo>
                    <a:pt x="1163" y="181"/>
                  </a:lnTo>
                  <a:lnTo>
                    <a:pt x="1168" y="184"/>
                  </a:lnTo>
                  <a:lnTo>
                    <a:pt x="1173" y="189"/>
                  </a:lnTo>
                  <a:lnTo>
                    <a:pt x="1177" y="193"/>
                  </a:lnTo>
                  <a:lnTo>
                    <a:pt x="1182" y="197"/>
                  </a:lnTo>
                  <a:lnTo>
                    <a:pt x="1181" y="197"/>
                  </a:lnTo>
                  <a:lnTo>
                    <a:pt x="1178" y="199"/>
                  </a:lnTo>
                  <a:lnTo>
                    <a:pt x="1174" y="203"/>
                  </a:lnTo>
                  <a:lnTo>
                    <a:pt x="1169" y="208"/>
                  </a:lnTo>
                  <a:lnTo>
                    <a:pt x="1166" y="209"/>
                  </a:lnTo>
                  <a:lnTo>
                    <a:pt x="1162" y="213"/>
                  </a:lnTo>
                  <a:lnTo>
                    <a:pt x="1158" y="217"/>
                  </a:lnTo>
                  <a:lnTo>
                    <a:pt x="1154" y="219"/>
                  </a:lnTo>
                  <a:lnTo>
                    <a:pt x="1149" y="223"/>
                  </a:lnTo>
                  <a:lnTo>
                    <a:pt x="1146" y="228"/>
                  </a:lnTo>
                  <a:lnTo>
                    <a:pt x="1141" y="232"/>
                  </a:lnTo>
                  <a:lnTo>
                    <a:pt x="1136" y="237"/>
                  </a:lnTo>
                  <a:lnTo>
                    <a:pt x="1129" y="241"/>
                  </a:lnTo>
                  <a:lnTo>
                    <a:pt x="1123" y="246"/>
                  </a:lnTo>
                  <a:lnTo>
                    <a:pt x="1117" y="251"/>
                  </a:lnTo>
                  <a:lnTo>
                    <a:pt x="1110" y="256"/>
                  </a:lnTo>
                  <a:lnTo>
                    <a:pt x="1103" y="261"/>
                  </a:lnTo>
                  <a:lnTo>
                    <a:pt x="1097" y="267"/>
                  </a:lnTo>
                  <a:lnTo>
                    <a:pt x="1089" y="272"/>
                  </a:lnTo>
                  <a:lnTo>
                    <a:pt x="1082" y="279"/>
                  </a:lnTo>
                  <a:lnTo>
                    <a:pt x="1073" y="284"/>
                  </a:lnTo>
                  <a:lnTo>
                    <a:pt x="1065" y="290"/>
                  </a:lnTo>
                  <a:lnTo>
                    <a:pt x="1056" y="296"/>
                  </a:lnTo>
                  <a:lnTo>
                    <a:pt x="1048" y="302"/>
                  </a:lnTo>
                  <a:lnTo>
                    <a:pt x="1039" y="309"/>
                  </a:lnTo>
                  <a:lnTo>
                    <a:pt x="1029" y="315"/>
                  </a:lnTo>
                  <a:lnTo>
                    <a:pt x="1020" y="321"/>
                  </a:lnTo>
                  <a:lnTo>
                    <a:pt x="1011" y="328"/>
                  </a:lnTo>
                  <a:lnTo>
                    <a:pt x="1000" y="334"/>
                  </a:lnTo>
                  <a:lnTo>
                    <a:pt x="990" y="340"/>
                  </a:lnTo>
                  <a:lnTo>
                    <a:pt x="979" y="346"/>
                  </a:lnTo>
                  <a:lnTo>
                    <a:pt x="969" y="353"/>
                  </a:lnTo>
                  <a:lnTo>
                    <a:pt x="957" y="359"/>
                  </a:lnTo>
                  <a:lnTo>
                    <a:pt x="946" y="365"/>
                  </a:lnTo>
                  <a:lnTo>
                    <a:pt x="935" y="372"/>
                  </a:lnTo>
                  <a:lnTo>
                    <a:pt x="923" y="378"/>
                  </a:lnTo>
                  <a:lnTo>
                    <a:pt x="912" y="384"/>
                  </a:lnTo>
                  <a:lnTo>
                    <a:pt x="900" y="390"/>
                  </a:lnTo>
                  <a:lnTo>
                    <a:pt x="888" y="397"/>
                  </a:lnTo>
                  <a:lnTo>
                    <a:pt x="876" y="403"/>
                  </a:lnTo>
                  <a:lnTo>
                    <a:pt x="863" y="408"/>
                  </a:lnTo>
                  <a:lnTo>
                    <a:pt x="851" y="414"/>
                  </a:lnTo>
                  <a:lnTo>
                    <a:pt x="838" y="419"/>
                  </a:lnTo>
                  <a:lnTo>
                    <a:pt x="826" y="427"/>
                  </a:lnTo>
                  <a:lnTo>
                    <a:pt x="812" y="431"/>
                  </a:lnTo>
                  <a:lnTo>
                    <a:pt x="798" y="436"/>
                  </a:lnTo>
                  <a:lnTo>
                    <a:pt x="784" y="441"/>
                  </a:lnTo>
                  <a:lnTo>
                    <a:pt x="772" y="446"/>
                  </a:lnTo>
                  <a:lnTo>
                    <a:pt x="756" y="451"/>
                  </a:lnTo>
                  <a:lnTo>
                    <a:pt x="744" y="456"/>
                  </a:lnTo>
                  <a:lnTo>
                    <a:pt x="730" y="460"/>
                  </a:lnTo>
                  <a:lnTo>
                    <a:pt x="716" y="465"/>
                  </a:lnTo>
                  <a:lnTo>
                    <a:pt x="701" y="468"/>
                  </a:lnTo>
                  <a:lnTo>
                    <a:pt x="687" y="472"/>
                  </a:lnTo>
                  <a:lnTo>
                    <a:pt x="672" y="475"/>
                  </a:lnTo>
                  <a:lnTo>
                    <a:pt x="659" y="478"/>
                  </a:lnTo>
                  <a:lnTo>
                    <a:pt x="644" y="481"/>
                  </a:lnTo>
                  <a:lnTo>
                    <a:pt x="628" y="483"/>
                  </a:lnTo>
                  <a:lnTo>
                    <a:pt x="613" y="486"/>
                  </a:lnTo>
                  <a:lnTo>
                    <a:pt x="600" y="488"/>
                  </a:lnTo>
                  <a:lnTo>
                    <a:pt x="583" y="490"/>
                  </a:lnTo>
                  <a:lnTo>
                    <a:pt x="569" y="491"/>
                  </a:lnTo>
                  <a:lnTo>
                    <a:pt x="554" y="492"/>
                  </a:lnTo>
                  <a:lnTo>
                    <a:pt x="539" y="493"/>
                  </a:lnTo>
                  <a:lnTo>
                    <a:pt x="524" y="493"/>
                  </a:lnTo>
                  <a:lnTo>
                    <a:pt x="509" y="495"/>
                  </a:lnTo>
                  <a:lnTo>
                    <a:pt x="495" y="495"/>
                  </a:lnTo>
                  <a:lnTo>
                    <a:pt x="482" y="495"/>
                  </a:lnTo>
                  <a:lnTo>
                    <a:pt x="467" y="495"/>
                  </a:lnTo>
                  <a:lnTo>
                    <a:pt x="454" y="493"/>
                  </a:lnTo>
                  <a:lnTo>
                    <a:pt x="440" y="493"/>
                  </a:lnTo>
                  <a:lnTo>
                    <a:pt x="426" y="492"/>
                  </a:lnTo>
                  <a:lnTo>
                    <a:pt x="413" y="491"/>
                  </a:lnTo>
                  <a:lnTo>
                    <a:pt x="400" y="490"/>
                  </a:lnTo>
                  <a:lnTo>
                    <a:pt x="387" y="488"/>
                  </a:lnTo>
                  <a:lnTo>
                    <a:pt x="375" y="486"/>
                  </a:lnTo>
                  <a:lnTo>
                    <a:pt x="361" y="485"/>
                  </a:lnTo>
                  <a:lnTo>
                    <a:pt x="349" y="482"/>
                  </a:lnTo>
                  <a:lnTo>
                    <a:pt x="336" y="480"/>
                  </a:lnTo>
                  <a:lnTo>
                    <a:pt x="323" y="478"/>
                  </a:lnTo>
                  <a:lnTo>
                    <a:pt x="312" y="475"/>
                  </a:lnTo>
                  <a:lnTo>
                    <a:pt x="301" y="473"/>
                  </a:lnTo>
                  <a:lnTo>
                    <a:pt x="288" y="471"/>
                  </a:lnTo>
                  <a:lnTo>
                    <a:pt x="277" y="468"/>
                  </a:lnTo>
                  <a:lnTo>
                    <a:pt x="266" y="465"/>
                  </a:lnTo>
                  <a:lnTo>
                    <a:pt x="256" y="462"/>
                  </a:lnTo>
                  <a:lnTo>
                    <a:pt x="244" y="458"/>
                  </a:lnTo>
                  <a:lnTo>
                    <a:pt x="234" y="456"/>
                  </a:lnTo>
                  <a:lnTo>
                    <a:pt x="223" y="452"/>
                  </a:lnTo>
                  <a:lnTo>
                    <a:pt x="213" y="450"/>
                  </a:lnTo>
                  <a:lnTo>
                    <a:pt x="203" y="446"/>
                  </a:lnTo>
                  <a:lnTo>
                    <a:pt x="194" y="443"/>
                  </a:lnTo>
                  <a:lnTo>
                    <a:pt x="184" y="439"/>
                  </a:lnTo>
                  <a:lnTo>
                    <a:pt x="175" y="436"/>
                  </a:lnTo>
                  <a:lnTo>
                    <a:pt x="165" y="432"/>
                  </a:lnTo>
                  <a:lnTo>
                    <a:pt x="158" y="429"/>
                  </a:lnTo>
                  <a:lnTo>
                    <a:pt x="149" y="426"/>
                  </a:lnTo>
                  <a:lnTo>
                    <a:pt x="140" y="423"/>
                  </a:lnTo>
                  <a:lnTo>
                    <a:pt x="133" y="419"/>
                  </a:lnTo>
                  <a:lnTo>
                    <a:pt x="125" y="417"/>
                  </a:lnTo>
                  <a:lnTo>
                    <a:pt x="118" y="413"/>
                  </a:lnTo>
                  <a:lnTo>
                    <a:pt x="110" y="411"/>
                  </a:lnTo>
                  <a:lnTo>
                    <a:pt x="104" y="407"/>
                  </a:lnTo>
                  <a:lnTo>
                    <a:pt x="98" y="403"/>
                  </a:lnTo>
                  <a:lnTo>
                    <a:pt x="91" y="400"/>
                  </a:lnTo>
                  <a:lnTo>
                    <a:pt x="85" y="397"/>
                  </a:lnTo>
                  <a:lnTo>
                    <a:pt x="79" y="394"/>
                  </a:lnTo>
                  <a:lnTo>
                    <a:pt x="74" y="392"/>
                  </a:lnTo>
                  <a:lnTo>
                    <a:pt x="69" y="389"/>
                  </a:lnTo>
                  <a:lnTo>
                    <a:pt x="64" y="387"/>
                  </a:lnTo>
                  <a:lnTo>
                    <a:pt x="59" y="384"/>
                  </a:lnTo>
                  <a:lnTo>
                    <a:pt x="55" y="383"/>
                  </a:lnTo>
                  <a:lnTo>
                    <a:pt x="51" y="379"/>
                  </a:lnTo>
                  <a:lnTo>
                    <a:pt x="47" y="378"/>
                  </a:lnTo>
                  <a:lnTo>
                    <a:pt x="44" y="375"/>
                  </a:lnTo>
                  <a:lnTo>
                    <a:pt x="41" y="374"/>
                  </a:lnTo>
                  <a:lnTo>
                    <a:pt x="36" y="372"/>
                  </a:lnTo>
                  <a:lnTo>
                    <a:pt x="33" y="369"/>
                  </a:lnTo>
                  <a:lnTo>
                    <a:pt x="31" y="368"/>
                  </a:lnTo>
                  <a:lnTo>
                    <a:pt x="0" y="287"/>
                  </a:lnTo>
                  <a:close/>
                </a:path>
              </a:pathLst>
            </a:custGeom>
            <a:solidFill>
              <a:srgbClr val="E6FF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56" name="Freeform 78"/>
            <p:cNvSpPr>
              <a:spLocks/>
            </p:cNvSpPr>
            <p:nvPr/>
          </p:nvSpPr>
          <p:spPr bwMode="auto">
            <a:xfrm>
              <a:off x="3188" y="3000"/>
              <a:ext cx="188" cy="119"/>
            </a:xfrm>
            <a:custGeom>
              <a:avLst/>
              <a:gdLst>
                <a:gd name="T0" fmla="*/ 20 w 565"/>
                <a:gd name="T1" fmla="*/ 48 h 355"/>
                <a:gd name="T2" fmla="*/ 43 w 565"/>
                <a:gd name="T3" fmla="*/ 36 h 355"/>
                <a:gd name="T4" fmla="*/ 71 w 565"/>
                <a:gd name="T5" fmla="*/ 23 h 355"/>
                <a:gd name="T6" fmla="*/ 100 w 565"/>
                <a:gd name="T7" fmla="*/ 12 h 355"/>
                <a:gd name="T8" fmla="*/ 127 w 565"/>
                <a:gd name="T9" fmla="*/ 3 h 355"/>
                <a:gd name="T10" fmla="*/ 142 w 565"/>
                <a:gd name="T11" fmla="*/ 2 h 355"/>
                <a:gd name="T12" fmla="*/ 137 w 565"/>
                <a:gd name="T13" fmla="*/ 22 h 355"/>
                <a:gd name="T14" fmla="*/ 133 w 565"/>
                <a:gd name="T15" fmla="*/ 49 h 355"/>
                <a:gd name="T16" fmla="*/ 136 w 565"/>
                <a:gd name="T17" fmla="*/ 83 h 355"/>
                <a:gd name="T18" fmla="*/ 147 w 565"/>
                <a:gd name="T19" fmla="*/ 119 h 355"/>
                <a:gd name="T20" fmla="*/ 175 w 565"/>
                <a:gd name="T21" fmla="*/ 150 h 355"/>
                <a:gd name="T22" fmla="*/ 195 w 565"/>
                <a:gd name="T23" fmla="*/ 163 h 355"/>
                <a:gd name="T24" fmla="*/ 221 w 565"/>
                <a:gd name="T25" fmla="*/ 171 h 355"/>
                <a:gd name="T26" fmla="*/ 246 w 565"/>
                <a:gd name="T27" fmla="*/ 174 h 355"/>
                <a:gd name="T28" fmla="*/ 270 w 565"/>
                <a:gd name="T29" fmla="*/ 171 h 355"/>
                <a:gd name="T30" fmla="*/ 292 w 565"/>
                <a:gd name="T31" fmla="*/ 163 h 355"/>
                <a:gd name="T32" fmla="*/ 312 w 565"/>
                <a:gd name="T33" fmla="*/ 150 h 355"/>
                <a:gd name="T34" fmla="*/ 342 w 565"/>
                <a:gd name="T35" fmla="*/ 126 h 355"/>
                <a:gd name="T36" fmla="*/ 371 w 565"/>
                <a:gd name="T37" fmla="*/ 92 h 355"/>
                <a:gd name="T38" fmla="*/ 391 w 565"/>
                <a:gd name="T39" fmla="*/ 62 h 355"/>
                <a:gd name="T40" fmla="*/ 402 w 565"/>
                <a:gd name="T41" fmla="*/ 43 h 355"/>
                <a:gd name="T42" fmla="*/ 431 w 565"/>
                <a:gd name="T43" fmla="*/ 12 h 355"/>
                <a:gd name="T44" fmla="*/ 455 w 565"/>
                <a:gd name="T45" fmla="*/ 19 h 355"/>
                <a:gd name="T46" fmla="*/ 487 w 565"/>
                <a:gd name="T47" fmla="*/ 32 h 355"/>
                <a:gd name="T48" fmla="*/ 517 w 565"/>
                <a:gd name="T49" fmla="*/ 43 h 355"/>
                <a:gd name="T50" fmla="*/ 546 w 565"/>
                <a:gd name="T51" fmla="*/ 56 h 355"/>
                <a:gd name="T52" fmla="*/ 565 w 565"/>
                <a:gd name="T53" fmla="*/ 67 h 355"/>
                <a:gd name="T54" fmla="*/ 558 w 565"/>
                <a:gd name="T55" fmla="*/ 85 h 355"/>
                <a:gd name="T56" fmla="*/ 551 w 565"/>
                <a:gd name="T57" fmla="*/ 106 h 355"/>
                <a:gd name="T58" fmla="*/ 540 w 565"/>
                <a:gd name="T59" fmla="*/ 132 h 355"/>
                <a:gd name="T60" fmla="*/ 526 w 565"/>
                <a:gd name="T61" fmla="*/ 163 h 355"/>
                <a:gd name="T62" fmla="*/ 509 w 565"/>
                <a:gd name="T63" fmla="*/ 195 h 355"/>
                <a:gd name="T64" fmla="*/ 487 w 565"/>
                <a:gd name="T65" fmla="*/ 228 h 355"/>
                <a:gd name="T66" fmla="*/ 462 w 565"/>
                <a:gd name="T67" fmla="*/ 261 h 355"/>
                <a:gd name="T68" fmla="*/ 433 w 565"/>
                <a:gd name="T69" fmla="*/ 289 h 355"/>
                <a:gd name="T70" fmla="*/ 400 w 565"/>
                <a:gd name="T71" fmla="*/ 316 h 355"/>
                <a:gd name="T72" fmla="*/ 362 w 565"/>
                <a:gd name="T73" fmla="*/ 337 h 355"/>
                <a:gd name="T74" fmla="*/ 320 w 565"/>
                <a:gd name="T75" fmla="*/ 350 h 355"/>
                <a:gd name="T76" fmla="*/ 274 w 565"/>
                <a:gd name="T77" fmla="*/ 355 h 355"/>
                <a:gd name="T78" fmla="*/ 230 w 565"/>
                <a:gd name="T79" fmla="*/ 354 h 355"/>
                <a:gd name="T80" fmla="*/ 191 w 565"/>
                <a:gd name="T81" fmla="*/ 350 h 355"/>
                <a:gd name="T82" fmla="*/ 160 w 565"/>
                <a:gd name="T83" fmla="*/ 345 h 355"/>
                <a:gd name="T84" fmla="*/ 132 w 565"/>
                <a:gd name="T85" fmla="*/ 335 h 355"/>
                <a:gd name="T86" fmla="*/ 110 w 565"/>
                <a:gd name="T87" fmla="*/ 326 h 355"/>
                <a:gd name="T88" fmla="*/ 83 w 565"/>
                <a:gd name="T89" fmla="*/ 311 h 355"/>
                <a:gd name="T90" fmla="*/ 62 w 565"/>
                <a:gd name="T91" fmla="*/ 289 h 355"/>
                <a:gd name="T92" fmla="*/ 49 w 565"/>
                <a:gd name="T93" fmla="*/ 271 h 355"/>
                <a:gd name="T94" fmla="*/ 41 w 565"/>
                <a:gd name="T95" fmla="*/ 257 h 355"/>
                <a:gd name="T96" fmla="*/ 29 w 565"/>
                <a:gd name="T97" fmla="*/ 235 h 355"/>
                <a:gd name="T98" fmla="*/ 18 w 565"/>
                <a:gd name="T99" fmla="*/ 208 h 355"/>
                <a:gd name="T100" fmla="*/ 8 w 565"/>
                <a:gd name="T101" fmla="*/ 174 h 355"/>
                <a:gd name="T102" fmla="*/ 4 w 565"/>
                <a:gd name="T103" fmla="*/ 152 h 355"/>
                <a:gd name="T104" fmla="*/ 2 w 565"/>
                <a:gd name="T105" fmla="*/ 130 h 355"/>
                <a:gd name="T106" fmla="*/ 0 w 565"/>
                <a:gd name="T107" fmla="*/ 105 h 355"/>
                <a:gd name="T108" fmla="*/ 4 w 565"/>
                <a:gd name="T109" fmla="*/ 57 h 3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5"/>
                <a:gd name="T166" fmla="*/ 0 h 355"/>
                <a:gd name="T167" fmla="*/ 565 w 565"/>
                <a:gd name="T168" fmla="*/ 355 h 35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5" h="355">
                  <a:moveTo>
                    <a:pt x="4" y="57"/>
                  </a:moveTo>
                  <a:lnTo>
                    <a:pt x="5" y="56"/>
                  </a:lnTo>
                  <a:lnTo>
                    <a:pt x="9" y="54"/>
                  </a:lnTo>
                  <a:lnTo>
                    <a:pt x="14" y="52"/>
                  </a:lnTo>
                  <a:lnTo>
                    <a:pt x="20" y="48"/>
                  </a:lnTo>
                  <a:lnTo>
                    <a:pt x="24" y="46"/>
                  </a:lnTo>
                  <a:lnTo>
                    <a:pt x="29" y="43"/>
                  </a:lnTo>
                  <a:lnTo>
                    <a:pt x="33" y="41"/>
                  </a:lnTo>
                  <a:lnTo>
                    <a:pt x="38" y="39"/>
                  </a:lnTo>
                  <a:lnTo>
                    <a:pt x="43" y="36"/>
                  </a:lnTo>
                  <a:lnTo>
                    <a:pt x="48" y="34"/>
                  </a:lnTo>
                  <a:lnTo>
                    <a:pt x="54" y="31"/>
                  </a:lnTo>
                  <a:lnTo>
                    <a:pt x="61" y="29"/>
                  </a:lnTo>
                  <a:lnTo>
                    <a:pt x="66" y="25"/>
                  </a:lnTo>
                  <a:lnTo>
                    <a:pt x="71" y="23"/>
                  </a:lnTo>
                  <a:lnTo>
                    <a:pt x="77" y="20"/>
                  </a:lnTo>
                  <a:lnTo>
                    <a:pt x="83" y="18"/>
                  </a:lnTo>
                  <a:lnTo>
                    <a:pt x="88" y="15"/>
                  </a:lnTo>
                  <a:lnTo>
                    <a:pt x="95" y="13"/>
                  </a:lnTo>
                  <a:lnTo>
                    <a:pt x="100" y="12"/>
                  </a:lnTo>
                  <a:lnTo>
                    <a:pt x="107" y="9"/>
                  </a:lnTo>
                  <a:lnTo>
                    <a:pt x="111" y="7"/>
                  </a:lnTo>
                  <a:lnTo>
                    <a:pt x="116" y="5"/>
                  </a:lnTo>
                  <a:lnTo>
                    <a:pt x="121" y="3"/>
                  </a:lnTo>
                  <a:lnTo>
                    <a:pt x="127" y="3"/>
                  </a:lnTo>
                  <a:lnTo>
                    <a:pt x="131" y="2"/>
                  </a:lnTo>
                  <a:lnTo>
                    <a:pt x="136" y="0"/>
                  </a:lnTo>
                  <a:lnTo>
                    <a:pt x="140" y="0"/>
                  </a:lnTo>
                  <a:lnTo>
                    <a:pt x="143" y="0"/>
                  </a:lnTo>
                  <a:lnTo>
                    <a:pt x="142" y="2"/>
                  </a:lnTo>
                  <a:lnTo>
                    <a:pt x="142" y="5"/>
                  </a:lnTo>
                  <a:lnTo>
                    <a:pt x="141" y="8"/>
                  </a:lnTo>
                  <a:lnTo>
                    <a:pt x="140" y="12"/>
                  </a:lnTo>
                  <a:lnTo>
                    <a:pt x="138" y="17"/>
                  </a:lnTo>
                  <a:lnTo>
                    <a:pt x="137" y="22"/>
                  </a:lnTo>
                  <a:lnTo>
                    <a:pt x="136" y="25"/>
                  </a:lnTo>
                  <a:lnTo>
                    <a:pt x="136" y="31"/>
                  </a:lnTo>
                  <a:lnTo>
                    <a:pt x="135" y="37"/>
                  </a:lnTo>
                  <a:lnTo>
                    <a:pt x="135" y="43"/>
                  </a:lnTo>
                  <a:lnTo>
                    <a:pt x="133" y="49"/>
                  </a:lnTo>
                  <a:lnTo>
                    <a:pt x="133" y="56"/>
                  </a:lnTo>
                  <a:lnTo>
                    <a:pt x="133" y="63"/>
                  </a:lnTo>
                  <a:lnTo>
                    <a:pt x="135" y="69"/>
                  </a:lnTo>
                  <a:lnTo>
                    <a:pt x="135" y="77"/>
                  </a:lnTo>
                  <a:lnTo>
                    <a:pt x="136" y="83"/>
                  </a:lnTo>
                  <a:lnTo>
                    <a:pt x="137" y="91"/>
                  </a:lnTo>
                  <a:lnTo>
                    <a:pt x="138" y="98"/>
                  </a:lnTo>
                  <a:lnTo>
                    <a:pt x="141" y="105"/>
                  </a:lnTo>
                  <a:lnTo>
                    <a:pt x="143" y="112"/>
                  </a:lnTo>
                  <a:lnTo>
                    <a:pt x="147" y="119"/>
                  </a:lnTo>
                  <a:lnTo>
                    <a:pt x="152" y="126"/>
                  </a:lnTo>
                  <a:lnTo>
                    <a:pt x="156" y="132"/>
                  </a:lnTo>
                  <a:lnTo>
                    <a:pt x="161" y="139"/>
                  </a:lnTo>
                  <a:lnTo>
                    <a:pt x="167" y="144"/>
                  </a:lnTo>
                  <a:lnTo>
                    <a:pt x="175" y="150"/>
                  </a:lnTo>
                  <a:lnTo>
                    <a:pt x="177" y="152"/>
                  </a:lnTo>
                  <a:lnTo>
                    <a:pt x="182" y="155"/>
                  </a:lnTo>
                  <a:lnTo>
                    <a:pt x="186" y="157"/>
                  </a:lnTo>
                  <a:lnTo>
                    <a:pt x="191" y="161"/>
                  </a:lnTo>
                  <a:lnTo>
                    <a:pt x="195" y="163"/>
                  </a:lnTo>
                  <a:lnTo>
                    <a:pt x="200" y="165"/>
                  </a:lnTo>
                  <a:lnTo>
                    <a:pt x="205" y="168"/>
                  </a:lnTo>
                  <a:lnTo>
                    <a:pt x="211" y="169"/>
                  </a:lnTo>
                  <a:lnTo>
                    <a:pt x="216" y="170"/>
                  </a:lnTo>
                  <a:lnTo>
                    <a:pt x="221" y="171"/>
                  </a:lnTo>
                  <a:lnTo>
                    <a:pt x="226" y="173"/>
                  </a:lnTo>
                  <a:lnTo>
                    <a:pt x="231" y="174"/>
                  </a:lnTo>
                  <a:lnTo>
                    <a:pt x="236" y="174"/>
                  </a:lnTo>
                  <a:lnTo>
                    <a:pt x="241" y="174"/>
                  </a:lnTo>
                  <a:lnTo>
                    <a:pt x="246" y="174"/>
                  </a:lnTo>
                  <a:lnTo>
                    <a:pt x="251" y="174"/>
                  </a:lnTo>
                  <a:lnTo>
                    <a:pt x="255" y="173"/>
                  </a:lnTo>
                  <a:lnTo>
                    <a:pt x="260" y="173"/>
                  </a:lnTo>
                  <a:lnTo>
                    <a:pt x="265" y="171"/>
                  </a:lnTo>
                  <a:lnTo>
                    <a:pt x="270" y="171"/>
                  </a:lnTo>
                  <a:lnTo>
                    <a:pt x="274" y="169"/>
                  </a:lnTo>
                  <a:lnTo>
                    <a:pt x="279" y="168"/>
                  </a:lnTo>
                  <a:lnTo>
                    <a:pt x="283" y="166"/>
                  </a:lnTo>
                  <a:lnTo>
                    <a:pt x="288" y="165"/>
                  </a:lnTo>
                  <a:lnTo>
                    <a:pt x="292" y="163"/>
                  </a:lnTo>
                  <a:lnTo>
                    <a:pt x="297" y="160"/>
                  </a:lnTo>
                  <a:lnTo>
                    <a:pt x="300" y="157"/>
                  </a:lnTo>
                  <a:lnTo>
                    <a:pt x="304" y="156"/>
                  </a:lnTo>
                  <a:lnTo>
                    <a:pt x="308" y="152"/>
                  </a:lnTo>
                  <a:lnTo>
                    <a:pt x="312" y="150"/>
                  </a:lnTo>
                  <a:lnTo>
                    <a:pt x="317" y="147"/>
                  </a:lnTo>
                  <a:lnTo>
                    <a:pt x="320" y="145"/>
                  </a:lnTo>
                  <a:lnTo>
                    <a:pt x="328" y="139"/>
                  </a:lnTo>
                  <a:lnTo>
                    <a:pt x="334" y="132"/>
                  </a:lnTo>
                  <a:lnTo>
                    <a:pt x="342" y="126"/>
                  </a:lnTo>
                  <a:lnTo>
                    <a:pt x="349" y="120"/>
                  </a:lnTo>
                  <a:lnTo>
                    <a:pt x="354" y="112"/>
                  </a:lnTo>
                  <a:lnTo>
                    <a:pt x="361" y="106"/>
                  </a:lnTo>
                  <a:lnTo>
                    <a:pt x="366" y="98"/>
                  </a:lnTo>
                  <a:lnTo>
                    <a:pt x="371" y="92"/>
                  </a:lnTo>
                  <a:lnTo>
                    <a:pt x="376" y="85"/>
                  </a:lnTo>
                  <a:lnTo>
                    <a:pt x="379" y="78"/>
                  </a:lnTo>
                  <a:lnTo>
                    <a:pt x="383" y="72"/>
                  </a:lnTo>
                  <a:lnTo>
                    <a:pt x="388" y="67"/>
                  </a:lnTo>
                  <a:lnTo>
                    <a:pt x="391" y="62"/>
                  </a:lnTo>
                  <a:lnTo>
                    <a:pt x="393" y="57"/>
                  </a:lnTo>
                  <a:lnTo>
                    <a:pt x="396" y="52"/>
                  </a:lnTo>
                  <a:lnTo>
                    <a:pt x="398" y="49"/>
                  </a:lnTo>
                  <a:lnTo>
                    <a:pt x="401" y="44"/>
                  </a:lnTo>
                  <a:lnTo>
                    <a:pt x="402" y="43"/>
                  </a:lnTo>
                  <a:lnTo>
                    <a:pt x="420" y="8"/>
                  </a:lnTo>
                  <a:lnTo>
                    <a:pt x="425" y="9"/>
                  </a:lnTo>
                  <a:lnTo>
                    <a:pt x="426" y="9"/>
                  </a:lnTo>
                  <a:lnTo>
                    <a:pt x="431" y="12"/>
                  </a:lnTo>
                  <a:lnTo>
                    <a:pt x="435" y="13"/>
                  </a:lnTo>
                  <a:lnTo>
                    <a:pt x="440" y="14"/>
                  </a:lnTo>
                  <a:lnTo>
                    <a:pt x="443" y="17"/>
                  </a:lnTo>
                  <a:lnTo>
                    <a:pt x="450" y="18"/>
                  </a:lnTo>
                  <a:lnTo>
                    <a:pt x="455" y="19"/>
                  </a:lnTo>
                  <a:lnTo>
                    <a:pt x="461" y="22"/>
                  </a:lnTo>
                  <a:lnTo>
                    <a:pt x="467" y="24"/>
                  </a:lnTo>
                  <a:lnTo>
                    <a:pt x="474" y="27"/>
                  </a:lnTo>
                  <a:lnTo>
                    <a:pt x="480" y="29"/>
                  </a:lnTo>
                  <a:lnTo>
                    <a:pt x="487" y="32"/>
                  </a:lnTo>
                  <a:lnTo>
                    <a:pt x="494" y="34"/>
                  </a:lnTo>
                  <a:lnTo>
                    <a:pt x="500" y="36"/>
                  </a:lnTo>
                  <a:lnTo>
                    <a:pt x="506" y="38"/>
                  </a:lnTo>
                  <a:lnTo>
                    <a:pt x="512" y="41"/>
                  </a:lnTo>
                  <a:lnTo>
                    <a:pt x="517" y="43"/>
                  </a:lnTo>
                  <a:lnTo>
                    <a:pt x="524" y="46"/>
                  </a:lnTo>
                  <a:lnTo>
                    <a:pt x="530" y="48"/>
                  </a:lnTo>
                  <a:lnTo>
                    <a:pt x="536" y="51"/>
                  </a:lnTo>
                  <a:lnTo>
                    <a:pt x="541" y="53"/>
                  </a:lnTo>
                  <a:lnTo>
                    <a:pt x="546" y="56"/>
                  </a:lnTo>
                  <a:lnTo>
                    <a:pt x="550" y="57"/>
                  </a:lnTo>
                  <a:lnTo>
                    <a:pt x="555" y="59"/>
                  </a:lnTo>
                  <a:lnTo>
                    <a:pt x="561" y="63"/>
                  </a:lnTo>
                  <a:lnTo>
                    <a:pt x="565" y="67"/>
                  </a:lnTo>
                  <a:lnTo>
                    <a:pt x="564" y="69"/>
                  </a:lnTo>
                  <a:lnTo>
                    <a:pt x="563" y="73"/>
                  </a:lnTo>
                  <a:lnTo>
                    <a:pt x="561" y="78"/>
                  </a:lnTo>
                  <a:lnTo>
                    <a:pt x="560" y="81"/>
                  </a:lnTo>
                  <a:lnTo>
                    <a:pt x="558" y="85"/>
                  </a:lnTo>
                  <a:lnTo>
                    <a:pt x="556" y="88"/>
                  </a:lnTo>
                  <a:lnTo>
                    <a:pt x="556" y="93"/>
                  </a:lnTo>
                  <a:lnTo>
                    <a:pt x="554" y="96"/>
                  </a:lnTo>
                  <a:lnTo>
                    <a:pt x="553" y="101"/>
                  </a:lnTo>
                  <a:lnTo>
                    <a:pt x="551" y="106"/>
                  </a:lnTo>
                  <a:lnTo>
                    <a:pt x="550" y="111"/>
                  </a:lnTo>
                  <a:lnTo>
                    <a:pt x="548" y="116"/>
                  </a:lnTo>
                  <a:lnTo>
                    <a:pt x="545" y="121"/>
                  </a:lnTo>
                  <a:lnTo>
                    <a:pt x="543" y="126"/>
                  </a:lnTo>
                  <a:lnTo>
                    <a:pt x="540" y="132"/>
                  </a:lnTo>
                  <a:lnTo>
                    <a:pt x="538" y="137"/>
                  </a:lnTo>
                  <a:lnTo>
                    <a:pt x="535" y="144"/>
                  </a:lnTo>
                  <a:lnTo>
                    <a:pt x="533" y="150"/>
                  </a:lnTo>
                  <a:lnTo>
                    <a:pt x="530" y="156"/>
                  </a:lnTo>
                  <a:lnTo>
                    <a:pt x="526" y="163"/>
                  </a:lnTo>
                  <a:lnTo>
                    <a:pt x="523" y="169"/>
                  </a:lnTo>
                  <a:lnTo>
                    <a:pt x="520" y="175"/>
                  </a:lnTo>
                  <a:lnTo>
                    <a:pt x="516" y="181"/>
                  </a:lnTo>
                  <a:lnTo>
                    <a:pt x="512" y="188"/>
                  </a:lnTo>
                  <a:lnTo>
                    <a:pt x="509" y="195"/>
                  </a:lnTo>
                  <a:lnTo>
                    <a:pt x="505" y="201"/>
                  </a:lnTo>
                  <a:lnTo>
                    <a:pt x="501" y="208"/>
                  </a:lnTo>
                  <a:lnTo>
                    <a:pt x="496" y="215"/>
                  </a:lnTo>
                  <a:lnTo>
                    <a:pt x="492" y="222"/>
                  </a:lnTo>
                  <a:lnTo>
                    <a:pt x="487" y="228"/>
                  </a:lnTo>
                  <a:lnTo>
                    <a:pt x="484" y="234"/>
                  </a:lnTo>
                  <a:lnTo>
                    <a:pt x="477" y="240"/>
                  </a:lnTo>
                  <a:lnTo>
                    <a:pt x="472" y="247"/>
                  </a:lnTo>
                  <a:lnTo>
                    <a:pt x="467" y="254"/>
                  </a:lnTo>
                  <a:lnTo>
                    <a:pt x="462" y="261"/>
                  </a:lnTo>
                  <a:lnTo>
                    <a:pt x="457" y="266"/>
                  </a:lnTo>
                  <a:lnTo>
                    <a:pt x="451" y="272"/>
                  </a:lnTo>
                  <a:lnTo>
                    <a:pt x="445" y="278"/>
                  </a:lnTo>
                  <a:lnTo>
                    <a:pt x="440" y="284"/>
                  </a:lnTo>
                  <a:lnTo>
                    <a:pt x="433" y="289"/>
                  </a:lnTo>
                  <a:lnTo>
                    <a:pt x="427" y="296"/>
                  </a:lnTo>
                  <a:lnTo>
                    <a:pt x="421" y="301"/>
                  </a:lnTo>
                  <a:lnTo>
                    <a:pt x="415" y="307"/>
                  </a:lnTo>
                  <a:lnTo>
                    <a:pt x="407" y="311"/>
                  </a:lnTo>
                  <a:lnTo>
                    <a:pt x="400" y="316"/>
                  </a:lnTo>
                  <a:lnTo>
                    <a:pt x="393" y="321"/>
                  </a:lnTo>
                  <a:lnTo>
                    <a:pt x="386" y="326"/>
                  </a:lnTo>
                  <a:lnTo>
                    <a:pt x="378" y="328"/>
                  </a:lnTo>
                  <a:lnTo>
                    <a:pt x="371" y="333"/>
                  </a:lnTo>
                  <a:lnTo>
                    <a:pt x="362" y="337"/>
                  </a:lnTo>
                  <a:lnTo>
                    <a:pt x="354" y="340"/>
                  </a:lnTo>
                  <a:lnTo>
                    <a:pt x="347" y="342"/>
                  </a:lnTo>
                  <a:lnTo>
                    <a:pt x="338" y="345"/>
                  </a:lnTo>
                  <a:lnTo>
                    <a:pt x="329" y="347"/>
                  </a:lnTo>
                  <a:lnTo>
                    <a:pt x="320" y="350"/>
                  </a:lnTo>
                  <a:lnTo>
                    <a:pt x="312" y="351"/>
                  </a:lnTo>
                  <a:lnTo>
                    <a:pt x="303" y="354"/>
                  </a:lnTo>
                  <a:lnTo>
                    <a:pt x="294" y="354"/>
                  </a:lnTo>
                  <a:lnTo>
                    <a:pt x="284" y="355"/>
                  </a:lnTo>
                  <a:lnTo>
                    <a:pt x="274" y="355"/>
                  </a:lnTo>
                  <a:lnTo>
                    <a:pt x="265" y="355"/>
                  </a:lnTo>
                  <a:lnTo>
                    <a:pt x="255" y="355"/>
                  </a:lnTo>
                  <a:lnTo>
                    <a:pt x="248" y="355"/>
                  </a:lnTo>
                  <a:lnTo>
                    <a:pt x="239" y="355"/>
                  </a:lnTo>
                  <a:lnTo>
                    <a:pt x="230" y="354"/>
                  </a:lnTo>
                  <a:lnTo>
                    <a:pt x="221" y="354"/>
                  </a:lnTo>
                  <a:lnTo>
                    <a:pt x="215" y="354"/>
                  </a:lnTo>
                  <a:lnTo>
                    <a:pt x="206" y="351"/>
                  </a:lnTo>
                  <a:lnTo>
                    <a:pt x="199" y="351"/>
                  </a:lnTo>
                  <a:lnTo>
                    <a:pt x="191" y="350"/>
                  </a:lnTo>
                  <a:lnTo>
                    <a:pt x="185" y="349"/>
                  </a:lnTo>
                  <a:lnTo>
                    <a:pt x="179" y="347"/>
                  </a:lnTo>
                  <a:lnTo>
                    <a:pt x="172" y="346"/>
                  </a:lnTo>
                  <a:lnTo>
                    <a:pt x="166" y="345"/>
                  </a:lnTo>
                  <a:lnTo>
                    <a:pt x="160" y="345"/>
                  </a:lnTo>
                  <a:lnTo>
                    <a:pt x="153" y="342"/>
                  </a:lnTo>
                  <a:lnTo>
                    <a:pt x="148" y="341"/>
                  </a:lnTo>
                  <a:lnTo>
                    <a:pt x="142" y="338"/>
                  </a:lnTo>
                  <a:lnTo>
                    <a:pt x="137" y="337"/>
                  </a:lnTo>
                  <a:lnTo>
                    <a:pt x="132" y="335"/>
                  </a:lnTo>
                  <a:lnTo>
                    <a:pt x="127" y="333"/>
                  </a:lnTo>
                  <a:lnTo>
                    <a:pt x="123" y="332"/>
                  </a:lnTo>
                  <a:lnTo>
                    <a:pt x="118" y="330"/>
                  </a:lnTo>
                  <a:lnTo>
                    <a:pt x="115" y="328"/>
                  </a:lnTo>
                  <a:lnTo>
                    <a:pt x="110" y="326"/>
                  </a:lnTo>
                  <a:lnTo>
                    <a:pt x="106" y="323"/>
                  </a:lnTo>
                  <a:lnTo>
                    <a:pt x="102" y="322"/>
                  </a:lnTo>
                  <a:lnTo>
                    <a:pt x="95" y="318"/>
                  </a:lnTo>
                  <a:lnTo>
                    <a:pt x="89" y="315"/>
                  </a:lnTo>
                  <a:lnTo>
                    <a:pt x="83" y="311"/>
                  </a:lnTo>
                  <a:lnTo>
                    <a:pt x="77" y="306"/>
                  </a:lnTo>
                  <a:lnTo>
                    <a:pt x="73" y="302"/>
                  </a:lnTo>
                  <a:lnTo>
                    <a:pt x="69" y="298"/>
                  </a:lnTo>
                  <a:lnTo>
                    <a:pt x="64" y="293"/>
                  </a:lnTo>
                  <a:lnTo>
                    <a:pt x="62" y="289"/>
                  </a:lnTo>
                  <a:lnTo>
                    <a:pt x="59" y="286"/>
                  </a:lnTo>
                  <a:lnTo>
                    <a:pt x="57" y="283"/>
                  </a:lnTo>
                  <a:lnTo>
                    <a:pt x="53" y="277"/>
                  </a:lnTo>
                  <a:lnTo>
                    <a:pt x="52" y="273"/>
                  </a:lnTo>
                  <a:lnTo>
                    <a:pt x="49" y="271"/>
                  </a:lnTo>
                  <a:lnTo>
                    <a:pt x="49" y="269"/>
                  </a:lnTo>
                  <a:lnTo>
                    <a:pt x="48" y="268"/>
                  </a:lnTo>
                  <a:lnTo>
                    <a:pt x="47" y="266"/>
                  </a:lnTo>
                  <a:lnTo>
                    <a:pt x="44" y="262"/>
                  </a:lnTo>
                  <a:lnTo>
                    <a:pt x="41" y="257"/>
                  </a:lnTo>
                  <a:lnTo>
                    <a:pt x="38" y="252"/>
                  </a:lnTo>
                  <a:lnTo>
                    <a:pt x="37" y="249"/>
                  </a:lnTo>
                  <a:lnTo>
                    <a:pt x="34" y="244"/>
                  </a:lnTo>
                  <a:lnTo>
                    <a:pt x="32" y="240"/>
                  </a:lnTo>
                  <a:lnTo>
                    <a:pt x="29" y="235"/>
                  </a:lnTo>
                  <a:lnTo>
                    <a:pt x="27" y="232"/>
                  </a:lnTo>
                  <a:lnTo>
                    <a:pt x="25" y="225"/>
                  </a:lnTo>
                  <a:lnTo>
                    <a:pt x="23" y="220"/>
                  </a:lnTo>
                  <a:lnTo>
                    <a:pt x="20" y="214"/>
                  </a:lnTo>
                  <a:lnTo>
                    <a:pt x="18" y="208"/>
                  </a:lnTo>
                  <a:lnTo>
                    <a:pt x="15" y="200"/>
                  </a:lnTo>
                  <a:lnTo>
                    <a:pt x="13" y="194"/>
                  </a:lnTo>
                  <a:lnTo>
                    <a:pt x="12" y="185"/>
                  </a:lnTo>
                  <a:lnTo>
                    <a:pt x="9" y="179"/>
                  </a:lnTo>
                  <a:lnTo>
                    <a:pt x="8" y="174"/>
                  </a:lnTo>
                  <a:lnTo>
                    <a:pt x="8" y="170"/>
                  </a:lnTo>
                  <a:lnTo>
                    <a:pt x="7" y="166"/>
                  </a:lnTo>
                  <a:lnTo>
                    <a:pt x="7" y="163"/>
                  </a:lnTo>
                  <a:lnTo>
                    <a:pt x="4" y="157"/>
                  </a:lnTo>
                  <a:lnTo>
                    <a:pt x="4" y="152"/>
                  </a:lnTo>
                  <a:lnTo>
                    <a:pt x="3" y="147"/>
                  </a:lnTo>
                  <a:lnTo>
                    <a:pt x="3" y="144"/>
                  </a:lnTo>
                  <a:lnTo>
                    <a:pt x="2" y="139"/>
                  </a:lnTo>
                  <a:lnTo>
                    <a:pt x="2" y="135"/>
                  </a:lnTo>
                  <a:lnTo>
                    <a:pt x="2" y="130"/>
                  </a:lnTo>
                  <a:lnTo>
                    <a:pt x="2" y="125"/>
                  </a:lnTo>
                  <a:lnTo>
                    <a:pt x="0" y="120"/>
                  </a:lnTo>
                  <a:lnTo>
                    <a:pt x="0" y="115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0" y="100"/>
                  </a:lnTo>
                  <a:lnTo>
                    <a:pt x="0" y="95"/>
                  </a:lnTo>
                  <a:lnTo>
                    <a:pt x="2" y="90"/>
                  </a:lnTo>
                  <a:lnTo>
                    <a:pt x="2" y="85"/>
                  </a:lnTo>
                  <a:lnTo>
                    <a:pt x="4" y="57"/>
                  </a:lnTo>
                  <a:close/>
                </a:path>
              </a:pathLst>
            </a:custGeom>
            <a:solidFill>
              <a:srgbClr val="BFE6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57" name="Freeform 79"/>
            <p:cNvSpPr>
              <a:spLocks/>
            </p:cNvSpPr>
            <p:nvPr/>
          </p:nvSpPr>
          <p:spPr bwMode="auto">
            <a:xfrm>
              <a:off x="3194" y="2979"/>
              <a:ext cx="188" cy="63"/>
            </a:xfrm>
            <a:custGeom>
              <a:avLst/>
              <a:gdLst>
                <a:gd name="T0" fmla="*/ 4 w 564"/>
                <a:gd name="T1" fmla="*/ 67 h 190"/>
                <a:gd name="T2" fmla="*/ 13 w 564"/>
                <a:gd name="T3" fmla="*/ 59 h 190"/>
                <a:gd name="T4" fmla="*/ 28 w 564"/>
                <a:gd name="T5" fmla="*/ 50 h 190"/>
                <a:gd name="T6" fmla="*/ 47 w 564"/>
                <a:gd name="T7" fmla="*/ 39 h 190"/>
                <a:gd name="T8" fmla="*/ 63 w 564"/>
                <a:gd name="T9" fmla="*/ 33 h 190"/>
                <a:gd name="T10" fmla="*/ 76 w 564"/>
                <a:gd name="T11" fmla="*/ 26 h 190"/>
                <a:gd name="T12" fmla="*/ 89 w 564"/>
                <a:gd name="T13" fmla="*/ 21 h 190"/>
                <a:gd name="T14" fmla="*/ 104 w 564"/>
                <a:gd name="T15" fmla="*/ 16 h 190"/>
                <a:gd name="T16" fmla="*/ 119 w 564"/>
                <a:gd name="T17" fmla="*/ 11 h 190"/>
                <a:gd name="T18" fmla="*/ 136 w 564"/>
                <a:gd name="T19" fmla="*/ 8 h 190"/>
                <a:gd name="T20" fmla="*/ 155 w 564"/>
                <a:gd name="T21" fmla="*/ 5 h 190"/>
                <a:gd name="T22" fmla="*/ 172 w 564"/>
                <a:gd name="T23" fmla="*/ 1 h 190"/>
                <a:gd name="T24" fmla="*/ 191 w 564"/>
                <a:gd name="T25" fmla="*/ 0 h 190"/>
                <a:gd name="T26" fmla="*/ 212 w 564"/>
                <a:gd name="T27" fmla="*/ 0 h 190"/>
                <a:gd name="T28" fmla="*/ 234 w 564"/>
                <a:gd name="T29" fmla="*/ 1 h 190"/>
                <a:gd name="T30" fmla="*/ 255 w 564"/>
                <a:gd name="T31" fmla="*/ 4 h 190"/>
                <a:gd name="T32" fmla="*/ 278 w 564"/>
                <a:gd name="T33" fmla="*/ 6 h 190"/>
                <a:gd name="T34" fmla="*/ 299 w 564"/>
                <a:gd name="T35" fmla="*/ 9 h 190"/>
                <a:gd name="T36" fmla="*/ 320 w 564"/>
                <a:gd name="T37" fmla="*/ 14 h 190"/>
                <a:gd name="T38" fmla="*/ 342 w 564"/>
                <a:gd name="T39" fmla="*/ 18 h 190"/>
                <a:gd name="T40" fmla="*/ 362 w 564"/>
                <a:gd name="T41" fmla="*/ 23 h 190"/>
                <a:gd name="T42" fmla="*/ 382 w 564"/>
                <a:gd name="T43" fmla="*/ 28 h 190"/>
                <a:gd name="T44" fmla="*/ 402 w 564"/>
                <a:gd name="T45" fmla="*/ 33 h 190"/>
                <a:gd name="T46" fmla="*/ 421 w 564"/>
                <a:gd name="T47" fmla="*/ 38 h 190"/>
                <a:gd name="T48" fmla="*/ 438 w 564"/>
                <a:gd name="T49" fmla="*/ 43 h 190"/>
                <a:gd name="T50" fmla="*/ 455 w 564"/>
                <a:gd name="T51" fmla="*/ 48 h 190"/>
                <a:gd name="T52" fmla="*/ 472 w 564"/>
                <a:gd name="T53" fmla="*/ 54 h 190"/>
                <a:gd name="T54" fmla="*/ 486 w 564"/>
                <a:gd name="T55" fmla="*/ 59 h 190"/>
                <a:gd name="T56" fmla="*/ 500 w 564"/>
                <a:gd name="T57" fmla="*/ 64 h 190"/>
                <a:gd name="T58" fmla="*/ 512 w 564"/>
                <a:gd name="T59" fmla="*/ 68 h 190"/>
                <a:gd name="T60" fmla="*/ 525 w 564"/>
                <a:gd name="T61" fmla="*/ 73 h 190"/>
                <a:gd name="T62" fmla="*/ 542 w 564"/>
                <a:gd name="T63" fmla="*/ 80 h 190"/>
                <a:gd name="T64" fmla="*/ 556 w 564"/>
                <a:gd name="T65" fmla="*/ 87 h 190"/>
                <a:gd name="T66" fmla="*/ 551 w 564"/>
                <a:gd name="T67" fmla="*/ 190 h 190"/>
                <a:gd name="T68" fmla="*/ 542 w 564"/>
                <a:gd name="T69" fmla="*/ 184 h 190"/>
                <a:gd name="T70" fmla="*/ 529 w 564"/>
                <a:gd name="T71" fmla="*/ 176 h 190"/>
                <a:gd name="T72" fmla="*/ 515 w 564"/>
                <a:gd name="T73" fmla="*/ 168 h 190"/>
                <a:gd name="T74" fmla="*/ 498 w 564"/>
                <a:gd name="T75" fmla="*/ 160 h 190"/>
                <a:gd name="T76" fmla="*/ 477 w 564"/>
                <a:gd name="T77" fmla="*/ 150 h 190"/>
                <a:gd name="T78" fmla="*/ 455 w 564"/>
                <a:gd name="T79" fmla="*/ 140 h 190"/>
                <a:gd name="T80" fmla="*/ 429 w 564"/>
                <a:gd name="T81" fmla="*/ 129 h 190"/>
                <a:gd name="T82" fmla="*/ 403 w 564"/>
                <a:gd name="T83" fmla="*/ 121 h 190"/>
                <a:gd name="T84" fmla="*/ 374 w 564"/>
                <a:gd name="T85" fmla="*/ 111 h 190"/>
                <a:gd name="T86" fmla="*/ 344 w 564"/>
                <a:gd name="T87" fmla="*/ 103 h 190"/>
                <a:gd name="T88" fmla="*/ 311 w 564"/>
                <a:gd name="T89" fmla="*/ 96 h 190"/>
                <a:gd name="T90" fmla="*/ 279 w 564"/>
                <a:gd name="T91" fmla="*/ 90 h 190"/>
                <a:gd name="T92" fmla="*/ 245 w 564"/>
                <a:gd name="T93" fmla="*/ 87 h 190"/>
                <a:gd name="T94" fmla="*/ 210 w 564"/>
                <a:gd name="T95" fmla="*/ 85 h 190"/>
                <a:gd name="T96" fmla="*/ 175 w 564"/>
                <a:gd name="T97" fmla="*/ 87 h 190"/>
                <a:gd name="T98" fmla="*/ 140 w 564"/>
                <a:gd name="T99" fmla="*/ 92 h 190"/>
                <a:gd name="T100" fmla="*/ 104 w 564"/>
                <a:gd name="T101" fmla="*/ 99 h 190"/>
                <a:gd name="T102" fmla="*/ 69 w 564"/>
                <a:gd name="T103" fmla="*/ 112 h 190"/>
                <a:gd name="T104" fmla="*/ 34 w 564"/>
                <a:gd name="T105" fmla="*/ 128 h 190"/>
                <a:gd name="T106" fmla="*/ 1 w 564"/>
                <a:gd name="T107" fmla="*/ 150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64"/>
                <a:gd name="T163" fmla="*/ 0 h 190"/>
                <a:gd name="T164" fmla="*/ 564 w 564"/>
                <a:gd name="T165" fmla="*/ 190 h 19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64" h="190">
                  <a:moveTo>
                    <a:pt x="0" y="70"/>
                  </a:moveTo>
                  <a:lnTo>
                    <a:pt x="0" y="69"/>
                  </a:lnTo>
                  <a:lnTo>
                    <a:pt x="4" y="67"/>
                  </a:lnTo>
                  <a:lnTo>
                    <a:pt x="6" y="64"/>
                  </a:lnTo>
                  <a:lnTo>
                    <a:pt x="10" y="62"/>
                  </a:lnTo>
                  <a:lnTo>
                    <a:pt x="13" y="59"/>
                  </a:lnTo>
                  <a:lnTo>
                    <a:pt x="18" y="57"/>
                  </a:lnTo>
                  <a:lnTo>
                    <a:pt x="23" y="54"/>
                  </a:lnTo>
                  <a:lnTo>
                    <a:pt x="28" y="50"/>
                  </a:lnTo>
                  <a:lnTo>
                    <a:pt x="34" y="47"/>
                  </a:lnTo>
                  <a:lnTo>
                    <a:pt x="40" y="43"/>
                  </a:lnTo>
                  <a:lnTo>
                    <a:pt x="47" y="39"/>
                  </a:lnTo>
                  <a:lnTo>
                    <a:pt x="55" y="36"/>
                  </a:lnTo>
                  <a:lnTo>
                    <a:pt x="58" y="34"/>
                  </a:lnTo>
                  <a:lnTo>
                    <a:pt x="63" y="33"/>
                  </a:lnTo>
                  <a:lnTo>
                    <a:pt x="67" y="30"/>
                  </a:lnTo>
                  <a:lnTo>
                    <a:pt x="72" y="29"/>
                  </a:lnTo>
                  <a:lnTo>
                    <a:pt x="76" y="26"/>
                  </a:lnTo>
                  <a:lnTo>
                    <a:pt x="81" y="25"/>
                  </a:lnTo>
                  <a:lnTo>
                    <a:pt x="84" y="23"/>
                  </a:lnTo>
                  <a:lnTo>
                    <a:pt x="89" y="21"/>
                  </a:lnTo>
                  <a:lnTo>
                    <a:pt x="94" y="19"/>
                  </a:lnTo>
                  <a:lnTo>
                    <a:pt x="99" y="18"/>
                  </a:lnTo>
                  <a:lnTo>
                    <a:pt x="104" y="16"/>
                  </a:lnTo>
                  <a:lnTo>
                    <a:pt x="109" y="15"/>
                  </a:lnTo>
                  <a:lnTo>
                    <a:pt x="114" y="13"/>
                  </a:lnTo>
                  <a:lnTo>
                    <a:pt x="119" y="11"/>
                  </a:lnTo>
                  <a:lnTo>
                    <a:pt x="124" y="10"/>
                  </a:lnTo>
                  <a:lnTo>
                    <a:pt x="131" y="9"/>
                  </a:lnTo>
                  <a:lnTo>
                    <a:pt x="136" y="8"/>
                  </a:lnTo>
                  <a:lnTo>
                    <a:pt x="142" y="6"/>
                  </a:lnTo>
                  <a:lnTo>
                    <a:pt x="148" y="5"/>
                  </a:lnTo>
                  <a:lnTo>
                    <a:pt x="155" y="5"/>
                  </a:lnTo>
                  <a:lnTo>
                    <a:pt x="161" y="4"/>
                  </a:lnTo>
                  <a:lnTo>
                    <a:pt x="166" y="3"/>
                  </a:lnTo>
                  <a:lnTo>
                    <a:pt x="172" y="1"/>
                  </a:lnTo>
                  <a:lnTo>
                    <a:pt x="178" y="1"/>
                  </a:lnTo>
                  <a:lnTo>
                    <a:pt x="185" y="0"/>
                  </a:lnTo>
                  <a:lnTo>
                    <a:pt x="191" y="0"/>
                  </a:lnTo>
                  <a:lnTo>
                    <a:pt x="199" y="0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9" y="0"/>
                  </a:lnTo>
                  <a:lnTo>
                    <a:pt x="226" y="0"/>
                  </a:lnTo>
                  <a:lnTo>
                    <a:pt x="234" y="1"/>
                  </a:lnTo>
                  <a:lnTo>
                    <a:pt x="240" y="1"/>
                  </a:lnTo>
                  <a:lnTo>
                    <a:pt x="247" y="3"/>
                  </a:lnTo>
                  <a:lnTo>
                    <a:pt x="255" y="4"/>
                  </a:lnTo>
                  <a:lnTo>
                    <a:pt x="263" y="5"/>
                  </a:lnTo>
                  <a:lnTo>
                    <a:pt x="270" y="5"/>
                  </a:lnTo>
                  <a:lnTo>
                    <a:pt x="278" y="6"/>
                  </a:lnTo>
                  <a:lnTo>
                    <a:pt x="284" y="6"/>
                  </a:lnTo>
                  <a:lnTo>
                    <a:pt x="291" y="9"/>
                  </a:lnTo>
                  <a:lnTo>
                    <a:pt x="299" y="9"/>
                  </a:lnTo>
                  <a:lnTo>
                    <a:pt x="306" y="11"/>
                  </a:lnTo>
                  <a:lnTo>
                    <a:pt x="313" y="11"/>
                  </a:lnTo>
                  <a:lnTo>
                    <a:pt x="320" y="14"/>
                  </a:lnTo>
                  <a:lnTo>
                    <a:pt x="328" y="15"/>
                  </a:lnTo>
                  <a:lnTo>
                    <a:pt x="334" y="16"/>
                  </a:lnTo>
                  <a:lnTo>
                    <a:pt x="342" y="18"/>
                  </a:lnTo>
                  <a:lnTo>
                    <a:pt x="348" y="20"/>
                  </a:lnTo>
                  <a:lnTo>
                    <a:pt x="354" y="21"/>
                  </a:lnTo>
                  <a:lnTo>
                    <a:pt x="362" y="23"/>
                  </a:lnTo>
                  <a:lnTo>
                    <a:pt x="369" y="24"/>
                  </a:lnTo>
                  <a:lnTo>
                    <a:pt x="375" y="26"/>
                  </a:lnTo>
                  <a:lnTo>
                    <a:pt x="382" y="28"/>
                  </a:lnTo>
                  <a:lnTo>
                    <a:pt x="389" y="29"/>
                  </a:lnTo>
                  <a:lnTo>
                    <a:pt x="396" y="30"/>
                  </a:lnTo>
                  <a:lnTo>
                    <a:pt x="402" y="33"/>
                  </a:lnTo>
                  <a:lnTo>
                    <a:pt x="408" y="34"/>
                  </a:lnTo>
                  <a:lnTo>
                    <a:pt x="414" y="36"/>
                  </a:lnTo>
                  <a:lnTo>
                    <a:pt x="421" y="38"/>
                  </a:lnTo>
                  <a:lnTo>
                    <a:pt x="427" y="40"/>
                  </a:lnTo>
                  <a:lnTo>
                    <a:pt x="432" y="41"/>
                  </a:lnTo>
                  <a:lnTo>
                    <a:pt x="438" y="43"/>
                  </a:lnTo>
                  <a:lnTo>
                    <a:pt x="443" y="44"/>
                  </a:lnTo>
                  <a:lnTo>
                    <a:pt x="451" y="47"/>
                  </a:lnTo>
                  <a:lnTo>
                    <a:pt x="455" y="48"/>
                  </a:lnTo>
                  <a:lnTo>
                    <a:pt x="461" y="50"/>
                  </a:lnTo>
                  <a:lnTo>
                    <a:pt x="467" y="53"/>
                  </a:lnTo>
                  <a:lnTo>
                    <a:pt x="472" y="54"/>
                  </a:lnTo>
                  <a:lnTo>
                    <a:pt x="476" y="55"/>
                  </a:lnTo>
                  <a:lnTo>
                    <a:pt x="481" y="57"/>
                  </a:lnTo>
                  <a:lnTo>
                    <a:pt x="486" y="59"/>
                  </a:lnTo>
                  <a:lnTo>
                    <a:pt x="491" y="60"/>
                  </a:lnTo>
                  <a:lnTo>
                    <a:pt x="496" y="62"/>
                  </a:lnTo>
                  <a:lnTo>
                    <a:pt x="500" y="64"/>
                  </a:lnTo>
                  <a:lnTo>
                    <a:pt x="504" y="65"/>
                  </a:lnTo>
                  <a:lnTo>
                    <a:pt x="509" y="68"/>
                  </a:lnTo>
                  <a:lnTo>
                    <a:pt x="512" y="68"/>
                  </a:lnTo>
                  <a:lnTo>
                    <a:pt x="517" y="70"/>
                  </a:lnTo>
                  <a:lnTo>
                    <a:pt x="520" y="72"/>
                  </a:lnTo>
                  <a:lnTo>
                    <a:pt x="525" y="73"/>
                  </a:lnTo>
                  <a:lnTo>
                    <a:pt x="531" y="77"/>
                  </a:lnTo>
                  <a:lnTo>
                    <a:pt x="537" y="79"/>
                  </a:lnTo>
                  <a:lnTo>
                    <a:pt x="542" y="80"/>
                  </a:lnTo>
                  <a:lnTo>
                    <a:pt x="547" y="83"/>
                  </a:lnTo>
                  <a:lnTo>
                    <a:pt x="552" y="84"/>
                  </a:lnTo>
                  <a:lnTo>
                    <a:pt x="556" y="87"/>
                  </a:lnTo>
                  <a:lnTo>
                    <a:pt x="561" y="88"/>
                  </a:lnTo>
                  <a:lnTo>
                    <a:pt x="564" y="89"/>
                  </a:lnTo>
                  <a:lnTo>
                    <a:pt x="551" y="190"/>
                  </a:lnTo>
                  <a:lnTo>
                    <a:pt x="550" y="189"/>
                  </a:lnTo>
                  <a:lnTo>
                    <a:pt x="547" y="187"/>
                  </a:lnTo>
                  <a:lnTo>
                    <a:pt x="542" y="184"/>
                  </a:lnTo>
                  <a:lnTo>
                    <a:pt x="537" y="181"/>
                  </a:lnTo>
                  <a:lnTo>
                    <a:pt x="532" y="178"/>
                  </a:lnTo>
                  <a:lnTo>
                    <a:pt x="529" y="176"/>
                  </a:lnTo>
                  <a:lnTo>
                    <a:pt x="525" y="173"/>
                  </a:lnTo>
                  <a:lnTo>
                    <a:pt x="520" y="171"/>
                  </a:lnTo>
                  <a:lnTo>
                    <a:pt x="515" y="168"/>
                  </a:lnTo>
                  <a:lnTo>
                    <a:pt x="510" y="166"/>
                  </a:lnTo>
                  <a:lnTo>
                    <a:pt x="504" y="163"/>
                  </a:lnTo>
                  <a:lnTo>
                    <a:pt x="498" y="160"/>
                  </a:lnTo>
                  <a:lnTo>
                    <a:pt x="491" y="156"/>
                  </a:lnTo>
                  <a:lnTo>
                    <a:pt x="485" y="153"/>
                  </a:lnTo>
                  <a:lnTo>
                    <a:pt x="477" y="150"/>
                  </a:lnTo>
                  <a:lnTo>
                    <a:pt x="471" y="147"/>
                  </a:lnTo>
                  <a:lnTo>
                    <a:pt x="463" y="143"/>
                  </a:lnTo>
                  <a:lnTo>
                    <a:pt x="455" y="140"/>
                  </a:lnTo>
                  <a:lnTo>
                    <a:pt x="447" y="137"/>
                  </a:lnTo>
                  <a:lnTo>
                    <a:pt x="438" y="133"/>
                  </a:lnTo>
                  <a:lnTo>
                    <a:pt x="429" y="129"/>
                  </a:lnTo>
                  <a:lnTo>
                    <a:pt x="421" y="127"/>
                  </a:lnTo>
                  <a:lnTo>
                    <a:pt x="412" y="123"/>
                  </a:lnTo>
                  <a:lnTo>
                    <a:pt x="403" y="121"/>
                  </a:lnTo>
                  <a:lnTo>
                    <a:pt x="393" y="117"/>
                  </a:lnTo>
                  <a:lnTo>
                    <a:pt x="384" y="114"/>
                  </a:lnTo>
                  <a:lnTo>
                    <a:pt x="374" y="111"/>
                  </a:lnTo>
                  <a:lnTo>
                    <a:pt x="365" y="109"/>
                  </a:lnTo>
                  <a:lnTo>
                    <a:pt x="354" y="106"/>
                  </a:lnTo>
                  <a:lnTo>
                    <a:pt x="344" y="103"/>
                  </a:lnTo>
                  <a:lnTo>
                    <a:pt x="334" y="101"/>
                  </a:lnTo>
                  <a:lnTo>
                    <a:pt x="323" y="98"/>
                  </a:lnTo>
                  <a:lnTo>
                    <a:pt x="311" y="96"/>
                  </a:lnTo>
                  <a:lnTo>
                    <a:pt x="301" y="93"/>
                  </a:lnTo>
                  <a:lnTo>
                    <a:pt x="290" y="92"/>
                  </a:lnTo>
                  <a:lnTo>
                    <a:pt x="279" y="90"/>
                  </a:lnTo>
                  <a:lnTo>
                    <a:pt x="268" y="88"/>
                  </a:lnTo>
                  <a:lnTo>
                    <a:pt x="256" y="88"/>
                  </a:lnTo>
                  <a:lnTo>
                    <a:pt x="245" y="87"/>
                  </a:lnTo>
                  <a:lnTo>
                    <a:pt x="234" y="87"/>
                  </a:lnTo>
                  <a:lnTo>
                    <a:pt x="221" y="85"/>
                  </a:lnTo>
                  <a:lnTo>
                    <a:pt x="210" y="85"/>
                  </a:lnTo>
                  <a:lnTo>
                    <a:pt x="199" y="85"/>
                  </a:lnTo>
                  <a:lnTo>
                    <a:pt x="187" y="87"/>
                  </a:lnTo>
                  <a:lnTo>
                    <a:pt x="175" y="87"/>
                  </a:lnTo>
                  <a:lnTo>
                    <a:pt x="163" y="88"/>
                  </a:lnTo>
                  <a:lnTo>
                    <a:pt x="151" y="89"/>
                  </a:lnTo>
                  <a:lnTo>
                    <a:pt x="140" y="92"/>
                  </a:lnTo>
                  <a:lnTo>
                    <a:pt x="127" y="94"/>
                  </a:lnTo>
                  <a:lnTo>
                    <a:pt x="116" y="97"/>
                  </a:lnTo>
                  <a:lnTo>
                    <a:pt x="104" y="99"/>
                  </a:lnTo>
                  <a:lnTo>
                    <a:pt x="92" y="104"/>
                  </a:lnTo>
                  <a:lnTo>
                    <a:pt x="81" y="107"/>
                  </a:lnTo>
                  <a:lnTo>
                    <a:pt x="69" y="112"/>
                  </a:lnTo>
                  <a:lnTo>
                    <a:pt x="57" y="117"/>
                  </a:lnTo>
                  <a:lnTo>
                    <a:pt x="45" y="122"/>
                  </a:lnTo>
                  <a:lnTo>
                    <a:pt x="34" y="128"/>
                  </a:lnTo>
                  <a:lnTo>
                    <a:pt x="23" y="134"/>
                  </a:lnTo>
                  <a:lnTo>
                    <a:pt x="13" y="141"/>
                  </a:lnTo>
                  <a:lnTo>
                    <a:pt x="1" y="15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82A66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58" name="Freeform 80"/>
            <p:cNvSpPr>
              <a:spLocks/>
            </p:cNvSpPr>
            <p:nvPr/>
          </p:nvSpPr>
          <p:spPr bwMode="auto">
            <a:xfrm>
              <a:off x="2986" y="2905"/>
              <a:ext cx="692" cy="214"/>
            </a:xfrm>
            <a:custGeom>
              <a:avLst/>
              <a:gdLst>
                <a:gd name="T0" fmla="*/ 3 w 2075"/>
                <a:gd name="T1" fmla="*/ 603 h 644"/>
                <a:gd name="T2" fmla="*/ 0 w 2075"/>
                <a:gd name="T3" fmla="*/ 553 h 644"/>
                <a:gd name="T4" fmla="*/ 0 w 2075"/>
                <a:gd name="T5" fmla="*/ 492 h 644"/>
                <a:gd name="T6" fmla="*/ 10 w 2075"/>
                <a:gd name="T7" fmla="*/ 433 h 644"/>
                <a:gd name="T8" fmla="*/ 35 w 2075"/>
                <a:gd name="T9" fmla="*/ 384 h 644"/>
                <a:gd name="T10" fmla="*/ 99 w 2075"/>
                <a:gd name="T11" fmla="*/ 349 h 644"/>
                <a:gd name="T12" fmla="*/ 141 w 2075"/>
                <a:gd name="T13" fmla="*/ 345 h 644"/>
                <a:gd name="T14" fmla="*/ 201 w 2075"/>
                <a:gd name="T15" fmla="*/ 354 h 644"/>
                <a:gd name="T16" fmla="*/ 242 w 2075"/>
                <a:gd name="T17" fmla="*/ 360 h 644"/>
                <a:gd name="T18" fmla="*/ 289 w 2075"/>
                <a:gd name="T19" fmla="*/ 348 h 644"/>
                <a:gd name="T20" fmla="*/ 343 w 2075"/>
                <a:gd name="T21" fmla="*/ 323 h 644"/>
                <a:gd name="T22" fmla="*/ 404 w 2075"/>
                <a:gd name="T23" fmla="*/ 285 h 644"/>
                <a:gd name="T24" fmla="*/ 467 w 2075"/>
                <a:gd name="T25" fmla="*/ 228 h 644"/>
                <a:gd name="T26" fmla="*/ 527 w 2075"/>
                <a:gd name="T27" fmla="*/ 154 h 644"/>
                <a:gd name="T28" fmla="*/ 603 w 2075"/>
                <a:gd name="T29" fmla="*/ 90 h 644"/>
                <a:gd name="T30" fmla="*/ 692 w 2075"/>
                <a:gd name="T31" fmla="*/ 44 h 644"/>
                <a:gd name="T32" fmla="*/ 787 w 2075"/>
                <a:gd name="T33" fmla="*/ 15 h 644"/>
                <a:gd name="T34" fmla="*/ 881 w 2075"/>
                <a:gd name="T35" fmla="*/ 2 h 644"/>
                <a:gd name="T36" fmla="*/ 962 w 2075"/>
                <a:gd name="T37" fmla="*/ 1 h 644"/>
                <a:gd name="T38" fmla="*/ 1031 w 2075"/>
                <a:gd name="T39" fmla="*/ 15 h 644"/>
                <a:gd name="T40" fmla="*/ 1110 w 2075"/>
                <a:gd name="T41" fmla="*/ 38 h 644"/>
                <a:gd name="T42" fmla="*/ 1193 w 2075"/>
                <a:gd name="T43" fmla="*/ 69 h 644"/>
                <a:gd name="T44" fmla="*/ 1268 w 2075"/>
                <a:gd name="T45" fmla="*/ 98 h 644"/>
                <a:gd name="T46" fmla="*/ 1327 w 2075"/>
                <a:gd name="T47" fmla="*/ 121 h 644"/>
                <a:gd name="T48" fmla="*/ 1366 w 2075"/>
                <a:gd name="T49" fmla="*/ 139 h 644"/>
                <a:gd name="T50" fmla="*/ 1422 w 2075"/>
                <a:gd name="T51" fmla="*/ 169 h 644"/>
                <a:gd name="T52" fmla="*/ 1506 w 2075"/>
                <a:gd name="T53" fmla="*/ 212 h 644"/>
                <a:gd name="T54" fmla="*/ 1607 w 2075"/>
                <a:gd name="T55" fmla="*/ 256 h 644"/>
                <a:gd name="T56" fmla="*/ 1706 w 2075"/>
                <a:gd name="T57" fmla="*/ 292 h 644"/>
                <a:gd name="T58" fmla="*/ 1791 w 2075"/>
                <a:gd name="T59" fmla="*/ 311 h 644"/>
                <a:gd name="T60" fmla="*/ 1926 w 2075"/>
                <a:gd name="T61" fmla="*/ 291 h 644"/>
                <a:gd name="T62" fmla="*/ 1969 w 2075"/>
                <a:gd name="T63" fmla="*/ 318 h 644"/>
                <a:gd name="T64" fmla="*/ 2017 w 2075"/>
                <a:gd name="T65" fmla="*/ 354 h 644"/>
                <a:gd name="T66" fmla="*/ 2065 w 2075"/>
                <a:gd name="T67" fmla="*/ 409 h 644"/>
                <a:gd name="T68" fmla="*/ 2070 w 2075"/>
                <a:gd name="T69" fmla="*/ 460 h 644"/>
                <a:gd name="T70" fmla="*/ 2025 w 2075"/>
                <a:gd name="T71" fmla="*/ 505 h 644"/>
                <a:gd name="T72" fmla="*/ 1947 w 2075"/>
                <a:gd name="T73" fmla="*/ 550 h 644"/>
                <a:gd name="T74" fmla="*/ 1859 w 2075"/>
                <a:gd name="T75" fmla="*/ 592 h 644"/>
                <a:gd name="T76" fmla="*/ 1782 w 2075"/>
                <a:gd name="T77" fmla="*/ 624 h 644"/>
                <a:gd name="T78" fmla="*/ 1730 w 2075"/>
                <a:gd name="T79" fmla="*/ 643 h 644"/>
                <a:gd name="T80" fmla="*/ 1693 w 2075"/>
                <a:gd name="T81" fmla="*/ 598 h 644"/>
                <a:gd name="T82" fmla="*/ 1621 w 2075"/>
                <a:gd name="T83" fmla="*/ 514 h 644"/>
                <a:gd name="T84" fmla="*/ 1511 w 2075"/>
                <a:gd name="T85" fmla="*/ 408 h 644"/>
                <a:gd name="T86" fmla="*/ 1364 w 2075"/>
                <a:gd name="T87" fmla="*/ 297 h 644"/>
                <a:gd name="T88" fmla="*/ 1189 w 2075"/>
                <a:gd name="T89" fmla="*/ 202 h 644"/>
                <a:gd name="T90" fmla="*/ 993 w 2075"/>
                <a:gd name="T91" fmla="*/ 139 h 644"/>
                <a:gd name="T92" fmla="*/ 841 w 2075"/>
                <a:gd name="T93" fmla="*/ 118 h 644"/>
                <a:gd name="T94" fmla="*/ 736 w 2075"/>
                <a:gd name="T95" fmla="*/ 126 h 644"/>
                <a:gd name="T96" fmla="*/ 670 w 2075"/>
                <a:gd name="T97" fmla="*/ 154 h 644"/>
                <a:gd name="T98" fmla="*/ 625 w 2075"/>
                <a:gd name="T99" fmla="*/ 204 h 644"/>
                <a:gd name="T100" fmla="*/ 596 w 2075"/>
                <a:gd name="T101" fmla="*/ 247 h 644"/>
                <a:gd name="T102" fmla="*/ 549 w 2075"/>
                <a:gd name="T103" fmla="*/ 320 h 644"/>
                <a:gd name="T104" fmla="*/ 515 w 2075"/>
                <a:gd name="T105" fmla="*/ 388 h 644"/>
                <a:gd name="T106" fmla="*/ 457 w 2075"/>
                <a:gd name="T107" fmla="*/ 456 h 644"/>
                <a:gd name="T108" fmla="*/ 413 w 2075"/>
                <a:gd name="T109" fmla="*/ 494 h 644"/>
                <a:gd name="T110" fmla="*/ 368 w 2075"/>
                <a:gd name="T111" fmla="*/ 525 h 644"/>
                <a:gd name="T112" fmla="*/ 324 w 2075"/>
                <a:gd name="T113" fmla="*/ 553 h 644"/>
                <a:gd name="T114" fmla="*/ 275 w 2075"/>
                <a:gd name="T115" fmla="*/ 553 h 644"/>
                <a:gd name="T116" fmla="*/ 227 w 2075"/>
                <a:gd name="T117" fmla="*/ 576 h 64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75"/>
                <a:gd name="T178" fmla="*/ 0 h 644"/>
                <a:gd name="T179" fmla="*/ 2075 w 2075"/>
                <a:gd name="T180" fmla="*/ 644 h 64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75" h="644">
                  <a:moveTo>
                    <a:pt x="193" y="602"/>
                  </a:moveTo>
                  <a:lnTo>
                    <a:pt x="8" y="639"/>
                  </a:lnTo>
                  <a:lnTo>
                    <a:pt x="8" y="638"/>
                  </a:lnTo>
                  <a:lnTo>
                    <a:pt x="8" y="637"/>
                  </a:lnTo>
                  <a:lnTo>
                    <a:pt x="6" y="633"/>
                  </a:lnTo>
                  <a:lnTo>
                    <a:pt x="6" y="631"/>
                  </a:lnTo>
                  <a:lnTo>
                    <a:pt x="5" y="625"/>
                  </a:lnTo>
                  <a:lnTo>
                    <a:pt x="5" y="619"/>
                  </a:lnTo>
                  <a:lnTo>
                    <a:pt x="4" y="613"/>
                  </a:lnTo>
                  <a:lnTo>
                    <a:pt x="4" y="607"/>
                  </a:lnTo>
                  <a:lnTo>
                    <a:pt x="3" y="603"/>
                  </a:lnTo>
                  <a:lnTo>
                    <a:pt x="3" y="598"/>
                  </a:lnTo>
                  <a:lnTo>
                    <a:pt x="1" y="594"/>
                  </a:lnTo>
                  <a:lnTo>
                    <a:pt x="1" y="590"/>
                  </a:lnTo>
                  <a:lnTo>
                    <a:pt x="1" y="585"/>
                  </a:lnTo>
                  <a:lnTo>
                    <a:pt x="1" y="581"/>
                  </a:lnTo>
                  <a:lnTo>
                    <a:pt x="0" y="576"/>
                  </a:lnTo>
                  <a:lnTo>
                    <a:pt x="0" y="571"/>
                  </a:lnTo>
                  <a:lnTo>
                    <a:pt x="0" y="566"/>
                  </a:lnTo>
                  <a:lnTo>
                    <a:pt x="0" y="561"/>
                  </a:lnTo>
                  <a:lnTo>
                    <a:pt x="0" y="556"/>
                  </a:lnTo>
                  <a:lnTo>
                    <a:pt x="0" y="553"/>
                  </a:lnTo>
                  <a:lnTo>
                    <a:pt x="0" y="546"/>
                  </a:lnTo>
                  <a:lnTo>
                    <a:pt x="0" y="541"/>
                  </a:lnTo>
                  <a:lnTo>
                    <a:pt x="0" y="536"/>
                  </a:lnTo>
                  <a:lnTo>
                    <a:pt x="0" y="531"/>
                  </a:lnTo>
                  <a:lnTo>
                    <a:pt x="0" y="525"/>
                  </a:lnTo>
                  <a:lnTo>
                    <a:pt x="0" y="520"/>
                  </a:lnTo>
                  <a:lnTo>
                    <a:pt x="0" y="514"/>
                  </a:lnTo>
                  <a:lnTo>
                    <a:pt x="0" y="509"/>
                  </a:lnTo>
                  <a:lnTo>
                    <a:pt x="0" y="504"/>
                  </a:lnTo>
                  <a:lnTo>
                    <a:pt x="0" y="497"/>
                  </a:lnTo>
                  <a:lnTo>
                    <a:pt x="0" y="492"/>
                  </a:lnTo>
                  <a:lnTo>
                    <a:pt x="1" y="487"/>
                  </a:lnTo>
                  <a:lnTo>
                    <a:pt x="1" y="481"/>
                  </a:lnTo>
                  <a:lnTo>
                    <a:pt x="1" y="476"/>
                  </a:lnTo>
                  <a:lnTo>
                    <a:pt x="3" y="470"/>
                  </a:lnTo>
                  <a:lnTo>
                    <a:pt x="3" y="465"/>
                  </a:lnTo>
                  <a:lnTo>
                    <a:pt x="4" y="460"/>
                  </a:lnTo>
                  <a:lnTo>
                    <a:pt x="5" y="455"/>
                  </a:lnTo>
                  <a:lnTo>
                    <a:pt x="6" y="448"/>
                  </a:lnTo>
                  <a:lnTo>
                    <a:pt x="8" y="444"/>
                  </a:lnTo>
                  <a:lnTo>
                    <a:pt x="9" y="438"/>
                  </a:lnTo>
                  <a:lnTo>
                    <a:pt x="10" y="433"/>
                  </a:lnTo>
                  <a:lnTo>
                    <a:pt x="11" y="428"/>
                  </a:lnTo>
                  <a:lnTo>
                    <a:pt x="13" y="424"/>
                  </a:lnTo>
                  <a:lnTo>
                    <a:pt x="15" y="419"/>
                  </a:lnTo>
                  <a:lnTo>
                    <a:pt x="16" y="416"/>
                  </a:lnTo>
                  <a:lnTo>
                    <a:pt x="19" y="411"/>
                  </a:lnTo>
                  <a:lnTo>
                    <a:pt x="21" y="407"/>
                  </a:lnTo>
                  <a:lnTo>
                    <a:pt x="23" y="403"/>
                  </a:lnTo>
                  <a:lnTo>
                    <a:pt x="25" y="398"/>
                  </a:lnTo>
                  <a:lnTo>
                    <a:pt x="28" y="394"/>
                  </a:lnTo>
                  <a:lnTo>
                    <a:pt x="30" y="390"/>
                  </a:lnTo>
                  <a:lnTo>
                    <a:pt x="35" y="384"/>
                  </a:lnTo>
                  <a:lnTo>
                    <a:pt x="42" y="378"/>
                  </a:lnTo>
                  <a:lnTo>
                    <a:pt x="48" y="372"/>
                  </a:lnTo>
                  <a:lnTo>
                    <a:pt x="54" y="367"/>
                  </a:lnTo>
                  <a:lnTo>
                    <a:pt x="62" y="362"/>
                  </a:lnTo>
                  <a:lnTo>
                    <a:pt x="68" y="359"/>
                  </a:lnTo>
                  <a:lnTo>
                    <a:pt x="75" y="355"/>
                  </a:lnTo>
                  <a:lnTo>
                    <a:pt x="83" y="353"/>
                  </a:lnTo>
                  <a:lnTo>
                    <a:pt x="87" y="350"/>
                  </a:lnTo>
                  <a:lnTo>
                    <a:pt x="90" y="350"/>
                  </a:lnTo>
                  <a:lnTo>
                    <a:pt x="94" y="349"/>
                  </a:lnTo>
                  <a:lnTo>
                    <a:pt x="99" y="349"/>
                  </a:lnTo>
                  <a:lnTo>
                    <a:pt x="102" y="348"/>
                  </a:lnTo>
                  <a:lnTo>
                    <a:pt x="107" y="346"/>
                  </a:lnTo>
                  <a:lnTo>
                    <a:pt x="111" y="345"/>
                  </a:lnTo>
                  <a:lnTo>
                    <a:pt x="114" y="345"/>
                  </a:lnTo>
                  <a:lnTo>
                    <a:pt x="118" y="345"/>
                  </a:lnTo>
                  <a:lnTo>
                    <a:pt x="122" y="345"/>
                  </a:lnTo>
                  <a:lnTo>
                    <a:pt x="126" y="345"/>
                  </a:lnTo>
                  <a:lnTo>
                    <a:pt x="129" y="345"/>
                  </a:lnTo>
                  <a:lnTo>
                    <a:pt x="133" y="345"/>
                  </a:lnTo>
                  <a:lnTo>
                    <a:pt x="138" y="345"/>
                  </a:lnTo>
                  <a:lnTo>
                    <a:pt x="141" y="345"/>
                  </a:lnTo>
                  <a:lnTo>
                    <a:pt x="146" y="345"/>
                  </a:lnTo>
                  <a:lnTo>
                    <a:pt x="149" y="345"/>
                  </a:lnTo>
                  <a:lnTo>
                    <a:pt x="153" y="345"/>
                  </a:lnTo>
                  <a:lnTo>
                    <a:pt x="157" y="346"/>
                  </a:lnTo>
                  <a:lnTo>
                    <a:pt x="161" y="348"/>
                  </a:lnTo>
                  <a:lnTo>
                    <a:pt x="168" y="348"/>
                  </a:lnTo>
                  <a:lnTo>
                    <a:pt x="175" y="349"/>
                  </a:lnTo>
                  <a:lnTo>
                    <a:pt x="181" y="349"/>
                  </a:lnTo>
                  <a:lnTo>
                    <a:pt x="188" y="350"/>
                  </a:lnTo>
                  <a:lnTo>
                    <a:pt x="195" y="351"/>
                  </a:lnTo>
                  <a:lnTo>
                    <a:pt x="201" y="354"/>
                  </a:lnTo>
                  <a:lnTo>
                    <a:pt x="206" y="354"/>
                  </a:lnTo>
                  <a:lnTo>
                    <a:pt x="211" y="356"/>
                  </a:lnTo>
                  <a:lnTo>
                    <a:pt x="215" y="356"/>
                  </a:lnTo>
                  <a:lnTo>
                    <a:pt x="220" y="359"/>
                  </a:lnTo>
                  <a:lnTo>
                    <a:pt x="222" y="359"/>
                  </a:lnTo>
                  <a:lnTo>
                    <a:pt x="226" y="360"/>
                  </a:lnTo>
                  <a:lnTo>
                    <a:pt x="230" y="362"/>
                  </a:lnTo>
                  <a:lnTo>
                    <a:pt x="231" y="364"/>
                  </a:lnTo>
                  <a:lnTo>
                    <a:pt x="234" y="363"/>
                  </a:lnTo>
                  <a:lnTo>
                    <a:pt x="239" y="362"/>
                  </a:lnTo>
                  <a:lnTo>
                    <a:pt x="242" y="360"/>
                  </a:lnTo>
                  <a:lnTo>
                    <a:pt x="246" y="359"/>
                  </a:lnTo>
                  <a:lnTo>
                    <a:pt x="252" y="358"/>
                  </a:lnTo>
                  <a:lnTo>
                    <a:pt x="259" y="356"/>
                  </a:lnTo>
                  <a:lnTo>
                    <a:pt x="261" y="355"/>
                  </a:lnTo>
                  <a:lnTo>
                    <a:pt x="265" y="354"/>
                  </a:lnTo>
                  <a:lnTo>
                    <a:pt x="269" y="353"/>
                  </a:lnTo>
                  <a:lnTo>
                    <a:pt x="272" y="353"/>
                  </a:lnTo>
                  <a:lnTo>
                    <a:pt x="276" y="350"/>
                  </a:lnTo>
                  <a:lnTo>
                    <a:pt x="280" y="349"/>
                  </a:lnTo>
                  <a:lnTo>
                    <a:pt x="285" y="348"/>
                  </a:lnTo>
                  <a:lnTo>
                    <a:pt x="289" y="348"/>
                  </a:lnTo>
                  <a:lnTo>
                    <a:pt x="293" y="345"/>
                  </a:lnTo>
                  <a:lnTo>
                    <a:pt x="298" y="344"/>
                  </a:lnTo>
                  <a:lnTo>
                    <a:pt x="303" y="341"/>
                  </a:lnTo>
                  <a:lnTo>
                    <a:pt x="308" y="340"/>
                  </a:lnTo>
                  <a:lnTo>
                    <a:pt x="311" y="338"/>
                  </a:lnTo>
                  <a:lnTo>
                    <a:pt x="318" y="336"/>
                  </a:lnTo>
                  <a:lnTo>
                    <a:pt x="323" y="334"/>
                  </a:lnTo>
                  <a:lnTo>
                    <a:pt x="328" y="331"/>
                  </a:lnTo>
                  <a:lnTo>
                    <a:pt x="331" y="329"/>
                  </a:lnTo>
                  <a:lnTo>
                    <a:pt x="338" y="326"/>
                  </a:lnTo>
                  <a:lnTo>
                    <a:pt x="343" y="323"/>
                  </a:lnTo>
                  <a:lnTo>
                    <a:pt x="348" y="321"/>
                  </a:lnTo>
                  <a:lnTo>
                    <a:pt x="353" y="318"/>
                  </a:lnTo>
                  <a:lnTo>
                    <a:pt x="359" y="315"/>
                  </a:lnTo>
                  <a:lnTo>
                    <a:pt x="364" y="311"/>
                  </a:lnTo>
                  <a:lnTo>
                    <a:pt x="370" y="309"/>
                  </a:lnTo>
                  <a:lnTo>
                    <a:pt x="375" y="304"/>
                  </a:lnTo>
                  <a:lnTo>
                    <a:pt x="382" y="300"/>
                  </a:lnTo>
                  <a:lnTo>
                    <a:pt x="387" y="296"/>
                  </a:lnTo>
                  <a:lnTo>
                    <a:pt x="393" y="294"/>
                  </a:lnTo>
                  <a:lnTo>
                    <a:pt x="399" y="289"/>
                  </a:lnTo>
                  <a:lnTo>
                    <a:pt x="404" y="285"/>
                  </a:lnTo>
                  <a:lnTo>
                    <a:pt x="411" y="281"/>
                  </a:lnTo>
                  <a:lnTo>
                    <a:pt x="417" y="276"/>
                  </a:lnTo>
                  <a:lnTo>
                    <a:pt x="422" y="271"/>
                  </a:lnTo>
                  <a:lnTo>
                    <a:pt x="428" y="266"/>
                  </a:lnTo>
                  <a:lnTo>
                    <a:pt x="433" y="261"/>
                  </a:lnTo>
                  <a:lnTo>
                    <a:pt x="439" y="256"/>
                  </a:lnTo>
                  <a:lnTo>
                    <a:pt x="444" y="251"/>
                  </a:lnTo>
                  <a:lnTo>
                    <a:pt x="451" y="245"/>
                  </a:lnTo>
                  <a:lnTo>
                    <a:pt x="456" y="240"/>
                  </a:lnTo>
                  <a:lnTo>
                    <a:pt x="462" y="235"/>
                  </a:lnTo>
                  <a:lnTo>
                    <a:pt x="467" y="228"/>
                  </a:lnTo>
                  <a:lnTo>
                    <a:pt x="473" y="222"/>
                  </a:lnTo>
                  <a:lnTo>
                    <a:pt x="478" y="216"/>
                  </a:lnTo>
                  <a:lnTo>
                    <a:pt x="485" y="209"/>
                  </a:lnTo>
                  <a:lnTo>
                    <a:pt x="490" y="202"/>
                  </a:lnTo>
                  <a:lnTo>
                    <a:pt x="495" y="196"/>
                  </a:lnTo>
                  <a:lnTo>
                    <a:pt x="501" y="189"/>
                  </a:lnTo>
                  <a:lnTo>
                    <a:pt x="506" y="183"/>
                  </a:lnTo>
                  <a:lnTo>
                    <a:pt x="510" y="174"/>
                  </a:lnTo>
                  <a:lnTo>
                    <a:pt x="516" y="168"/>
                  </a:lnTo>
                  <a:lnTo>
                    <a:pt x="521" y="160"/>
                  </a:lnTo>
                  <a:lnTo>
                    <a:pt x="527" y="154"/>
                  </a:lnTo>
                  <a:lnTo>
                    <a:pt x="532" y="148"/>
                  </a:lnTo>
                  <a:lnTo>
                    <a:pt x="540" y="140"/>
                  </a:lnTo>
                  <a:lnTo>
                    <a:pt x="546" y="134"/>
                  </a:lnTo>
                  <a:lnTo>
                    <a:pt x="552" y="129"/>
                  </a:lnTo>
                  <a:lnTo>
                    <a:pt x="559" y="123"/>
                  </a:lnTo>
                  <a:lnTo>
                    <a:pt x="565" y="116"/>
                  </a:lnTo>
                  <a:lnTo>
                    <a:pt x="572" y="110"/>
                  </a:lnTo>
                  <a:lnTo>
                    <a:pt x="580" y="105"/>
                  </a:lnTo>
                  <a:lnTo>
                    <a:pt x="588" y="100"/>
                  </a:lnTo>
                  <a:lnTo>
                    <a:pt x="595" y="95"/>
                  </a:lnTo>
                  <a:lnTo>
                    <a:pt x="603" y="90"/>
                  </a:lnTo>
                  <a:lnTo>
                    <a:pt x="610" y="85"/>
                  </a:lnTo>
                  <a:lnTo>
                    <a:pt x="618" y="80"/>
                  </a:lnTo>
                  <a:lnTo>
                    <a:pt x="625" y="76"/>
                  </a:lnTo>
                  <a:lnTo>
                    <a:pt x="633" y="71"/>
                  </a:lnTo>
                  <a:lnTo>
                    <a:pt x="642" y="67"/>
                  </a:lnTo>
                  <a:lnTo>
                    <a:pt x="649" y="62"/>
                  </a:lnTo>
                  <a:lnTo>
                    <a:pt x="658" y="59"/>
                  </a:lnTo>
                  <a:lnTo>
                    <a:pt x="667" y="55"/>
                  </a:lnTo>
                  <a:lnTo>
                    <a:pt x="675" y="51"/>
                  </a:lnTo>
                  <a:lnTo>
                    <a:pt x="683" y="47"/>
                  </a:lnTo>
                  <a:lnTo>
                    <a:pt x="692" y="44"/>
                  </a:lnTo>
                  <a:lnTo>
                    <a:pt x="701" y="40"/>
                  </a:lnTo>
                  <a:lnTo>
                    <a:pt x="709" y="37"/>
                  </a:lnTo>
                  <a:lnTo>
                    <a:pt x="717" y="33"/>
                  </a:lnTo>
                  <a:lnTo>
                    <a:pt x="727" y="31"/>
                  </a:lnTo>
                  <a:lnTo>
                    <a:pt x="736" y="28"/>
                  </a:lnTo>
                  <a:lnTo>
                    <a:pt x="744" y="27"/>
                  </a:lnTo>
                  <a:lnTo>
                    <a:pt x="753" y="23"/>
                  </a:lnTo>
                  <a:lnTo>
                    <a:pt x="761" y="21"/>
                  </a:lnTo>
                  <a:lnTo>
                    <a:pt x="770" y="18"/>
                  </a:lnTo>
                  <a:lnTo>
                    <a:pt x="778" y="17"/>
                  </a:lnTo>
                  <a:lnTo>
                    <a:pt x="787" y="15"/>
                  </a:lnTo>
                  <a:lnTo>
                    <a:pt x="796" y="12"/>
                  </a:lnTo>
                  <a:lnTo>
                    <a:pt x="805" y="11"/>
                  </a:lnTo>
                  <a:lnTo>
                    <a:pt x="813" y="10"/>
                  </a:lnTo>
                  <a:lnTo>
                    <a:pt x="821" y="7"/>
                  </a:lnTo>
                  <a:lnTo>
                    <a:pt x="830" y="7"/>
                  </a:lnTo>
                  <a:lnTo>
                    <a:pt x="839" y="6"/>
                  </a:lnTo>
                  <a:lnTo>
                    <a:pt x="847" y="5"/>
                  </a:lnTo>
                  <a:lnTo>
                    <a:pt x="855" y="3"/>
                  </a:lnTo>
                  <a:lnTo>
                    <a:pt x="864" y="2"/>
                  </a:lnTo>
                  <a:lnTo>
                    <a:pt x="872" y="2"/>
                  </a:lnTo>
                  <a:lnTo>
                    <a:pt x="881" y="2"/>
                  </a:lnTo>
                  <a:lnTo>
                    <a:pt x="888" y="1"/>
                  </a:lnTo>
                  <a:lnTo>
                    <a:pt x="896" y="1"/>
                  </a:lnTo>
                  <a:lnTo>
                    <a:pt x="904" y="0"/>
                  </a:lnTo>
                  <a:lnTo>
                    <a:pt x="911" y="0"/>
                  </a:lnTo>
                  <a:lnTo>
                    <a:pt x="919" y="0"/>
                  </a:lnTo>
                  <a:lnTo>
                    <a:pt x="926" y="0"/>
                  </a:lnTo>
                  <a:lnTo>
                    <a:pt x="934" y="0"/>
                  </a:lnTo>
                  <a:lnTo>
                    <a:pt x="941" y="1"/>
                  </a:lnTo>
                  <a:lnTo>
                    <a:pt x="949" y="1"/>
                  </a:lnTo>
                  <a:lnTo>
                    <a:pt x="955" y="1"/>
                  </a:lnTo>
                  <a:lnTo>
                    <a:pt x="962" y="1"/>
                  </a:lnTo>
                  <a:lnTo>
                    <a:pt x="969" y="2"/>
                  </a:lnTo>
                  <a:lnTo>
                    <a:pt x="975" y="2"/>
                  </a:lnTo>
                  <a:lnTo>
                    <a:pt x="982" y="5"/>
                  </a:lnTo>
                  <a:lnTo>
                    <a:pt x="988" y="5"/>
                  </a:lnTo>
                  <a:lnTo>
                    <a:pt x="994" y="7"/>
                  </a:lnTo>
                  <a:lnTo>
                    <a:pt x="999" y="7"/>
                  </a:lnTo>
                  <a:lnTo>
                    <a:pt x="1006" y="10"/>
                  </a:lnTo>
                  <a:lnTo>
                    <a:pt x="1012" y="10"/>
                  </a:lnTo>
                  <a:lnTo>
                    <a:pt x="1018" y="12"/>
                  </a:lnTo>
                  <a:lnTo>
                    <a:pt x="1024" y="13"/>
                  </a:lnTo>
                  <a:lnTo>
                    <a:pt x="1031" y="15"/>
                  </a:lnTo>
                  <a:lnTo>
                    <a:pt x="1038" y="17"/>
                  </a:lnTo>
                  <a:lnTo>
                    <a:pt x="1044" y="18"/>
                  </a:lnTo>
                  <a:lnTo>
                    <a:pt x="1051" y="21"/>
                  </a:lnTo>
                  <a:lnTo>
                    <a:pt x="1058" y="22"/>
                  </a:lnTo>
                  <a:lnTo>
                    <a:pt x="1066" y="25"/>
                  </a:lnTo>
                  <a:lnTo>
                    <a:pt x="1073" y="27"/>
                  </a:lnTo>
                  <a:lnTo>
                    <a:pt x="1080" y="28"/>
                  </a:lnTo>
                  <a:lnTo>
                    <a:pt x="1088" y="32"/>
                  </a:lnTo>
                  <a:lnTo>
                    <a:pt x="1095" y="33"/>
                  </a:lnTo>
                  <a:lnTo>
                    <a:pt x="1102" y="37"/>
                  </a:lnTo>
                  <a:lnTo>
                    <a:pt x="1110" y="38"/>
                  </a:lnTo>
                  <a:lnTo>
                    <a:pt x="1117" y="41"/>
                  </a:lnTo>
                  <a:lnTo>
                    <a:pt x="1125" y="44"/>
                  </a:lnTo>
                  <a:lnTo>
                    <a:pt x="1132" y="46"/>
                  </a:lnTo>
                  <a:lnTo>
                    <a:pt x="1140" y="49"/>
                  </a:lnTo>
                  <a:lnTo>
                    <a:pt x="1147" y="51"/>
                  </a:lnTo>
                  <a:lnTo>
                    <a:pt x="1155" y="55"/>
                  </a:lnTo>
                  <a:lnTo>
                    <a:pt x="1162" y="57"/>
                  </a:lnTo>
                  <a:lnTo>
                    <a:pt x="1170" y="60"/>
                  </a:lnTo>
                  <a:lnTo>
                    <a:pt x="1177" y="62"/>
                  </a:lnTo>
                  <a:lnTo>
                    <a:pt x="1185" y="65"/>
                  </a:lnTo>
                  <a:lnTo>
                    <a:pt x="1193" y="69"/>
                  </a:lnTo>
                  <a:lnTo>
                    <a:pt x="1200" y="71"/>
                  </a:lnTo>
                  <a:lnTo>
                    <a:pt x="1208" y="74"/>
                  </a:lnTo>
                  <a:lnTo>
                    <a:pt x="1214" y="76"/>
                  </a:lnTo>
                  <a:lnTo>
                    <a:pt x="1223" y="80"/>
                  </a:lnTo>
                  <a:lnTo>
                    <a:pt x="1229" y="82"/>
                  </a:lnTo>
                  <a:lnTo>
                    <a:pt x="1235" y="85"/>
                  </a:lnTo>
                  <a:lnTo>
                    <a:pt x="1241" y="87"/>
                  </a:lnTo>
                  <a:lnTo>
                    <a:pt x="1249" y="90"/>
                  </a:lnTo>
                  <a:lnTo>
                    <a:pt x="1255" y="93"/>
                  </a:lnTo>
                  <a:lnTo>
                    <a:pt x="1262" y="95"/>
                  </a:lnTo>
                  <a:lnTo>
                    <a:pt x="1268" y="98"/>
                  </a:lnTo>
                  <a:lnTo>
                    <a:pt x="1274" y="100"/>
                  </a:lnTo>
                  <a:lnTo>
                    <a:pt x="1280" y="103"/>
                  </a:lnTo>
                  <a:lnTo>
                    <a:pt x="1285" y="105"/>
                  </a:lnTo>
                  <a:lnTo>
                    <a:pt x="1292" y="106"/>
                  </a:lnTo>
                  <a:lnTo>
                    <a:pt x="1297" y="110"/>
                  </a:lnTo>
                  <a:lnTo>
                    <a:pt x="1302" y="111"/>
                  </a:lnTo>
                  <a:lnTo>
                    <a:pt x="1308" y="114"/>
                  </a:lnTo>
                  <a:lnTo>
                    <a:pt x="1313" y="116"/>
                  </a:lnTo>
                  <a:lnTo>
                    <a:pt x="1318" y="119"/>
                  </a:lnTo>
                  <a:lnTo>
                    <a:pt x="1322" y="120"/>
                  </a:lnTo>
                  <a:lnTo>
                    <a:pt x="1327" y="121"/>
                  </a:lnTo>
                  <a:lnTo>
                    <a:pt x="1331" y="123"/>
                  </a:lnTo>
                  <a:lnTo>
                    <a:pt x="1334" y="125"/>
                  </a:lnTo>
                  <a:lnTo>
                    <a:pt x="1341" y="128"/>
                  </a:lnTo>
                  <a:lnTo>
                    <a:pt x="1347" y="131"/>
                  </a:lnTo>
                  <a:lnTo>
                    <a:pt x="1352" y="133"/>
                  </a:lnTo>
                  <a:lnTo>
                    <a:pt x="1356" y="134"/>
                  </a:lnTo>
                  <a:lnTo>
                    <a:pt x="1357" y="135"/>
                  </a:lnTo>
                  <a:lnTo>
                    <a:pt x="1358" y="137"/>
                  </a:lnTo>
                  <a:lnTo>
                    <a:pt x="1359" y="137"/>
                  </a:lnTo>
                  <a:lnTo>
                    <a:pt x="1362" y="138"/>
                  </a:lnTo>
                  <a:lnTo>
                    <a:pt x="1366" y="139"/>
                  </a:lnTo>
                  <a:lnTo>
                    <a:pt x="1372" y="143"/>
                  </a:lnTo>
                  <a:lnTo>
                    <a:pt x="1375" y="144"/>
                  </a:lnTo>
                  <a:lnTo>
                    <a:pt x="1380" y="147"/>
                  </a:lnTo>
                  <a:lnTo>
                    <a:pt x="1383" y="149"/>
                  </a:lnTo>
                  <a:lnTo>
                    <a:pt x="1388" y="152"/>
                  </a:lnTo>
                  <a:lnTo>
                    <a:pt x="1392" y="154"/>
                  </a:lnTo>
                  <a:lnTo>
                    <a:pt x="1398" y="157"/>
                  </a:lnTo>
                  <a:lnTo>
                    <a:pt x="1403" y="160"/>
                  </a:lnTo>
                  <a:lnTo>
                    <a:pt x="1410" y="163"/>
                  </a:lnTo>
                  <a:lnTo>
                    <a:pt x="1415" y="165"/>
                  </a:lnTo>
                  <a:lnTo>
                    <a:pt x="1422" y="169"/>
                  </a:lnTo>
                  <a:lnTo>
                    <a:pt x="1428" y="172"/>
                  </a:lnTo>
                  <a:lnTo>
                    <a:pt x="1435" y="177"/>
                  </a:lnTo>
                  <a:lnTo>
                    <a:pt x="1441" y="179"/>
                  </a:lnTo>
                  <a:lnTo>
                    <a:pt x="1450" y="183"/>
                  </a:lnTo>
                  <a:lnTo>
                    <a:pt x="1456" y="188"/>
                  </a:lnTo>
                  <a:lnTo>
                    <a:pt x="1465" y="192"/>
                  </a:lnTo>
                  <a:lnTo>
                    <a:pt x="1472" y="196"/>
                  </a:lnTo>
                  <a:lnTo>
                    <a:pt x="1480" y="199"/>
                  </a:lnTo>
                  <a:lnTo>
                    <a:pt x="1489" y="203"/>
                  </a:lnTo>
                  <a:lnTo>
                    <a:pt x="1498" y="207"/>
                  </a:lnTo>
                  <a:lnTo>
                    <a:pt x="1506" y="212"/>
                  </a:lnTo>
                  <a:lnTo>
                    <a:pt x="1515" y="216"/>
                  </a:lnTo>
                  <a:lnTo>
                    <a:pt x="1524" y="221"/>
                  </a:lnTo>
                  <a:lnTo>
                    <a:pt x="1534" y="225"/>
                  </a:lnTo>
                  <a:lnTo>
                    <a:pt x="1541" y="228"/>
                  </a:lnTo>
                  <a:lnTo>
                    <a:pt x="1550" y="232"/>
                  </a:lnTo>
                  <a:lnTo>
                    <a:pt x="1559" y="236"/>
                  </a:lnTo>
                  <a:lnTo>
                    <a:pt x="1569" y="240"/>
                  </a:lnTo>
                  <a:lnTo>
                    <a:pt x="1578" y="243"/>
                  </a:lnTo>
                  <a:lnTo>
                    <a:pt x="1587" y="248"/>
                  </a:lnTo>
                  <a:lnTo>
                    <a:pt x="1597" y="252"/>
                  </a:lnTo>
                  <a:lnTo>
                    <a:pt x="1607" y="256"/>
                  </a:lnTo>
                  <a:lnTo>
                    <a:pt x="1614" y="260"/>
                  </a:lnTo>
                  <a:lnTo>
                    <a:pt x="1624" y="263"/>
                  </a:lnTo>
                  <a:lnTo>
                    <a:pt x="1633" y="267"/>
                  </a:lnTo>
                  <a:lnTo>
                    <a:pt x="1643" y="271"/>
                  </a:lnTo>
                  <a:lnTo>
                    <a:pt x="1652" y="275"/>
                  </a:lnTo>
                  <a:lnTo>
                    <a:pt x="1662" y="277"/>
                  </a:lnTo>
                  <a:lnTo>
                    <a:pt x="1671" y="281"/>
                  </a:lnTo>
                  <a:lnTo>
                    <a:pt x="1681" y="285"/>
                  </a:lnTo>
                  <a:lnTo>
                    <a:pt x="1688" y="287"/>
                  </a:lnTo>
                  <a:lnTo>
                    <a:pt x="1697" y="290"/>
                  </a:lnTo>
                  <a:lnTo>
                    <a:pt x="1706" y="292"/>
                  </a:lnTo>
                  <a:lnTo>
                    <a:pt x="1715" y="295"/>
                  </a:lnTo>
                  <a:lnTo>
                    <a:pt x="1723" y="297"/>
                  </a:lnTo>
                  <a:lnTo>
                    <a:pt x="1731" y="300"/>
                  </a:lnTo>
                  <a:lnTo>
                    <a:pt x="1740" y="301"/>
                  </a:lnTo>
                  <a:lnTo>
                    <a:pt x="1749" y="305"/>
                  </a:lnTo>
                  <a:lnTo>
                    <a:pt x="1755" y="306"/>
                  </a:lnTo>
                  <a:lnTo>
                    <a:pt x="1764" y="307"/>
                  </a:lnTo>
                  <a:lnTo>
                    <a:pt x="1770" y="309"/>
                  </a:lnTo>
                  <a:lnTo>
                    <a:pt x="1777" y="310"/>
                  </a:lnTo>
                  <a:lnTo>
                    <a:pt x="1785" y="310"/>
                  </a:lnTo>
                  <a:lnTo>
                    <a:pt x="1791" y="311"/>
                  </a:lnTo>
                  <a:lnTo>
                    <a:pt x="1798" y="311"/>
                  </a:lnTo>
                  <a:lnTo>
                    <a:pt x="1805" y="311"/>
                  </a:lnTo>
                  <a:lnTo>
                    <a:pt x="1889" y="274"/>
                  </a:lnTo>
                  <a:lnTo>
                    <a:pt x="1892" y="275"/>
                  </a:lnTo>
                  <a:lnTo>
                    <a:pt x="1898" y="277"/>
                  </a:lnTo>
                  <a:lnTo>
                    <a:pt x="1902" y="279"/>
                  </a:lnTo>
                  <a:lnTo>
                    <a:pt x="1905" y="281"/>
                  </a:lnTo>
                  <a:lnTo>
                    <a:pt x="1912" y="284"/>
                  </a:lnTo>
                  <a:lnTo>
                    <a:pt x="1919" y="289"/>
                  </a:lnTo>
                  <a:lnTo>
                    <a:pt x="1922" y="290"/>
                  </a:lnTo>
                  <a:lnTo>
                    <a:pt x="1926" y="291"/>
                  </a:lnTo>
                  <a:lnTo>
                    <a:pt x="1928" y="294"/>
                  </a:lnTo>
                  <a:lnTo>
                    <a:pt x="1933" y="295"/>
                  </a:lnTo>
                  <a:lnTo>
                    <a:pt x="1937" y="297"/>
                  </a:lnTo>
                  <a:lnTo>
                    <a:pt x="1941" y="300"/>
                  </a:lnTo>
                  <a:lnTo>
                    <a:pt x="1944" y="302"/>
                  </a:lnTo>
                  <a:lnTo>
                    <a:pt x="1949" y="305"/>
                  </a:lnTo>
                  <a:lnTo>
                    <a:pt x="1953" y="307"/>
                  </a:lnTo>
                  <a:lnTo>
                    <a:pt x="1957" y="310"/>
                  </a:lnTo>
                  <a:lnTo>
                    <a:pt x="1961" y="312"/>
                  </a:lnTo>
                  <a:lnTo>
                    <a:pt x="1966" y="315"/>
                  </a:lnTo>
                  <a:lnTo>
                    <a:pt x="1969" y="318"/>
                  </a:lnTo>
                  <a:lnTo>
                    <a:pt x="1974" y="321"/>
                  </a:lnTo>
                  <a:lnTo>
                    <a:pt x="1980" y="325"/>
                  </a:lnTo>
                  <a:lnTo>
                    <a:pt x="1983" y="328"/>
                  </a:lnTo>
                  <a:lnTo>
                    <a:pt x="1988" y="330"/>
                  </a:lnTo>
                  <a:lnTo>
                    <a:pt x="1992" y="334"/>
                  </a:lnTo>
                  <a:lnTo>
                    <a:pt x="1997" y="336"/>
                  </a:lnTo>
                  <a:lnTo>
                    <a:pt x="2001" y="340"/>
                  </a:lnTo>
                  <a:lnTo>
                    <a:pt x="2005" y="343"/>
                  </a:lnTo>
                  <a:lnTo>
                    <a:pt x="2010" y="346"/>
                  </a:lnTo>
                  <a:lnTo>
                    <a:pt x="2013" y="349"/>
                  </a:lnTo>
                  <a:lnTo>
                    <a:pt x="2017" y="354"/>
                  </a:lnTo>
                  <a:lnTo>
                    <a:pt x="2021" y="356"/>
                  </a:lnTo>
                  <a:lnTo>
                    <a:pt x="2026" y="360"/>
                  </a:lnTo>
                  <a:lnTo>
                    <a:pt x="2028" y="364"/>
                  </a:lnTo>
                  <a:lnTo>
                    <a:pt x="2033" y="368"/>
                  </a:lnTo>
                  <a:lnTo>
                    <a:pt x="2040" y="375"/>
                  </a:lnTo>
                  <a:lnTo>
                    <a:pt x="2047" y="383"/>
                  </a:lnTo>
                  <a:lnTo>
                    <a:pt x="2054" y="389"/>
                  </a:lnTo>
                  <a:lnTo>
                    <a:pt x="2059" y="398"/>
                  </a:lnTo>
                  <a:lnTo>
                    <a:pt x="2061" y="400"/>
                  </a:lnTo>
                  <a:lnTo>
                    <a:pt x="2062" y="406"/>
                  </a:lnTo>
                  <a:lnTo>
                    <a:pt x="2065" y="409"/>
                  </a:lnTo>
                  <a:lnTo>
                    <a:pt x="2067" y="413"/>
                  </a:lnTo>
                  <a:lnTo>
                    <a:pt x="2070" y="417"/>
                  </a:lnTo>
                  <a:lnTo>
                    <a:pt x="2071" y="421"/>
                  </a:lnTo>
                  <a:lnTo>
                    <a:pt x="2071" y="424"/>
                  </a:lnTo>
                  <a:lnTo>
                    <a:pt x="2072" y="428"/>
                  </a:lnTo>
                  <a:lnTo>
                    <a:pt x="2074" y="432"/>
                  </a:lnTo>
                  <a:lnTo>
                    <a:pt x="2075" y="436"/>
                  </a:lnTo>
                  <a:lnTo>
                    <a:pt x="2075" y="439"/>
                  </a:lnTo>
                  <a:lnTo>
                    <a:pt x="2075" y="444"/>
                  </a:lnTo>
                  <a:lnTo>
                    <a:pt x="2072" y="451"/>
                  </a:lnTo>
                  <a:lnTo>
                    <a:pt x="2070" y="460"/>
                  </a:lnTo>
                  <a:lnTo>
                    <a:pt x="2066" y="463"/>
                  </a:lnTo>
                  <a:lnTo>
                    <a:pt x="2065" y="467"/>
                  </a:lnTo>
                  <a:lnTo>
                    <a:pt x="2061" y="471"/>
                  </a:lnTo>
                  <a:lnTo>
                    <a:pt x="2059" y="476"/>
                  </a:lnTo>
                  <a:lnTo>
                    <a:pt x="2054" y="478"/>
                  </a:lnTo>
                  <a:lnTo>
                    <a:pt x="2050" y="483"/>
                  </a:lnTo>
                  <a:lnTo>
                    <a:pt x="2045" y="487"/>
                  </a:lnTo>
                  <a:lnTo>
                    <a:pt x="2040" y="492"/>
                  </a:lnTo>
                  <a:lnTo>
                    <a:pt x="2035" y="496"/>
                  </a:lnTo>
                  <a:lnTo>
                    <a:pt x="2030" y="500"/>
                  </a:lnTo>
                  <a:lnTo>
                    <a:pt x="2025" y="505"/>
                  </a:lnTo>
                  <a:lnTo>
                    <a:pt x="2018" y="509"/>
                  </a:lnTo>
                  <a:lnTo>
                    <a:pt x="2011" y="512"/>
                  </a:lnTo>
                  <a:lnTo>
                    <a:pt x="2005" y="516"/>
                  </a:lnTo>
                  <a:lnTo>
                    <a:pt x="1998" y="521"/>
                  </a:lnTo>
                  <a:lnTo>
                    <a:pt x="1992" y="525"/>
                  </a:lnTo>
                  <a:lnTo>
                    <a:pt x="1983" y="530"/>
                  </a:lnTo>
                  <a:lnTo>
                    <a:pt x="1977" y="534"/>
                  </a:lnTo>
                  <a:lnTo>
                    <a:pt x="1969" y="537"/>
                  </a:lnTo>
                  <a:lnTo>
                    <a:pt x="1963" y="543"/>
                  </a:lnTo>
                  <a:lnTo>
                    <a:pt x="1954" y="545"/>
                  </a:lnTo>
                  <a:lnTo>
                    <a:pt x="1947" y="550"/>
                  </a:lnTo>
                  <a:lnTo>
                    <a:pt x="1939" y="554"/>
                  </a:lnTo>
                  <a:lnTo>
                    <a:pt x="1932" y="559"/>
                  </a:lnTo>
                  <a:lnTo>
                    <a:pt x="1923" y="561"/>
                  </a:lnTo>
                  <a:lnTo>
                    <a:pt x="1915" y="566"/>
                  </a:lnTo>
                  <a:lnTo>
                    <a:pt x="1908" y="570"/>
                  </a:lnTo>
                  <a:lnTo>
                    <a:pt x="1899" y="574"/>
                  </a:lnTo>
                  <a:lnTo>
                    <a:pt x="1892" y="576"/>
                  </a:lnTo>
                  <a:lnTo>
                    <a:pt x="1883" y="581"/>
                  </a:lnTo>
                  <a:lnTo>
                    <a:pt x="1875" y="584"/>
                  </a:lnTo>
                  <a:lnTo>
                    <a:pt x="1867" y="588"/>
                  </a:lnTo>
                  <a:lnTo>
                    <a:pt x="1859" y="592"/>
                  </a:lnTo>
                  <a:lnTo>
                    <a:pt x="1851" y="594"/>
                  </a:lnTo>
                  <a:lnTo>
                    <a:pt x="1844" y="598"/>
                  </a:lnTo>
                  <a:lnTo>
                    <a:pt x="1836" y="602"/>
                  </a:lnTo>
                  <a:lnTo>
                    <a:pt x="1828" y="604"/>
                  </a:lnTo>
                  <a:lnTo>
                    <a:pt x="1821" y="608"/>
                  </a:lnTo>
                  <a:lnTo>
                    <a:pt x="1814" y="610"/>
                  </a:lnTo>
                  <a:lnTo>
                    <a:pt x="1808" y="613"/>
                  </a:lnTo>
                  <a:lnTo>
                    <a:pt x="1801" y="615"/>
                  </a:lnTo>
                  <a:lnTo>
                    <a:pt x="1794" y="618"/>
                  </a:lnTo>
                  <a:lnTo>
                    <a:pt x="1787" y="620"/>
                  </a:lnTo>
                  <a:lnTo>
                    <a:pt x="1782" y="624"/>
                  </a:lnTo>
                  <a:lnTo>
                    <a:pt x="1776" y="625"/>
                  </a:lnTo>
                  <a:lnTo>
                    <a:pt x="1770" y="628"/>
                  </a:lnTo>
                  <a:lnTo>
                    <a:pt x="1765" y="631"/>
                  </a:lnTo>
                  <a:lnTo>
                    <a:pt x="1760" y="632"/>
                  </a:lnTo>
                  <a:lnTo>
                    <a:pt x="1755" y="633"/>
                  </a:lnTo>
                  <a:lnTo>
                    <a:pt x="1750" y="636"/>
                  </a:lnTo>
                  <a:lnTo>
                    <a:pt x="1746" y="637"/>
                  </a:lnTo>
                  <a:lnTo>
                    <a:pt x="1744" y="638"/>
                  </a:lnTo>
                  <a:lnTo>
                    <a:pt x="1737" y="641"/>
                  </a:lnTo>
                  <a:lnTo>
                    <a:pt x="1732" y="642"/>
                  </a:lnTo>
                  <a:lnTo>
                    <a:pt x="1730" y="643"/>
                  </a:lnTo>
                  <a:lnTo>
                    <a:pt x="1730" y="644"/>
                  </a:lnTo>
                  <a:lnTo>
                    <a:pt x="1728" y="643"/>
                  </a:lnTo>
                  <a:lnTo>
                    <a:pt x="1726" y="641"/>
                  </a:lnTo>
                  <a:lnTo>
                    <a:pt x="1721" y="634"/>
                  </a:lnTo>
                  <a:lnTo>
                    <a:pt x="1717" y="628"/>
                  </a:lnTo>
                  <a:lnTo>
                    <a:pt x="1713" y="624"/>
                  </a:lnTo>
                  <a:lnTo>
                    <a:pt x="1711" y="619"/>
                  </a:lnTo>
                  <a:lnTo>
                    <a:pt x="1707" y="614"/>
                  </a:lnTo>
                  <a:lnTo>
                    <a:pt x="1703" y="609"/>
                  </a:lnTo>
                  <a:lnTo>
                    <a:pt x="1698" y="603"/>
                  </a:lnTo>
                  <a:lnTo>
                    <a:pt x="1693" y="598"/>
                  </a:lnTo>
                  <a:lnTo>
                    <a:pt x="1688" y="592"/>
                  </a:lnTo>
                  <a:lnTo>
                    <a:pt x="1685" y="585"/>
                  </a:lnTo>
                  <a:lnTo>
                    <a:pt x="1678" y="578"/>
                  </a:lnTo>
                  <a:lnTo>
                    <a:pt x="1671" y="570"/>
                  </a:lnTo>
                  <a:lnTo>
                    <a:pt x="1664" y="564"/>
                  </a:lnTo>
                  <a:lnTo>
                    <a:pt x="1658" y="556"/>
                  </a:lnTo>
                  <a:lnTo>
                    <a:pt x="1651" y="548"/>
                  </a:lnTo>
                  <a:lnTo>
                    <a:pt x="1643" y="539"/>
                  </a:lnTo>
                  <a:lnTo>
                    <a:pt x="1636" y="531"/>
                  </a:lnTo>
                  <a:lnTo>
                    <a:pt x="1629" y="522"/>
                  </a:lnTo>
                  <a:lnTo>
                    <a:pt x="1621" y="514"/>
                  </a:lnTo>
                  <a:lnTo>
                    <a:pt x="1612" y="505"/>
                  </a:lnTo>
                  <a:lnTo>
                    <a:pt x="1603" y="495"/>
                  </a:lnTo>
                  <a:lnTo>
                    <a:pt x="1594" y="487"/>
                  </a:lnTo>
                  <a:lnTo>
                    <a:pt x="1584" y="477"/>
                  </a:lnTo>
                  <a:lnTo>
                    <a:pt x="1575" y="467"/>
                  </a:lnTo>
                  <a:lnTo>
                    <a:pt x="1565" y="458"/>
                  </a:lnTo>
                  <a:lnTo>
                    <a:pt x="1555" y="448"/>
                  </a:lnTo>
                  <a:lnTo>
                    <a:pt x="1544" y="438"/>
                  </a:lnTo>
                  <a:lnTo>
                    <a:pt x="1534" y="428"/>
                  </a:lnTo>
                  <a:lnTo>
                    <a:pt x="1523" y="417"/>
                  </a:lnTo>
                  <a:lnTo>
                    <a:pt x="1511" y="408"/>
                  </a:lnTo>
                  <a:lnTo>
                    <a:pt x="1499" y="397"/>
                  </a:lnTo>
                  <a:lnTo>
                    <a:pt x="1486" y="387"/>
                  </a:lnTo>
                  <a:lnTo>
                    <a:pt x="1474" y="377"/>
                  </a:lnTo>
                  <a:lnTo>
                    <a:pt x="1462" y="367"/>
                  </a:lnTo>
                  <a:lnTo>
                    <a:pt x="1449" y="356"/>
                  </a:lnTo>
                  <a:lnTo>
                    <a:pt x="1435" y="346"/>
                  </a:lnTo>
                  <a:lnTo>
                    <a:pt x="1422" y="336"/>
                  </a:lnTo>
                  <a:lnTo>
                    <a:pt x="1408" y="326"/>
                  </a:lnTo>
                  <a:lnTo>
                    <a:pt x="1395" y="316"/>
                  </a:lnTo>
                  <a:lnTo>
                    <a:pt x="1380" y="307"/>
                  </a:lnTo>
                  <a:lnTo>
                    <a:pt x="1364" y="297"/>
                  </a:lnTo>
                  <a:lnTo>
                    <a:pt x="1351" y="289"/>
                  </a:lnTo>
                  <a:lnTo>
                    <a:pt x="1336" y="279"/>
                  </a:lnTo>
                  <a:lnTo>
                    <a:pt x="1321" y="270"/>
                  </a:lnTo>
                  <a:lnTo>
                    <a:pt x="1305" y="260"/>
                  </a:lnTo>
                  <a:lnTo>
                    <a:pt x="1289" y="251"/>
                  </a:lnTo>
                  <a:lnTo>
                    <a:pt x="1273" y="242"/>
                  </a:lnTo>
                  <a:lnTo>
                    <a:pt x="1257" y="233"/>
                  </a:lnTo>
                  <a:lnTo>
                    <a:pt x="1240" y="226"/>
                  </a:lnTo>
                  <a:lnTo>
                    <a:pt x="1224" y="217"/>
                  </a:lnTo>
                  <a:lnTo>
                    <a:pt x="1206" y="209"/>
                  </a:lnTo>
                  <a:lnTo>
                    <a:pt x="1189" y="202"/>
                  </a:lnTo>
                  <a:lnTo>
                    <a:pt x="1171" y="194"/>
                  </a:lnTo>
                  <a:lnTo>
                    <a:pt x="1154" y="188"/>
                  </a:lnTo>
                  <a:lnTo>
                    <a:pt x="1135" y="181"/>
                  </a:lnTo>
                  <a:lnTo>
                    <a:pt x="1117" y="174"/>
                  </a:lnTo>
                  <a:lnTo>
                    <a:pt x="1100" y="168"/>
                  </a:lnTo>
                  <a:lnTo>
                    <a:pt x="1082" y="163"/>
                  </a:lnTo>
                  <a:lnTo>
                    <a:pt x="1062" y="157"/>
                  </a:lnTo>
                  <a:lnTo>
                    <a:pt x="1044" y="152"/>
                  </a:lnTo>
                  <a:lnTo>
                    <a:pt x="1027" y="147"/>
                  </a:lnTo>
                  <a:lnTo>
                    <a:pt x="1009" y="143"/>
                  </a:lnTo>
                  <a:lnTo>
                    <a:pt x="993" y="139"/>
                  </a:lnTo>
                  <a:lnTo>
                    <a:pt x="977" y="135"/>
                  </a:lnTo>
                  <a:lnTo>
                    <a:pt x="962" y="131"/>
                  </a:lnTo>
                  <a:lnTo>
                    <a:pt x="947" y="129"/>
                  </a:lnTo>
                  <a:lnTo>
                    <a:pt x="931" y="126"/>
                  </a:lnTo>
                  <a:lnTo>
                    <a:pt x="916" y="124"/>
                  </a:lnTo>
                  <a:lnTo>
                    <a:pt x="903" y="121"/>
                  </a:lnTo>
                  <a:lnTo>
                    <a:pt x="890" y="120"/>
                  </a:lnTo>
                  <a:lnTo>
                    <a:pt x="876" y="119"/>
                  </a:lnTo>
                  <a:lnTo>
                    <a:pt x="865" y="118"/>
                  </a:lnTo>
                  <a:lnTo>
                    <a:pt x="852" y="118"/>
                  </a:lnTo>
                  <a:lnTo>
                    <a:pt x="841" y="118"/>
                  </a:lnTo>
                  <a:lnTo>
                    <a:pt x="829" y="116"/>
                  </a:lnTo>
                  <a:lnTo>
                    <a:pt x="817" y="116"/>
                  </a:lnTo>
                  <a:lnTo>
                    <a:pt x="807" y="116"/>
                  </a:lnTo>
                  <a:lnTo>
                    <a:pt x="797" y="118"/>
                  </a:lnTo>
                  <a:lnTo>
                    <a:pt x="787" y="118"/>
                  </a:lnTo>
                  <a:lnTo>
                    <a:pt x="777" y="120"/>
                  </a:lnTo>
                  <a:lnTo>
                    <a:pt x="768" y="120"/>
                  </a:lnTo>
                  <a:lnTo>
                    <a:pt x="759" y="123"/>
                  </a:lnTo>
                  <a:lnTo>
                    <a:pt x="751" y="123"/>
                  </a:lnTo>
                  <a:lnTo>
                    <a:pt x="743" y="124"/>
                  </a:lnTo>
                  <a:lnTo>
                    <a:pt x="736" y="126"/>
                  </a:lnTo>
                  <a:lnTo>
                    <a:pt x="728" y="129"/>
                  </a:lnTo>
                  <a:lnTo>
                    <a:pt x="721" y="131"/>
                  </a:lnTo>
                  <a:lnTo>
                    <a:pt x="714" y="133"/>
                  </a:lnTo>
                  <a:lnTo>
                    <a:pt x="708" y="137"/>
                  </a:lnTo>
                  <a:lnTo>
                    <a:pt x="703" y="139"/>
                  </a:lnTo>
                  <a:lnTo>
                    <a:pt x="697" y="140"/>
                  </a:lnTo>
                  <a:lnTo>
                    <a:pt x="690" y="143"/>
                  </a:lnTo>
                  <a:lnTo>
                    <a:pt x="685" y="145"/>
                  </a:lnTo>
                  <a:lnTo>
                    <a:pt x="680" y="149"/>
                  </a:lnTo>
                  <a:lnTo>
                    <a:pt x="675" y="150"/>
                  </a:lnTo>
                  <a:lnTo>
                    <a:pt x="670" y="154"/>
                  </a:lnTo>
                  <a:lnTo>
                    <a:pt x="667" y="157"/>
                  </a:lnTo>
                  <a:lnTo>
                    <a:pt x="663" y="160"/>
                  </a:lnTo>
                  <a:lnTo>
                    <a:pt x="655" y="165"/>
                  </a:lnTo>
                  <a:lnTo>
                    <a:pt x="649" y="170"/>
                  </a:lnTo>
                  <a:lnTo>
                    <a:pt x="644" y="177"/>
                  </a:lnTo>
                  <a:lnTo>
                    <a:pt x="639" y="182"/>
                  </a:lnTo>
                  <a:lnTo>
                    <a:pt x="635" y="187"/>
                  </a:lnTo>
                  <a:lnTo>
                    <a:pt x="631" y="191"/>
                  </a:lnTo>
                  <a:lnTo>
                    <a:pt x="629" y="196"/>
                  </a:lnTo>
                  <a:lnTo>
                    <a:pt x="628" y="199"/>
                  </a:lnTo>
                  <a:lnTo>
                    <a:pt x="625" y="204"/>
                  </a:lnTo>
                  <a:lnTo>
                    <a:pt x="625" y="207"/>
                  </a:lnTo>
                  <a:lnTo>
                    <a:pt x="624" y="207"/>
                  </a:lnTo>
                  <a:lnTo>
                    <a:pt x="620" y="212"/>
                  </a:lnTo>
                  <a:lnTo>
                    <a:pt x="619" y="214"/>
                  </a:lnTo>
                  <a:lnTo>
                    <a:pt x="616" y="217"/>
                  </a:lnTo>
                  <a:lnTo>
                    <a:pt x="614" y="221"/>
                  </a:lnTo>
                  <a:lnTo>
                    <a:pt x="610" y="226"/>
                  </a:lnTo>
                  <a:lnTo>
                    <a:pt x="608" y="231"/>
                  </a:lnTo>
                  <a:lnTo>
                    <a:pt x="604" y="235"/>
                  </a:lnTo>
                  <a:lnTo>
                    <a:pt x="599" y="240"/>
                  </a:lnTo>
                  <a:lnTo>
                    <a:pt x="596" y="247"/>
                  </a:lnTo>
                  <a:lnTo>
                    <a:pt x="591" y="253"/>
                  </a:lnTo>
                  <a:lnTo>
                    <a:pt x="588" y="260"/>
                  </a:lnTo>
                  <a:lnTo>
                    <a:pt x="583" y="266"/>
                  </a:lnTo>
                  <a:lnTo>
                    <a:pt x="579" y="274"/>
                  </a:lnTo>
                  <a:lnTo>
                    <a:pt x="574" y="280"/>
                  </a:lnTo>
                  <a:lnTo>
                    <a:pt x="569" y="287"/>
                  </a:lnTo>
                  <a:lnTo>
                    <a:pt x="564" y="294"/>
                  </a:lnTo>
                  <a:lnTo>
                    <a:pt x="560" y="301"/>
                  </a:lnTo>
                  <a:lnTo>
                    <a:pt x="555" y="309"/>
                  </a:lnTo>
                  <a:lnTo>
                    <a:pt x="551" y="316"/>
                  </a:lnTo>
                  <a:lnTo>
                    <a:pt x="549" y="320"/>
                  </a:lnTo>
                  <a:lnTo>
                    <a:pt x="546" y="325"/>
                  </a:lnTo>
                  <a:lnTo>
                    <a:pt x="544" y="328"/>
                  </a:lnTo>
                  <a:lnTo>
                    <a:pt x="542" y="333"/>
                  </a:lnTo>
                  <a:lnTo>
                    <a:pt x="537" y="339"/>
                  </a:lnTo>
                  <a:lnTo>
                    <a:pt x="534" y="346"/>
                  </a:lnTo>
                  <a:lnTo>
                    <a:pt x="530" y="354"/>
                  </a:lnTo>
                  <a:lnTo>
                    <a:pt x="526" y="362"/>
                  </a:lnTo>
                  <a:lnTo>
                    <a:pt x="522" y="368"/>
                  </a:lnTo>
                  <a:lnTo>
                    <a:pt x="520" y="375"/>
                  </a:lnTo>
                  <a:lnTo>
                    <a:pt x="517" y="382"/>
                  </a:lnTo>
                  <a:lnTo>
                    <a:pt x="515" y="388"/>
                  </a:lnTo>
                  <a:lnTo>
                    <a:pt x="512" y="393"/>
                  </a:lnTo>
                  <a:lnTo>
                    <a:pt x="508" y="399"/>
                  </a:lnTo>
                  <a:lnTo>
                    <a:pt x="505" y="406"/>
                  </a:lnTo>
                  <a:lnTo>
                    <a:pt x="501" y="412"/>
                  </a:lnTo>
                  <a:lnTo>
                    <a:pt x="493" y="418"/>
                  </a:lnTo>
                  <a:lnTo>
                    <a:pt x="488" y="426"/>
                  </a:lnTo>
                  <a:lnTo>
                    <a:pt x="482" y="432"/>
                  </a:lnTo>
                  <a:lnTo>
                    <a:pt x="476" y="439"/>
                  </a:lnTo>
                  <a:lnTo>
                    <a:pt x="468" y="446"/>
                  </a:lnTo>
                  <a:lnTo>
                    <a:pt x="461" y="453"/>
                  </a:lnTo>
                  <a:lnTo>
                    <a:pt x="457" y="456"/>
                  </a:lnTo>
                  <a:lnTo>
                    <a:pt x="453" y="460"/>
                  </a:lnTo>
                  <a:lnTo>
                    <a:pt x="448" y="463"/>
                  </a:lnTo>
                  <a:lnTo>
                    <a:pt x="446" y="467"/>
                  </a:lnTo>
                  <a:lnTo>
                    <a:pt x="441" y="470"/>
                  </a:lnTo>
                  <a:lnTo>
                    <a:pt x="437" y="473"/>
                  </a:lnTo>
                  <a:lnTo>
                    <a:pt x="432" y="477"/>
                  </a:lnTo>
                  <a:lnTo>
                    <a:pt x="429" y="481"/>
                  </a:lnTo>
                  <a:lnTo>
                    <a:pt x="424" y="483"/>
                  </a:lnTo>
                  <a:lnTo>
                    <a:pt x="421" y="487"/>
                  </a:lnTo>
                  <a:lnTo>
                    <a:pt x="416" y="491"/>
                  </a:lnTo>
                  <a:lnTo>
                    <a:pt x="413" y="494"/>
                  </a:lnTo>
                  <a:lnTo>
                    <a:pt x="408" y="497"/>
                  </a:lnTo>
                  <a:lnTo>
                    <a:pt x="404" y="500"/>
                  </a:lnTo>
                  <a:lnTo>
                    <a:pt x="399" y="502"/>
                  </a:lnTo>
                  <a:lnTo>
                    <a:pt x="395" y="506"/>
                  </a:lnTo>
                  <a:lnTo>
                    <a:pt x="392" y="509"/>
                  </a:lnTo>
                  <a:lnTo>
                    <a:pt x="387" y="511"/>
                  </a:lnTo>
                  <a:lnTo>
                    <a:pt x="384" y="514"/>
                  </a:lnTo>
                  <a:lnTo>
                    <a:pt x="380" y="517"/>
                  </a:lnTo>
                  <a:lnTo>
                    <a:pt x="375" y="520"/>
                  </a:lnTo>
                  <a:lnTo>
                    <a:pt x="372" y="522"/>
                  </a:lnTo>
                  <a:lnTo>
                    <a:pt x="368" y="525"/>
                  </a:lnTo>
                  <a:lnTo>
                    <a:pt x="365" y="527"/>
                  </a:lnTo>
                  <a:lnTo>
                    <a:pt x="358" y="531"/>
                  </a:lnTo>
                  <a:lnTo>
                    <a:pt x="353" y="536"/>
                  </a:lnTo>
                  <a:lnTo>
                    <a:pt x="347" y="539"/>
                  </a:lnTo>
                  <a:lnTo>
                    <a:pt x="342" y="543"/>
                  </a:lnTo>
                  <a:lnTo>
                    <a:pt x="337" y="545"/>
                  </a:lnTo>
                  <a:lnTo>
                    <a:pt x="334" y="549"/>
                  </a:lnTo>
                  <a:lnTo>
                    <a:pt x="329" y="553"/>
                  </a:lnTo>
                  <a:lnTo>
                    <a:pt x="328" y="554"/>
                  </a:lnTo>
                  <a:lnTo>
                    <a:pt x="325" y="554"/>
                  </a:lnTo>
                  <a:lnTo>
                    <a:pt x="324" y="553"/>
                  </a:lnTo>
                  <a:lnTo>
                    <a:pt x="321" y="553"/>
                  </a:lnTo>
                  <a:lnTo>
                    <a:pt x="318" y="553"/>
                  </a:lnTo>
                  <a:lnTo>
                    <a:pt x="313" y="551"/>
                  </a:lnTo>
                  <a:lnTo>
                    <a:pt x="308" y="550"/>
                  </a:lnTo>
                  <a:lnTo>
                    <a:pt x="301" y="550"/>
                  </a:lnTo>
                  <a:lnTo>
                    <a:pt x="295" y="551"/>
                  </a:lnTo>
                  <a:lnTo>
                    <a:pt x="290" y="551"/>
                  </a:lnTo>
                  <a:lnTo>
                    <a:pt x="286" y="551"/>
                  </a:lnTo>
                  <a:lnTo>
                    <a:pt x="283" y="551"/>
                  </a:lnTo>
                  <a:lnTo>
                    <a:pt x="279" y="553"/>
                  </a:lnTo>
                  <a:lnTo>
                    <a:pt x="275" y="553"/>
                  </a:lnTo>
                  <a:lnTo>
                    <a:pt x="270" y="554"/>
                  </a:lnTo>
                  <a:lnTo>
                    <a:pt x="266" y="555"/>
                  </a:lnTo>
                  <a:lnTo>
                    <a:pt x="262" y="558"/>
                  </a:lnTo>
                  <a:lnTo>
                    <a:pt x="257" y="558"/>
                  </a:lnTo>
                  <a:lnTo>
                    <a:pt x="252" y="560"/>
                  </a:lnTo>
                  <a:lnTo>
                    <a:pt x="249" y="561"/>
                  </a:lnTo>
                  <a:lnTo>
                    <a:pt x="245" y="564"/>
                  </a:lnTo>
                  <a:lnTo>
                    <a:pt x="240" y="566"/>
                  </a:lnTo>
                  <a:lnTo>
                    <a:pt x="236" y="570"/>
                  </a:lnTo>
                  <a:lnTo>
                    <a:pt x="231" y="573"/>
                  </a:lnTo>
                  <a:lnTo>
                    <a:pt x="227" y="576"/>
                  </a:lnTo>
                  <a:lnTo>
                    <a:pt x="193" y="602"/>
                  </a:lnTo>
                  <a:close/>
                </a:path>
              </a:pathLst>
            </a:custGeom>
            <a:solidFill>
              <a:srgbClr val="DEAD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59" name="Freeform 81"/>
            <p:cNvSpPr>
              <a:spLocks/>
            </p:cNvSpPr>
            <p:nvPr/>
          </p:nvSpPr>
          <p:spPr bwMode="auto">
            <a:xfrm>
              <a:off x="2976" y="3094"/>
              <a:ext cx="580" cy="149"/>
            </a:xfrm>
            <a:custGeom>
              <a:avLst/>
              <a:gdLst>
                <a:gd name="T0" fmla="*/ 318 w 1740"/>
                <a:gd name="T1" fmla="*/ 350 h 446"/>
                <a:gd name="T2" fmla="*/ 344 w 1740"/>
                <a:gd name="T3" fmla="*/ 367 h 446"/>
                <a:gd name="T4" fmla="*/ 727 w 1740"/>
                <a:gd name="T5" fmla="*/ 446 h 446"/>
                <a:gd name="T6" fmla="*/ 754 w 1740"/>
                <a:gd name="T7" fmla="*/ 446 h 446"/>
                <a:gd name="T8" fmla="*/ 806 w 1740"/>
                <a:gd name="T9" fmla="*/ 445 h 446"/>
                <a:gd name="T10" fmla="*/ 875 w 1740"/>
                <a:gd name="T11" fmla="*/ 440 h 446"/>
                <a:gd name="T12" fmla="*/ 961 w 1740"/>
                <a:gd name="T13" fmla="*/ 430 h 446"/>
                <a:gd name="T14" fmla="*/ 1062 w 1740"/>
                <a:gd name="T15" fmla="*/ 413 h 446"/>
                <a:gd name="T16" fmla="*/ 1175 w 1740"/>
                <a:gd name="T17" fmla="*/ 388 h 446"/>
                <a:gd name="T18" fmla="*/ 1297 w 1740"/>
                <a:gd name="T19" fmla="*/ 352 h 446"/>
                <a:gd name="T20" fmla="*/ 1423 w 1740"/>
                <a:gd name="T21" fmla="*/ 305 h 446"/>
                <a:gd name="T22" fmla="*/ 1555 w 1740"/>
                <a:gd name="T23" fmla="*/ 242 h 446"/>
                <a:gd name="T24" fmla="*/ 1688 w 1740"/>
                <a:gd name="T25" fmla="*/ 167 h 446"/>
                <a:gd name="T26" fmla="*/ 1560 w 1740"/>
                <a:gd name="T27" fmla="*/ 3 h 446"/>
                <a:gd name="T28" fmla="*/ 1535 w 1740"/>
                <a:gd name="T29" fmla="*/ 19 h 446"/>
                <a:gd name="T30" fmla="*/ 1491 w 1740"/>
                <a:gd name="T31" fmla="*/ 45 h 446"/>
                <a:gd name="T32" fmla="*/ 1433 w 1740"/>
                <a:gd name="T33" fmla="*/ 75 h 446"/>
                <a:gd name="T34" fmla="*/ 1367 w 1740"/>
                <a:gd name="T35" fmla="*/ 109 h 446"/>
                <a:gd name="T36" fmla="*/ 1290 w 1740"/>
                <a:gd name="T37" fmla="*/ 145 h 446"/>
                <a:gd name="T38" fmla="*/ 1209 w 1740"/>
                <a:gd name="T39" fmla="*/ 179 h 446"/>
                <a:gd name="T40" fmla="*/ 1125 w 1740"/>
                <a:gd name="T41" fmla="*/ 210 h 446"/>
                <a:gd name="T42" fmla="*/ 1041 w 1740"/>
                <a:gd name="T43" fmla="*/ 233 h 446"/>
                <a:gd name="T44" fmla="*/ 959 w 1740"/>
                <a:gd name="T45" fmla="*/ 247 h 446"/>
                <a:gd name="T46" fmla="*/ 884 w 1740"/>
                <a:gd name="T47" fmla="*/ 251 h 446"/>
                <a:gd name="T48" fmla="*/ 812 w 1740"/>
                <a:gd name="T49" fmla="*/ 247 h 446"/>
                <a:gd name="T50" fmla="*/ 746 w 1740"/>
                <a:gd name="T51" fmla="*/ 244 h 446"/>
                <a:gd name="T52" fmla="*/ 683 w 1740"/>
                <a:gd name="T53" fmla="*/ 238 h 446"/>
                <a:gd name="T54" fmla="*/ 624 w 1740"/>
                <a:gd name="T55" fmla="*/ 233 h 446"/>
                <a:gd name="T56" fmla="*/ 571 w 1740"/>
                <a:gd name="T57" fmla="*/ 226 h 446"/>
                <a:gd name="T58" fmla="*/ 521 w 1740"/>
                <a:gd name="T59" fmla="*/ 216 h 446"/>
                <a:gd name="T60" fmla="*/ 474 w 1740"/>
                <a:gd name="T61" fmla="*/ 206 h 446"/>
                <a:gd name="T62" fmla="*/ 434 w 1740"/>
                <a:gd name="T63" fmla="*/ 193 h 446"/>
                <a:gd name="T64" fmla="*/ 398 w 1740"/>
                <a:gd name="T65" fmla="*/ 178 h 446"/>
                <a:gd name="T66" fmla="*/ 365 w 1740"/>
                <a:gd name="T67" fmla="*/ 161 h 446"/>
                <a:gd name="T68" fmla="*/ 343 w 1740"/>
                <a:gd name="T69" fmla="*/ 153 h 446"/>
                <a:gd name="T70" fmla="*/ 316 w 1740"/>
                <a:gd name="T71" fmla="*/ 159 h 446"/>
                <a:gd name="T72" fmla="*/ 281 w 1740"/>
                <a:gd name="T73" fmla="*/ 167 h 446"/>
                <a:gd name="T74" fmla="*/ 241 w 1740"/>
                <a:gd name="T75" fmla="*/ 169 h 446"/>
                <a:gd name="T76" fmla="*/ 207 w 1740"/>
                <a:gd name="T77" fmla="*/ 163 h 446"/>
                <a:gd name="T78" fmla="*/ 177 w 1740"/>
                <a:gd name="T79" fmla="*/ 137 h 446"/>
                <a:gd name="T80" fmla="*/ 147 w 1740"/>
                <a:gd name="T81" fmla="*/ 107 h 446"/>
                <a:gd name="T82" fmla="*/ 114 w 1740"/>
                <a:gd name="T83" fmla="*/ 104 h 446"/>
                <a:gd name="T84" fmla="*/ 85 w 1740"/>
                <a:gd name="T85" fmla="*/ 109 h 446"/>
                <a:gd name="T86" fmla="*/ 54 w 1740"/>
                <a:gd name="T87" fmla="*/ 119 h 446"/>
                <a:gd name="T88" fmla="*/ 23 w 1740"/>
                <a:gd name="T89" fmla="*/ 133 h 446"/>
                <a:gd name="T90" fmla="*/ 1 w 1740"/>
                <a:gd name="T91" fmla="*/ 154 h 446"/>
                <a:gd name="T92" fmla="*/ 5 w 1740"/>
                <a:gd name="T93" fmla="*/ 177 h 446"/>
                <a:gd name="T94" fmla="*/ 28 w 1740"/>
                <a:gd name="T95" fmla="*/ 194 h 446"/>
                <a:gd name="T96" fmla="*/ 49 w 1740"/>
                <a:gd name="T97" fmla="*/ 198 h 446"/>
                <a:gd name="T98" fmla="*/ 80 w 1740"/>
                <a:gd name="T99" fmla="*/ 206 h 446"/>
                <a:gd name="T100" fmla="*/ 105 w 1740"/>
                <a:gd name="T101" fmla="*/ 213 h 446"/>
                <a:gd name="T102" fmla="*/ 133 w 1740"/>
                <a:gd name="T103" fmla="*/ 222 h 446"/>
                <a:gd name="T104" fmla="*/ 162 w 1740"/>
                <a:gd name="T105" fmla="*/ 233 h 446"/>
                <a:gd name="T106" fmla="*/ 190 w 1740"/>
                <a:gd name="T107" fmla="*/ 246 h 446"/>
                <a:gd name="T108" fmla="*/ 215 w 1740"/>
                <a:gd name="T109" fmla="*/ 259 h 446"/>
                <a:gd name="T110" fmla="*/ 246 w 1740"/>
                <a:gd name="T111" fmla="*/ 284 h 446"/>
                <a:gd name="T112" fmla="*/ 276 w 1740"/>
                <a:gd name="T113" fmla="*/ 315 h 44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40"/>
                <a:gd name="T172" fmla="*/ 0 h 446"/>
                <a:gd name="T173" fmla="*/ 1740 w 1740"/>
                <a:gd name="T174" fmla="*/ 446 h 44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40" h="446">
                  <a:moveTo>
                    <a:pt x="289" y="328"/>
                  </a:moveTo>
                  <a:lnTo>
                    <a:pt x="295" y="333"/>
                  </a:lnTo>
                  <a:lnTo>
                    <a:pt x="301" y="339"/>
                  </a:lnTo>
                  <a:lnTo>
                    <a:pt x="306" y="343"/>
                  </a:lnTo>
                  <a:lnTo>
                    <a:pt x="314" y="347"/>
                  </a:lnTo>
                  <a:lnTo>
                    <a:pt x="318" y="350"/>
                  </a:lnTo>
                  <a:lnTo>
                    <a:pt x="324" y="354"/>
                  </a:lnTo>
                  <a:lnTo>
                    <a:pt x="329" y="357"/>
                  </a:lnTo>
                  <a:lnTo>
                    <a:pt x="334" y="360"/>
                  </a:lnTo>
                  <a:lnTo>
                    <a:pt x="338" y="363"/>
                  </a:lnTo>
                  <a:lnTo>
                    <a:pt x="341" y="364"/>
                  </a:lnTo>
                  <a:lnTo>
                    <a:pt x="344" y="367"/>
                  </a:lnTo>
                  <a:lnTo>
                    <a:pt x="348" y="368"/>
                  </a:lnTo>
                  <a:lnTo>
                    <a:pt x="350" y="369"/>
                  </a:lnTo>
                  <a:lnTo>
                    <a:pt x="353" y="370"/>
                  </a:lnTo>
                  <a:lnTo>
                    <a:pt x="720" y="446"/>
                  </a:lnTo>
                  <a:lnTo>
                    <a:pt x="722" y="446"/>
                  </a:lnTo>
                  <a:lnTo>
                    <a:pt x="727" y="446"/>
                  </a:lnTo>
                  <a:lnTo>
                    <a:pt x="728" y="446"/>
                  </a:lnTo>
                  <a:lnTo>
                    <a:pt x="733" y="446"/>
                  </a:lnTo>
                  <a:lnTo>
                    <a:pt x="737" y="446"/>
                  </a:lnTo>
                  <a:lnTo>
                    <a:pt x="743" y="446"/>
                  </a:lnTo>
                  <a:lnTo>
                    <a:pt x="747" y="446"/>
                  </a:lnTo>
                  <a:lnTo>
                    <a:pt x="754" y="446"/>
                  </a:lnTo>
                  <a:lnTo>
                    <a:pt x="761" y="446"/>
                  </a:lnTo>
                  <a:lnTo>
                    <a:pt x="769" y="446"/>
                  </a:lnTo>
                  <a:lnTo>
                    <a:pt x="777" y="445"/>
                  </a:lnTo>
                  <a:lnTo>
                    <a:pt x="786" y="445"/>
                  </a:lnTo>
                  <a:lnTo>
                    <a:pt x="795" y="445"/>
                  </a:lnTo>
                  <a:lnTo>
                    <a:pt x="806" y="445"/>
                  </a:lnTo>
                  <a:lnTo>
                    <a:pt x="816" y="443"/>
                  </a:lnTo>
                  <a:lnTo>
                    <a:pt x="826" y="443"/>
                  </a:lnTo>
                  <a:lnTo>
                    <a:pt x="837" y="442"/>
                  </a:lnTo>
                  <a:lnTo>
                    <a:pt x="850" y="441"/>
                  </a:lnTo>
                  <a:lnTo>
                    <a:pt x="861" y="440"/>
                  </a:lnTo>
                  <a:lnTo>
                    <a:pt x="875" y="440"/>
                  </a:lnTo>
                  <a:lnTo>
                    <a:pt x="887" y="438"/>
                  </a:lnTo>
                  <a:lnTo>
                    <a:pt x="902" y="437"/>
                  </a:lnTo>
                  <a:lnTo>
                    <a:pt x="916" y="435"/>
                  </a:lnTo>
                  <a:lnTo>
                    <a:pt x="930" y="433"/>
                  </a:lnTo>
                  <a:lnTo>
                    <a:pt x="945" y="431"/>
                  </a:lnTo>
                  <a:lnTo>
                    <a:pt x="961" y="430"/>
                  </a:lnTo>
                  <a:lnTo>
                    <a:pt x="978" y="427"/>
                  </a:lnTo>
                  <a:lnTo>
                    <a:pt x="994" y="425"/>
                  </a:lnTo>
                  <a:lnTo>
                    <a:pt x="1010" y="422"/>
                  </a:lnTo>
                  <a:lnTo>
                    <a:pt x="1028" y="419"/>
                  </a:lnTo>
                  <a:lnTo>
                    <a:pt x="1046" y="417"/>
                  </a:lnTo>
                  <a:lnTo>
                    <a:pt x="1062" y="413"/>
                  </a:lnTo>
                  <a:lnTo>
                    <a:pt x="1079" y="408"/>
                  </a:lnTo>
                  <a:lnTo>
                    <a:pt x="1098" y="406"/>
                  </a:lnTo>
                  <a:lnTo>
                    <a:pt x="1117" y="401"/>
                  </a:lnTo>
                  <a:lnTo>
                    <a:pt x="1136" y="397"/>
                  </a:lnTo>
                  <a:lnTo>
                    <a:pt x="1155" y="392"/>
                  </a:lnTo>
                  <a:lnTo>
                    <a:pt x="1175" y="388"/>
                  </a:lnTo>
                  <a:lnTo>
                    <a:pt x="1194" y="382"/>
                  </a:lnTo>
                  <a:lnTo>
                    <a:pt x="1214" y="376"/>
                  </a:lnTo>
                  <a:lnTo>
                    <a:pt x="1234" y="370"/>
                  </a:lnTo>
                  <a:lnTo>
                    <a:pt x="1254" y="364"/>
                  </a:lnTo>
                  <a:lnTo>
                    <a:pt x="1275" y="358"/>
                  </a:lnTo>
                  <a:lnTo>
                    <a:pt x="1297" y="352"/>
                  </a:lnTo>
                  <a:lnTo>
                    <a:pt x="1317" y="344"/>
                  </a:lnTo>
                  <a:lnTo>
                    <a:pt x="1338" y="338"/>
                  </a:lnTo>
                  <a:lnTo>
                    <a:pt x="1359" y="329"/>
                  </a:lnTo>
                  <a:lnTo>
                    <a:pt x="1381" y="321"/>
                  </a:lnTo>
                  <a:lnTo>
                    <a:pt x="1402" y="313"/>
                  </a:lnTo>
                  <a:lnTo>
                    <a:pt x="1423" y="305"/>
                  </a:lnTo>
                  <a:lnTo>
                    <a:pt x="1445" y="295"/>
                  </a:lnTo>
                  <a:lnTo>
                    <a:pt x="1466" y="285"/>
                  </a:lnTo>
                  <a:lnTo>
                    <a:pt x="1489" y="275"/>
                  </a:lnTo>
                  <a:lnTo>
                    <a:pt x="1511" y="265"/>
                  </a:lnTo>
                  <a:lnTo>
                    <a:pt x="1533" y="254"/>
                  </a:lnTo>
                  <a:lnTo>
                    <a:pt x="1555" y="242"/>
                  </a:lnTo>
                  <a:lnTo>
                    <a:pt x="1576" y="231"/>
                  </a:lnTo>
                  <a:lnTo>
                    <a:pt x="1599" y="220"/>
                  </a:lnTo>
                  <a:lnTo>
                    <a:pt x="1620" y="207"/>
                  </a:lnTo>
                  <a:lnTo>
                    <a:pt x="1643" y="194"/>
                  </a:lnTo>
                  <a:lnTo>
                    <a:pt x="1666" y="181"/>
                  </a:lnTo>
                  <a:lnTo>
                    <a:pt x="1688" y="167"/>
                  </a:lnTo>
                  <a:lnTo>
                    <a:pt x="1740" y="138"/>
                  </a:lnTo>
                  <a:lnTo>
                    <a:pt x="1603" y="19"/>
                  </a:lnTo>
                  <a:lnTo>
                    <a:pt x="1569" y="0"/>
                  </a:lnTo>
                  <a:lnTo>
                    <a:pt x="1568" y="0"/>
                  </a:lnTo>
                  <a:lnTo>
                    <a:pt x="1564" y="2"/>
                  </a:lnTo>
                  <a:lnTo>
                    <a:pt x="1560" y="3"/>
                  </a:lnTo>
                  <a:lnTo>
                    <a:pt x="1558" y="5"/>
                  </a:lnTo>
                  <a:lnTo>
                    <a:pt x="1554" y="7"/>
                  </a:lnTo>
                  <a:lnTo>
                    <a:pt x="1550" y="10"/>
                  </a:lnTo>
                  <a:lnTo>
                    <a:pt x="1545" y="12"/>
                  </a:lnTo>
                  <a:lnTo>
                    <a:pt x="1540" y="16"/>
                  </a:lnTo>
                  <a:lnTo>
                    <a:pt x="1535" y="19"/>
                  </a:lnTo>
                  <a:lnTo>
                    <a:pt x="1529" y="24"/>
                  </a:lnTo>
                  <a:lnTo>
                    <a:pt x="1521" y="26"/>
                  </a:lnTo>
                  <a:lnTo>
                    <a:pt x="1515" y="31"/>
                  </a:lnTo>
                  <a:lnTo>
                    <a:pt x="1507" y="35"/>
                  </a:lnTo>
                  <a:lnTo>
                    <a:pt x="1500" y="40"/>
                  </a:lnTo>
                  <a:lnTo>
                    <a:pt x="1491" y="45"/>
                  </a:lnTo>
                  <a:lnTo>
                    <a:pt x="1482" y="49"/>
                  </a:lnTo>
                  <a:lnTo>
                    <a:pt x="1474" y="54"/>
                  </a:lnTo>
                  <a:lnTo>
                    <a:pt x="1465" y="59"/>
                  </a:lnTo>
                  <a:lnTo>
                    <a:pt x="1455" y="64"/>
                  </a:lnTo>
                  <a:lnTo>
                    <a:pt x="1445" y="70"/>
                  </a:lnTo>
                  <a:lnTo>
                    <a:pt x="1433" y="75"/>
                  </a:lnTo>
                  <a:lnTo>
                    <a:pt x="1425" y="81"/>
                  </a:lnTo>
                  <a:lnTo>
                    <a:pt x="1413" y="86"/>
                  </a:lnTo>
                  <a:lnTo>
                    <a:pt x="1402" y="91"/>
                  </a:lnTo>
                  <a:lnTo>
                    <a:pt x="1391" y="98"/>
                  </a:lnTo>
                  <a:lnTo>
                    <a:pt x="1379" y="104"/>
                  </a:lnTo>
                  <a:lnTo>
                    <a:pt x="1367" y="109"/>
                  </a:lnTo>
                  <a:lnTo>
                    <a:pt x="1354" y="115"/>
                  </a:lnTo>
                  <a:lnTo>
                    <a:pt x="1342" y="123"/>
                  </a:lnTo>
                  <a:lnTo>
                    <a:pt x="1330" y="129"/>
                  </a:lnTo>
                  <a:lnTo>
                    <a:pt x="1317" y="134"/>
                  </a:lnTo>
                  <a:lnTo>
                    <a:pt x="1304" y="140"/>
                  </a:lnTo>
                  <a:lnTo>
                    <a:pt x="1290" y="145"/>
                  </a:lnTo>
                  <a:lnTo>
                    <a:pt x="1276" y="152"/>
                  </a:lnTo>
                  <a:lnTo>
                    <a:pt x="1263" y="157"/>
                  </a:lnTo>
                  <a:lnTo>
                    <a:pt x="1249" y="163"/>
                  </a:lnTo>
                  <a:lnTo>
                    <a:pt x="1236" y="168"/>
                  </a:lnTo>
                  <a:lnTo>
                    <a:pt x="1223" y="174"/>
                  </a:lnTo>
                  <a:lnTo>
                    <a:pt x="1209" y="179"/>
                  </a:lnTo>
                  <a:lnTo>
                    <a:pt x="1194" y="186"/>
                  </a:lnTo>
                  <a:lnTo>
                    <a:pt x="1180" y="191"/>
                  </a:lnTo>
                  <a:lnTo>
                    <a:pt x="1167" y="196"/>
                  </a:lnTo>
                  <a:lnTo>
                    <a:pt x="1152" y="201"/>
                  </a:lnTo>
                  <a:lnTo>
                    <a:pt x="1138" y="206"/>
                  </a:lnTo>
                  <a:lnTo>
                    <a:pt x="1125" y="210"/>
                  </a:lnTo>
                  <a:lnTo>
                    <a:pt x="1111" y="215"/>
                  </a:lnTo>
                  <a:lnTo>
                    <a:pt x="1096" y="218"/>
                  </a:lnTo>
                  <a:lnTo>
                    <a:pt x="1082" y="223"/>
                  </a:lnTo>
                  <a:lnTo>
                    <a:pt x="1068" y="226"/>
                  </a:lnTo>
                  <a:lnTo>
                    <a:pt x="1054" y="231"/>
                  </a:lnTo>
                  <a:lnTo>
                    <a:pt x="1041" y="233"/>
                  </a:lnTo>
                  <a:lnTo>
                    <a:pt x="1027" y="236"/>
                  </a:lnTo>
                  <a:lnTo>
                    <a:pt x="1013" y="240"/>
                  </a:lnTo>
                  <a:lnTo>
                    <a:pt x="1000" y="242"/>
                  </a:lnTo>
                  <a:lnTo>
                    <a:pt x="985" y="245"/>
                  </a:lnTo>
                  <a:lnTo>
                    <a:pt x="973" y="246"/>
                  </a:lnTo>
                  <a:lnTo>
                    <a:pt x="959" y="247"/>
                  </a:lnTo>
                  <a:lnTo>
                    <a:pt x="946" y="250"/>
                  </a:lnTo>
                  <a:lnTo>
                    <a:pt x="934" y="250"/>
                  </a:lnTo>
                  <a:lnTo>
                    <a:pt x="920" y="251"/>
                  </a:lnTo>
                  <a:lnTo>
                    <a:pt x="909" y="251"/>
                  </a:lnTo>
                  <a:lnTo>
                    <a:pt x="896" y="251"/>
                  </a:lnTo>
                  <a:lnTo>
                    <a:pt x="884" y="251"/>
                  </a:lnTo>
                  <a:lnTo>
                    <a:pt x="871" y="250"/>
                  </a:lnTo>
                  <a:lnTo>
                    <a:pt x="859" y="250"/>
                  </a:lnTo>
                  <a:lnTo>
                    <a:pt x="847" y="250"/>
                  </a:lnTo>
                  <a:lnTo>
                    <a:pt x="835" y="249"/>
                  </a:lnTo>
                  <a:lnTo>
                    <a:pt x="823" y="247"/>
                  </a:lnTo>
                  <a:lnTo>
                    <a:pt x="812" y="247"/>
                  </a:lnTo>
                  <a:lnTo>
                    <a:pt x="801" y="247"/>
                  </a:lnTo>
                  <a:lnTo>
                    <a:pt x="789" y="246"/>
                  </a:lnTo>
                  <a:lnTo>
                    <a:pt x="778" y="246"/>
                  </a:lnTo>
                  <a:lnTo>
                    <a:pt x="767" y="245"/>
                  </a:lnTo>
                  <a:lnTo>
                    <a:pt x="757" y="245"/>
                  </a:lnTo>
                  <a:lnTo>
                    <a:pt x="746" y="244"/>
                  </a:lnTo>
                  <a:lnTo>
                    <a:pt x="736" y="242"/>
                  </a:lnTo>
                  <a:lnTo>
                    <a:pt x="724" y="242"/>
                  </a:lnTo>
                  <a:lnTo>
                    <a:pt x="715" y="242"/>
                  </a:lnTo>
                  <a:lnTo>
                    <a:pt x="704" y="241"/>
                  </a:lnTo>
                  <a:lnTo>
                    <a:pt x="694" y="240"/>
                  </a:lnTo>
                  <a:lnTo>
                    <a:pt x="683" y="238"/>
                  </a:lnTo>
                  <a:lnTo>
                    <a:pt x="673" y="237"/>
                  </a:lnTo>
                  <a:lnTo>
                    <a:pt x="663" y="236"/>
                  </a:lnTo>
                  <a:lnTo>
                    <a:pt x="654" y="236"/>
                  </a:lnTo>
                  <a:lnTo>
                    <a:pt x="644" y="235"/>
                  </a:lnTo>
                  <a:lnTo>
                    <a:pt x="634" y="235"/>
                  </a:lnTo>
                  <a:lnTo>
                    <a:pt x="624" y="233"/>
                  </a:lnTo>
                  <a:lnTo>
                    <a:pt x="615" y="231"/>
                  </a:lnTo>
                  <a:lnTo>
                    <a:pt x="606" y="230"/>
                  </a:lnTo>
                  <a:lnTo>
                    <a:pt x="597" y="230"/>
                  </a:lnTo>
                  <a:lnTo>
                    <a:pt x="589" y="228"/>
                  </a:lnTo>
                  <a:lnTo>
                    <a:pt x="580" y="227"/>
                  </a:lnTo>
                  <a:lnTo>
                    <a:pt x="571" y="226"/>
                  </a:lnTo>
                  <a:lnTo>
                    <a:pt x="562" y="225"/>
                  </a:lnTo>
                  <a:lnTo>
                    <a:pt x="554" y="223"/>
                  </a:lnTo>
                  <a:lnTo>
                    <a:pt x="545" y="221"/>
                  </a:lnTo>
                  <a:lnTo>
                    <a:pt x="537" y="220"/>
                  </a:lnTo>
                  <a:lnTo>
                    <a:pt x="528" y="218"/>
                  </a:lnTo>
                  <a:lnTo>
                    <a:pt x="521" y="216"/>
                  </a:lnTo>
                  <a:lnTo>
                    <a:pt x="512" y="215"/>
                  </a:lnTo>
                  <a:lnTo>
                    <a:pt x="505" y="213"/>
                  </a:lnTo>
                  <a:lnTo>
                    <a:pt x="498" y="212"/>
                  </a:lnTo>
                  <a:lnTo>
                    <a:pt x="490" y="210"/>
                  </a:lnTo>
                  <a:lnTo>
                    <a:pt x="482" y="207"/>
                  </a:lnTo>
                  <a:lnTo>
                    <a:pt x="474" y="206"/>
                  </a:lnTo>
                  <a:lnTo>
                    <a:pt x="468" y="203"/>
                  </a:lnTo>
                  <a:lnTo>
                    <a:pt x="461" y="202"/>
                  </a:lnTo>
                  <a:lnTo>
                    <a:pt x="454" y="200"/>
                  </a:lnTo>
                  <a:lnTo>
                    <a:pt x="448" y="197"/>
                  </a:lnTo>
                  <a:lnTo>
                    <a:pt x="442" y="196"/>
                  </a:lnTo>
                  <a:lnTo>
                    <a:pt x="434" y="193"/>
                  </a:lnTo>
                  <a:lnTo>
                    <a:pt x="428" y="191"/>
                  </a:lnTo>
                  <a:lnTo>
                    <a:pt x="422" y="188"/>
                  </a:lnTo>
                  <a:lnTo>
                    <a:pt x="415" y="186"/>
                  </a:lnTo>
                  <a:lnTo>
                    <a:pt x="409" y="183"/>
                  </a:lnTo>
                  <a:lnTo>
                    <a:pt x="403" y="181"/>
                  </a:lnTo>
                  <a:lnTo>
                    <a:pt x="398" y="178"/>
                  </a:lnTo>
                  <a:lnTo>
                    <a:pt x="393" y="176"/>
                  </a:lnTo>
                  <a:lnTo>
                    <a:pt x="387" y="173"/>
                  </a:lnTo>
                  <a:lnTo>
                    <a:pt x="382" y="169"/>
                  </a:lnTo>
                  <a:lnTo>
                    <a:pt x="375" y="167"/>
                  </a:lnTo>
                  <a:lnTo>
                    <a:pt x="372" y="164"/>
                  </a:lnTo>
                  <a:lnTo>
                    <a:pt x="365" y="161"/>
                  </a:lnTo>
                  <a:lnTo>
                    <a:pt x="360" y="158"/>
                  </a:lnTo>
                  <a:lnTo>
                    <a:pt x="356" y="156"/>
                  </a:lnTo>
                  <a:lnTo>
                    <a:pt x="353" y="152"/>
                  </a:lnTo>
                  <a:lnTo>
                    <a:pt x="350" y="152"/>
                  </a:lnTo>
                  <a:lnTo>
                    <a:pt x="346" y="153"/>
                  </a:lnTo>
                  <a:lnTo>
                    <a:pt x="343" y="153"/>
                  </a:lnTo>
                  <a:lnTo>
                    <a:pt x="340" y="156"/>
                  </a:lnTo>
                  <a:lnTo>
                    <a:pt x="336" y="156"/>
                  </a:lnTo>
                  <a:lnTo>
                    <a:pt x="333" y="157"/>
                  </a:lnTo>
                  <a:lnTo>
                    <a:pt x="328" y="158"/>
                  </a:lnTo>
                  <a:lnTo>
                    <a:pt x="323" y="159"/>
                  </a:lnTo>
                  <a:lnTo>
                    <a:pt x="316" y="159"/>
                  </a:lnTo>
                  <a:lnTo>
                    <a:pt x="311" y="162"/>
                  </a:lnTo>
                  <a:lnTo>
                    <a:pt x="305" y="162"/>
                  </a:lnTo>
                  <a:lnTo>
                    <a:pt x="300" y="163"/>
                  </a:lnTo>
                  <a:lnTo>
                    <a:pt x="294" y="164"/>
                  </a:lnTo>
                  <a:lnTo>
                    <a:pt x="287" y="167"/>
                  </a:lnTo>
                  <a:lnTo>
                    <a:pt x="281" y="167"/>
                  </a:lnTo>
                  <a:lnTo>
                    <a:pt x="274" y="168"/>
                  </a:lnTo>
                  <a:lnTo>
                    <a:pt x="267" y="168"/>
                  </a:lnTo>
                  <a:lnTo>
                    <a:pt x="261" y="169"/>
                  </a:lnTo>
                  <a:lnTo>
                    <a:pt x="254" y="169"/>
                  </a:lnTo>
                  <a:lnTo>
                    <a:pt x="247" y="169"/>
                  </a:lnTo>
                  <a:lnTo>
                    <a:pt x="241" y="169"/>
                  </a:lnTo>
                  <a:lnTo>
                    <a:pt x="235" y="169"/>
                  </a:lnTo>
                  <a:lnTo>
                    <a:pt x="228" y="168"/>
                  </a:lnTo>
                  <a:lnTo>
                    <a:pt x="222" y="168"/>
                  </a:lnTo>
                  <a:lnTo>
                    <a:pt x="216" y="167"/>
                  </a:lnTo>
                  <a:lnTo>
                    <a:pt x="211" y="166"/>
                  </a:lnTo>
                  <a:lnTo>
                    <a:pt x="207" y="163"/>
                  </a:lnTo>
                  <a:lnTo>
                    <a:pt x="202" y="162"/>
                  </a:lnTo>
                  <a:lnTo>
                    <a:pt x="197" y="159"/>
                  </a:lnTo>
                  <a:lnTo>
                    <a:pt x="195" y="157"/>
                  </a:lnTo>
                  <a:lnTo>
                    <a:pt x="187" y="151"/>
                  </a:lnTo>
                  <a:lnTo>
                    <a:pt x="182" y="143"/>
                  </a:lnTo>
                  <a:lnTo>
                    <a:pt x="177" y="137"/>
                  </a:lnTo>
                  <a:lnTo>
                    <a:pt x="173" y="130"/>
                  </a:lnTo>
                  <a:lnTo>
                    <a:pt x="168" y="124"/>
                  </a:lnTo>
                  <a:lnTo>
                    <a:pt x="163" y="118"/>
                  </a:lnTo>
                  <a:lnTo>
                    <a:pt x="157" y="113"/>
                  </a:lnTo>
                  <a:lnTo>
                    <a:pt x="151" y="109"/>
                  </a:lnTo>
                  <a:lnTo>
                    <a:pt x="147" y="107"/>
                  </a:lnTo>
                  <a:lnTo>
                    <a:pt x="142" y="105"/>
                  </a:lnTo>
                  <a:lnTo>
                    <a:pt x="137" y="104"/>
                  </a:lnTo>
                  <a:lnTo>
                    <a:pt x="132" y="104"/>
                  </a:lnTo>
                  <a:lnTo>
                    <a:pt x="127" y="103"/>
                  </a:lnTo>
                  <a:lnTo>
                    <a:pt x="120" y="103"/>
                  </a:lnTo>
                  <a:lnTo>
                    <a:pt x="114" y="104"/>
                  </a:lnTo>
                  <a:lnTo>
                    <a:pt x="108" y="105"/>
                  </a:lnTo>
                  <a:lnTo>
                    <a:pt x="103" y="105"/>
                  </a:lnTo>
                  <a:lnTo>
                    <a:pt x="99" y="107"/>
                  </a:lnTo>
                  <a:lnTo>
                    <a:pt x="95" y="107"/>
                  </a:lnTo>
                  <a:lnTo>
                    <a:pt x="90" y="108"/>
                  </a:lnTo>
                  <a:lnTo>
                    <a:pt x="85" y="109"/>
                  </a:lnTo>
                  <a:lnTo>
                    <a:pt x="82" y="110"/>
                  </a:lnTo>
                  <a:lnTo>
                    <a:pt x="77" y="113"/>
                  </a:lnTo>
                  <a:lnTo>
                    <a:pt x="72" y="114"/>
                  </a:lnTo>
                  <a:lnTo>
                    <a:pt x="65" y="115"/>
                  </a:lnTo>
                  <a:lnTo>
                    <a:pt x="60" y="118"/>
                  </a:lnTo>
                  <a:lnTo>
                    <a:pt x="54" y="119"/>
                  </a:lnTo>
                  <a:lnTo>
                    <a:pt x="49" y="123"/>
                  </a:lnTo>
                  <a:lnTo>
                    <a:pt x="43" y="124"/>
                  </a:lnTo>
                  <a:lnTo>
                    <a:pt x="36" y="127"/>
                  </a:lnTo>
                  <a:lnTo>
                    <a:pt x="30" y="129"/>
                  </a:lnTo>
                  <a:lnTo>
                    <a:pt x="24" y="133"/>
                  </a:lnTo>
                  <a:lnTo>
                    <a:pt x="23" y="133"/>
                  </a:lnTo>
                  <a:lnTo>
                    <a:pt x="19" y="134"/>
                  </a:lnTo>
                  <a:lnTo>
                    <a:pt x="15" y="137"/>
                  </a:lnTo>
                  <a:lnTo>
                    <a:pt x="10" y="140"/>
                  </a:lnTo>
                  <a:lnTo>
                    <a:pt x="6" y="145"/>
                  </a:lnTo>
                  <a:lnTo>
                    <a:pt x="3" y="152"/>
                  </a:lnTo>
                  <a:lnTo>
                    <a:pt x="1" y="154"/>
                  </a:lnTo>
                  <a:lnTo>
                    <a:pt x="1" y="158"/>
                  </a:lnTo>
                  <a:lnTo>
                    <a:pt x="0" y="162"/>
                  </a:lnTo>
                  <a:lnTo>
                    <a:pt x="1" y="167"/>
                  </a:lnTo>
                  <a:lnTo>
                    <a:pt x="1" y="171"/>
                  </a:lnTo>
                  <a:lnTo>
                    <a:pt x="3" y="174"/>
                  </a:lnTo>
                  <a:lnTo>
                    <a:pt x="5" y="177"/>
                  </a:lnTo>
                  <a:lnTo>
                    <a:pt x="8" y="181"/>
                  </a:lnTo>
                  <a:lnTo>
                    <a:pt x="11" y="184"/>
                  </a:lnTo>
                  <a:lnTo>
                    <a:pt x="16" y="189"/>
                  </a:lnTo>
                  <a:lnTo>
                    <a:pt x="20" y="191"/>
                  </a:lnTo>
                  <a:lnTo>
                    <a:pt x="25" y="193"/>
                  </a:lnTo>
                  <a:lnTo>
                    <a:pt x="28" y="194"/>
                  </a:lnTo>
                  <a:lnTo>
                    <a:pt x="29" y="194"/>
                  </a:lnTo>
                  <a:lnTo>
                    <a:pt x="30" y="194"/>
                  </a:lnTo>
                  <a:lnTo>
                    <a:pt x="36" y="196"/>
                  </a:lnTo>
                  <a:lnTo>
                    <a:pt x="40" y="196"/>
                  </a:lnTo>
                  <a:lnTo>
                    <a:pt x="45" y="197"/>
                  </a:lnTo>
                  <a:lnTo>
                    <a:pt x="49" y="198"/>
                  </a:lnTo>
                  <a:lnTo>
                    <a:pt x="56" y="201"/>
                  </a:lnTo>
                  <a:lnTo>
                    <a:pt x="63" y="202"/>
                  </a:lnTo>
                  <a:lnTo>
                    <a:pt x="69" y="203"/>
                  </a:lnTo>
                  <a:lnTo>
                    <a:pt x="73" y="203"/>
                  </a:lnTo>
                  <a:lnTo>
                    <a:pt x="77" y="206"/>
                  </a:lnTo>
                  <a:lnTo>
                    <a:pt x="80" y="206"/>
                  </a:lnTo>
                  <a:lnTo>
                    <a:pt x="85" y="207"/>
                  </a:lnTo>
                  <a:lnTo>
                    <a:pt x="88" y="208"/>
                  </a:lnTo>
                  <a:lnTo>
                    <a:pt x="93" y="210"/>
                  </a:lnTo>
                  <a:lnTo>
                    <a:pt x="97" y="211"/>
                  </a:lnTo>
                  <a:lnTo>
                    <a:pt x="102" y="212"/>
                  </a:lnTo>
                  <a:lnTo>
                    <a:pt x="105" y="213"/>
                  </a:lnTo>
                  <a:lnTo>
                    <a:pt x="110" y="215"/>
                  </a:lnTo>
                  <a:lnTo>
                    <a:pt x="115" y="217"/>
                  </a:lnTo>
                  <a:lnTo>
                    <a:pt x="120" y="218"/>
                  </a:lnTo>
                  <a:lnTo>
                    <a:pt x="124" y="220"/>
                  </a:lnTo>
                  <a:lnTo>
                    <a:pt x="129" y="221"/>
                  </a:lnTo>
                  <a:lnTo>
                    <a:pt x="133" y="222"/>
                  </a:lnTo>
                  <a:lnTo>
                    <a:pt x="138" y="225"/>
                  </a:lnTo>
                  <a:lnTo>
                    <a:pt x="143" y="226"/>
                  </a:lnTo>
                  <a:lnTo>
                    <a:pt x="148" y="227"/>
                  </a:lnTo>
                  <a:lnTo>
                    <a:pt x="153" y="230"/>
                  </a:lnTo>
                  <a:lnTo>
                    <a:pt x="158" y="231"/>
                  </a:lnTo>
                  <a:lnTo>
                    <a:pt x="162" y="233"/>
                  </a:lnTo>
                  <a:lnTo>
                    <a:pt x="167" y="235"/>
                  </a:lnTo>
                  <a:lnTo>
                    <a:pt x="171" y="237"/>
                  </a:lnTo>
                  <a:lnTo>
                    <a:pt x="176" y="240"/>
                  </a:lnTo>
                  <a:lnTo>
                    <a:pt x="181" y="241"/>
                  </a:lnTo>
                  <a:lnTo>
                    <a:pt x="186" y="244"/>
                  </a:lnTo>
                  <a:lnTo>
                    <a:pt x="190" y="246"/>
                  </a:lnTo>
                  <a:lnTo>
                    <a:pt x="195" y="249"/>
                  </a:lnTo>
                  <a:lnTo>
                    <a:pt x="198" y="251"/>
                  </a:lnTo>
                  <a:lnTo>
                    <a:pt x="202" y="252"/>
                  </a:lnTo>
                  <a:lnTo>
                    <a:pt x="207" y="255"/>
                  </a:lnTo>
                  <a:lnTo>
                    <a:pt x="211" y="257"/>
                  </a:lnTo>
                  <a:lnTo>
                    <a:pt x="215" y="259"/>
                  </a:lnTo>
                  <a:lnTo>
                    <a:pt x="218" y="262"/>
                  </a:lnTo>
                  <a:lnTo>
                    <a:pt x="222" y="264"/>
                  </a:lnTo>
                  <a:lnTo>
                    <a:pt x="227" y="267"/>
                  </a:lnTo>
                  <a:lnTo>
                    <a:pt x="233" y="272"/>
                  </a:lnTo>
                  <a:lnTo>
                    <a:pt x="241" y="277"/>
                  </a:lnTo>
                  <a:lnTo>
                    <a:pt x="246" y="284"/>
                  </a:lnTo>
                  <a:lnTo>
                    <a:pt x="252" y="290"/>
                  </a:lnTo>
                  <a:lnTo>
                    <a:pt x="256" y="295"/>
                  </a:lnTo>
                  <a:lnTo>
                    <a:pt x="261" y="300"/>
                  </a:lnTo>
                  <a:lnTo>
                    <a:pt x="266" y="305"/>
                  </a:lnTo>
                  <a:lnTo>
                    <a:pt x="271" y="311"/>
                  </a:lnTo>
                  <a:lnTo>
                    <a:pt x="276" y="315"/>
                  </a:lnTo>
                  <a:lnTo>
                    <a:pt x="280" y="319"/>
                  </a:lnTo>
                  <a:lnTo>
                    <a:pt x="285" y="324"/>
                  </a:lnTo>
                  <a:lnTo>
                    <a:pt x="289" y="328"/>
                  </a:lnTo>
                  <a:close/>
                </a:path>
              </a:pathLst>
            </a:custGeom>
            <a:solidFill>
              <a:srgbClr val="FFDE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60" name="Freeform 82"/>
            <p:cNvSpPr>
              <a:spLocks/>
            </p:cNvSpPr>
            <p:nvPr/>
          </p:nvSpPr>
          <p:spPr bwMode="auto">
            <a:xfrm>
              <a:off x="3227" y="3174"/>
              <a:ext cx="279" cy="73"/>
            </a:xfrm>
            <a:custGeom>
              <a:avLst/>
              <a:gdLst>
                <a:gd name="T0" fmla="*/ 88 w 836"/>
                <a:gd name="T1" fmla="*/ 159 h 218"/>
                <a:gd name="T2" fmla="*/ 95 w 836"/>
                <a:gd name="T3" fmla="*/ 158 h 218"/>
                <a:gd name="T4" fmla="*/ 106 w 836"/>
                <a:gd name="T5" fmla="*/ 157 h 218"/>
                <a:gd name="T6" fmla="*/ 114 w 836"/>
                <a:gd name="T7" fmla="*/ 156 h 218"/>
                <a:gd name="T8" fmla="*/ 126 w 836"/>
                <a:gd name="T9" fmla="*/ 154 h 218"/>
                <a:gd name="T10" fmla="*/ 138 w 836"/>
                <a:gd name="T11" fmla="*/ 153 h 218"/>
                <a:gd name="T12" fmla="*/ 153 w 836"/>
                <a:gd name="T13" fmla="*/ 152 h 218"/>
                <a:gd name="T14" fmla="*/ 168 w 836"/>
                <a:gd name="T15" fmla="*/ 149 h 218"/>
                <a:gd name="T16" fmla="*/ 186 w 836"/>
                <a:gd name="T17" fmla="*/ 148 h 218"/>
                <a:gd name="T18" fmla="*/ 203 w 836"/>
                <a:gd name="T19" fmla="*/ 144 h 218"/>
                <a:gd name="T20" fmla="*/ 222 w 836"/>
                <a:gd name="T21" fmla="*/ 142 h 218"/>
                <a:gd name="T22" fmla="*/ 244 w 836"/>
                <a:gd name="T23" fmla="*/ 139 h 218"/>
                <a:gd name="T24" fmla="*/ 265 w 836"/>
                <a:gd name="T25" fmla="*/ 136 h 218"/>
                <a:gd name="T26" fmla="*/ 288 w 836"/>
                <a:gd name="T27" fmla="*/ 133 h 218"/>
                <a:gd name="T28" fmla="*/ 310 w 836"/>
                <a:gd name="T29" fmla="*/ 128 h 218"/>
                <a:gd name="T30" fmla="*/ 334 w 836"/>
                <a:gd name="T31" fmla="*/ 123 h 218"/>
                <a:gd name="T32" fmla="*/ 359 w 836"/>
                <a:gd name="T33" fmla="*/ 118 h 218"/>
                <a:gd name="T34" fmla="*/ 385 w 836"/>
                <a:gd name="T35" fmla="*/ 113 h 218"/>
                <a:gd name="T36" fmla="*/ 412 w 836"/>
                <a:gd name="T37" fmla="*/ 108 h 218"/>
                <a:gd name="T38" fmla="*/ 438 w 836"/>
                <a:gd name="T39" fmla="*/ 102 h 218"/>
                <a:gd name="T40" fmla="*/ 466 w 836"/>
                <a:gd name="T41" fmla="*/ 95 h 218"/>
                <a:gd name="T42" fmla="*/ 493 w 836"/>
                <a:gd name="T43" fmla="*/ 88 h 218"/>
                <a:gd name="T44" fmla="*/ 522 w 836"/>
                <a:gd name="T45" fmla="*/ 81 h 218"/>
                <a:gd name="T46" fmla="*/ 550 w 836"/>
                <a:gd name="T47" fmla="*/ 73 h 218"/>
                <a:gd name="T48" fmla="*/ 579 w 836"/>
                <a:gd name="T49" fmla="*/ 63 h 218"/>
                <a:gd name="T50" fmla="*/ 608 w 836"/>
                <a:gd name="T51" fmla="*/ 55 h 218"/>
                <a:gd name="T52" fmla="*/ 636 w 836"/>
                <a:gd name="T53" fmla="*/ 45 h 218"/>
                <a:gd name="T54" fmla="*/ 665 w 836"/>
                <a:gd name="T55" fmla="*/ 35 h 218"/>
                <a:gd name="T56" fmla="*/ 694 w 836"/>
                <a:gd name="T57" fmla="*/ 24 h 218"/>
                <a:gd name="T58" fmla="*/ 722 w 836"/>
                <a:gd name="T59" fmla="*/ 12 h 218"/>
                <a:gd name="T60" fmla="*/ 836 w 836"/>
                <a:gd name="T61" fmla="*/ 0 h 218"/>
                <a:gd name="T62" fmla="*/ 812 w 836"/>
                <a:gd name="T63" fmla="*/ 11 h 218"/>
                <a:gd name="T64" fmla="*/ 802 w 836"/>
                <a:gd name="T65" fmla="*/ 17 h 218"/>
                <a:gd name="T66" fmla="*/ 790 w 836"/>
                <a:gd name="T67" fmla="*/ 22 h 218"/>
                <a:gd name="T68" fmla="*/ 777 w 836"/>
                <a:gd name="T69" fmla="*/ 30 h 218"/>
                <a:gd name="T70" fmla="*/ 762 w 836"/>
                <a:gd name="T71" fmla="*/ 36 h 218"/>
                <a:gd name="T72" fmla="*/ 747 w 836"/>
                <a:gd name="T73" fmla="*/ 44 h 218"/>
                <a:gd name="T74" fmla="*/ 729 w 836"/>
                <a:gd name="T75" fmla="*/ 53 h 218"/>
                <a:gd name="T76" fmla="*/ 712 w 836"/>
                <a:gd name="T77" fmla="*/ 61 h 218"/>
                <a:gd name="T78" fmla="*/ 692 w 836"/>
                <a:gd name="T79" fmla="*/ 70 h 218"/>
                <a:gd name="T80" fmla="*/ 673 w 836"/>
                <a:gd name="T81" fmla="*/ 79 h 218"/>
                <a:gd name="T82" fmla="*/ 653 w 836"/>
                <a:gd name="T83" fmla="*/ 89 h 218"/>
                <a:gd name="T84" fmla="*/ 633 w 836"/>
                <a:gd name="T85" fmla="*/ 99 h 218"/>
                <a:gd name="T86" fmla="*/ 610 w 836"/>
                <a:gd name="T87" fmla="*/ 108 h 218"/>
                <a:gd name="T88" fmla="*/ 588 w 836"/>
                <a:gd name="T89" fmla="*/ 118 h 218"/>
                <a:gd name="T90" fmla="*/ 565 w 836"/>
                <a:gd name="T91" fmla="*/ 127 h 218"/>
                <a:gd name="T92" fmla="*/ 542 w 836"/>
                <a:gd name="T93" fmla="*/ 137 h 218"/>
                <a:gd name="T94" fmla="*/ 518 w 836"/>
                <a:gd name="T95" fmla="*/ 146 h 218"/>
                <a:gd name="T96" fmla="*/ 496 w 836"/>
                <a:gd name="T97" fmla="*/ 156 h 218"/>
                <a:gd name="T98" fmla="*/ 472 w 836"/>
                <a:gd name="T99" fmla="*/ 163 h 218"/>
                <a:gd name="T100" fmla="*/ 449 w 836"/>
                <a:gd name="T101" fmla="*/ 172 h 218"/>
                <a:gd name="T102" fmla="*/ 426 w 836"/>
                <a:gd name="T103" fmla="*/ 179 h 218"/>
                <a:gd name="T104" fmla="*/ 403 w 836"/>
                <a:gd name="T105" fmla="*/ 187 h 218"/>
                <a:gd name="T106" fmla="*/ 379 w 836"/>
                <a:gd name="T107" fmla="*/ 193 h 218"/>
                <a:gd name="T108" fmla="*/ 358 w 836"/>
                <a:gd name="T109" fmla="*/ 201 h 218"/>
                <a:gd name="T110" fmla="*/ 336 w 836"/>
                <a:gd name="T111" fmla="*/ 206 h 218"/>
                <a:gd name="T112" fmla="*/ 315 w 836"/>
                <a:gd name="T113" fmla="*/ 211 h 218"/>
                <a:gd name="T114" fmla="*/ 295 w 836"/>
                <a:gd name="T115" fmla="*/ 215 h 218"/>
                <a:gd name="T116" fmla="*/ 276 w 836"/>
                <a:gd name="T117" fmla="*/ 218 h 218"/>
                <a:gd name="T118" fmla="*/ 88 w 836"/>
                <a:gd name="T119" fmla="*/ 159 h 21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6"/>
                <a:gd name="T181" fmla="*/ 0 h 218"/>
                <a:gd name="T182" fmla="*/ 836 w 836"/>
                <a:gd name="T183" fmla="*/ 218 h 21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6" h="218">
                  <a:moveTo>
                    <a:pt x="88" y="159"/>
                  </a:moveTo>
                  <a:lnTo>
                    <a:pt x="88" y="159"/>
                  </a:lnTo>
                  <a:lnTo>
                    <a:pt x="92" y="159"/>
                  </a:lnTo>
                  <a:lnTo>
                    <a:pt x="95" y="158"/>
                  </a:lnTo>
                  <a:lnTo>
                    <a:pt x="103" y="157"/>
                  </a:lnTo>
                  <a:lnTo>
                    <a:pt x="106" y="157"/>
                  </a:lnTo>
                  <a:lnTo>
                    <a:pt x="111" y="156"/>
                  </a:lnTo>
                  <a:lnTo>
                    <a:pt x="114" y="156"/>
                  </a:lnTo>
                  <a:lnTo>
                    <a:pt x="121" y="156"/>
                  </a:lnTo>
                  <a:lnTo>
                    <a:pt x="126" y="154"/>
                  </a:lnTo>
                  <a:lnTo>
                    <a:pt x="132" y="154"/>
                  </a:lnTo>
                  <a:lnTo>
                    <a:pt x="138" y="153"/>
                  </a:lnTo>
                  <a:lnTo>
                    <a:pt x="147" y="153"/>
                  </a:lnTo>
                  <a:lnTo>
                    <a:pt x="153" y="152"/>
                  </a:lnTo>
                  <a:lnTo>
                    <a:pt x="161" y="151"/>
                  </a:lnTo>
                  <a:lnTo>
                    <a:pt x="168" y="149"/>
                  </a:lnTo>
                  <a:lnTo>
                    <a:pt x="177" y="149"/>
                  </a:lnTo>
                  <a:lnTo>
                    <a:pt x="186" y="148"/>
                  </a:lnTo>
                  <a:lnTo>
                    <a:pt x="193" y="146"/>
                  </a:lnTo>
                  <a:lnTo>
                    <a:pt x="203" y="144"/>
                  </a:lnTo>
                  <a:lnTo>
                    <a:pt x="213" y="144"/>
                  </a:lnTo>
                  <a:lnTo>
                    <a:pt x="222" y="142"/>
                  </a:lnTo>
                  <a:lnTo>
                    <a:pt x="232" y="141"/>
                  </a:lnTo>
                  <a:lnTo>
                    <a:pt x="244" y="139"/>
                  </a:lnTo>
                  <a:lnTo>
                    <a:pt x="254" y="138"/>
                  </a:lnTo>
                  <a:lnTo>
                    <a:pt x="265" y="136"/>
                  </a:lnTo>
                  <a:lnTo>
                    <a:pt x="276" y="134"/>
                  </a:lnTo>
                  <a:lnTo>
                    <a:pt x="288" y="133"/>
                  </a:lnTo>
                  <a:lnTo>
                    <a:pt x="299" y="132"/>
                  </a:lnTo>
                  <a:lnTo>
                    <a:pt x="310" y="128"/>
                  </a:lnTo>
                  <a:lnTo>
                    <a:pt x="323" y="127"/>
                  </a:lnTo>
                  <a:lnTo>
                    <a:pt x="334" y="123"/>
                  </a:lnTo>
                  <a:lnTo>
                    <a:pt x="348" y="122"/>
                  </a:lnTo>
                  <a:lnTo>
                    <a:pt x="359" y="118"/>
                  </a:lnTo>
                  <a:lnTo>
                    <a:pt x="372" y="117"/>
                  </a:lnTo>
                  <a:lnTo>
                    <a:pt x="385" y="113"/>
                  </a:lnTo>
                  <a:lnTo>
                    <a:pt x="399" y="112"/>
                  </a:lnTo>
                  <a:lnTo>
                    <a:pt x="412" y="108"/>
                  </a:lnTo>
                  <a:lnTo>
                    <a:pt x="426" y="105"/>
                  </a:lnTo>
                  <a:lnTo>
                    <a:pt x="438" y="102"/>
                  </a:lnTo>
                  <a:lnTo>
                    <a:pt x="452" y="99"/>
                  </a:lnTo>
                  <a:lnTo>
                    <a:pt x="466" y="95"/>
                  </a:lnTo>
                  <a:lnTo>
                    <a:pt x="481" y="92"/>
                  </a:lnTo>
                  <a:lnTo>
                    <a:pt x="493" y="88"/>
                  </a:lnTo>
                  <a:lnTo>
                    <a:pt x="508" y="85"/>
                  </a:lnTo>
                  <a:lnTo>
                    <a:pt x="522" y="81"/>
                  </a:lnTo>
                  <a:lnTo>
                    <a:pt x="536" y="76"/>
                  </a:lnTo>
                  <a:lnTo>
                    <a:pt x="550" y="73"/>
                  </a:lnTo>
                  <a:lnTo>
                    <a:pt x="565" y="68"/>
                  </a:lnTo>
                  <a:lnTo>
                    <a:pt x="579" y="63"/>
                  </a:lnTo>
                  <a:lnTo>
                    <a:pt x="594" y="59"/>
                  </a:lnTo>
                  <a:lnTo>
                    <a:pt x="608" y="55"/>
                  </a:lnTo>
                  <a:lnTo>
                    <a:pt x="623" y="50"/>
                  </a:lnTo>
                  <a:lnTo>
                    <a:pt x="636" y="45"/>
                  </a:lnTo>
                  <a:lnTo>
                    <a:pt x="650" y="40"/>
                  </a:lnTo>
                  <a:lnTo>
                    <a:pt x="665" y="35"/>
                  </a:lnTo>
                  <a:lnTo>
                    <a:pt x="679" y="30"/>
                  </a:lnTo>
                  <a:lnTo>
                    <a:pt x="694" y="24"/>
                  </a:lnTo>
                  <a:lnTo>
                    <a:pt x="708" y="19"/>
                  </a:lnTo>
                  <a:lnTo>
                    <a:pt x="722" y="12"/>
                  </a:lnTo>
                  <a:lnTo>
                    <a:pt x="737" y="7"/>
                  </a:lnTo>
                  <a:lnTo>
                    <a:pt x="836" y="0"/>
                  </a:lnTo>
                  <a:lnTo>
                    <a:pt x="816" y="10"/>
                  </a:lnTo>
                  <a:lnTo>
                    <a:pt x="812" y="11"/>
                  </a:lnTo>
                  <a:lnTo>
                    <a:pt x="807" y="14"/>
                  </a:lnTo>
                  <a:lnTo>
                    <a:pt x="802" y="17"/>
                  </a:lnTo>
                  <a:lnTo>
                    <a:pt x="796" y="19"/>
                  </a:lnTo>
                  <a:lnTo>
                    <a:pt x="790" y="22"/>
                  </a:lnTo>
                  <a:lnTo>
                    <a:pt x="783" y="25"/>
                  </a:lnTo>
                  <a:lnTo>
                    <a:pt x="777" y="30"/>
                  </a:lnTo>
                  <a:lnTo>
                    <a:pt x="770" y="32"/>
                  </a:lnTo>
                  <a:lnTo>
                    <a:pt x="762" y="36"/>
                  </a:lnTo>
                  <a:lnTo>
                    <a:pt x="754" y="40"/>
                  </a:lnTo>
                  <a:lnTo>
                    <a:pt x="747" y="44"/>
                  </a:lnTo>
                  <a:lnTo>
                    <a:pt x="738" y="49"/>
                  </a:lnTo>
                  <a:lnTo>
                    <a:pt x="729" y="53"/>
                  </a:lnTo>
                  <a:lnTo>
                    <a:pt x="721" y="56"/>
                  </a:lnTo>
                  <a:lnTo>
                    <a:pt x="712" y="61"/>
                  </a:lnTo>
                  <a:lnTo>
                    <a:pt x="702" y="65"/>
                  </a:lnTo>
                  <a:lnTo>
                    <a:pt x="692" y="70"/>
                  </a:lnTo>
                  <a:lnTo>
                    <a:pt x="683" y="74"/>
                  </a:lnTo>
                  <a:lnTo>
                    <a:pt x="673" y="79"/>
                  </a:lnTo>
                  <a:lnTo>
                    <a:pt x="663" y="84"/>
                  </a:lnTo>
                  <a:lnTo>
                    <a:pt x="653" y="89"/>
                  </a:lnTo>
                  <a:lnTo>
                    <a:pt x="641" y="94"/>
                  </a:lnTo>
                  <a:lnTo>
                    <a:pt x="633" y="99"/>
                  </a:lnTo>
                  <a:lnTo>
                    <a:pt x="621" y="104"/>
                  </a:lnTo>
                  <a:lnTo>
                    <a:pt x="610" y="108"/>
                  </a:lnTo>
                  <a:lnTo>
                    <a:pt x="599" y="113"/>
                  </a:lnTo>
                  <a:lnTo>
                    <a:pt x="588" y="118"/>
                  </a:lnTo>
                  <a:lnTo>
                    <a:pt x="576" y="122"/>
                  </a:lnTo>
                  <a:lnTo>
                    <a:pt x="565" y="127"/>
                  </a:lnTo>
                  <a:lnTo>
                    <a:pt x="552" y="132"/>
                  </a:lnTo>
                  <a:lnTo>
                    <a:pt x="542" y="137"/>
                  </a:lnTo>
                  <a:lnTo>
                    <a:pt x="530" y="141"/>
                  </a:lnTo>
                  <a:lnTo>
                    <a:pt x="518" y="146"/>
                  </a:lnTo>
                  <a:lnTo>
                    <a:pt x="507" y="151"/>
                  </a:lnTo>
                  <a:lnTo>
                    <a:pt x="496" y="156"/>
                  </a:lnTo>
                  <a:lnTo>
                    <a:pt x="483" y="159"/>
                  </a:lnTo>
                  <a:lnTo>
                    <a:pt x="472" y="163"/>
                  </a:lnTo>
                  <a:lnTo>
                    <a:pt x="461" y="168"/>
                  </a:lnTo>
                  <a:lnTo>
                    <a:pt x="449" y="172"/>
                  </a:lnTo>
                  <a:lnTo>
                    <a:pt x="437" y="176"/>
                  </a:lnTo>
                  <a:lnTo>
                    <a:pt x="426" y="179"/>
                  </a:lnTo>
                  <a:lnTo>
                    <a:pt x="414" y="183"/>
                  </a:lnTo>
                  <a:lnTo>
                    <a:pt x="403" y="187"/>
                  </a:lnTo>
                  <a:lnTo>
                    <a:pt x="390" y="190"/>
                  </a:lnTo>
                  <a:lnTo>
                    <a:pt x="379" y="193"/>
                  </a:lnTo>
                  <a:lnTo>
                    <a:pt x="369" y="197"/>
                  </a:lnTo>
                  <a:lnTo>
                    <a:pt x="358" y="201"/>
                  </a:lnTo>
                  <a:lnTo>
                    <a:pt x="347" y="203"/>
                  </a:lnTo>
                  <a:lnTo>
                    <a:pt x="336" y="206"/>
                  </a:lnTo>
                  <a:lnTo>
                    <a:pt x="325" y="207"/>
                  </a:lnTo>
                  <a:lnTo>
                    <a:pt x="315" y="211"/>
                  </a:lnTo>
                  <a:lnTo>
                    <a:pt x="305" y="212"/>
                  </a:lnTo>
                  <a:lnTo>
                    <a:pt x="295" y="215"/>
                  </a:lnTo>
                  <a:lnTo>
                    <a:pt x="285" y="216"/>
                  </a:lnTo>
                  <a:lnTo>
                    <a:pt x="276" y="218"/>
                  </a:lnTo>
                  <a:lnTo>
                    <a:pt x="0" y="163"/>
                  </a:lnTo>
                  <a:lnTo>
                    <a:pt x="88" y="159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61" name="Freeform 83"/>
            <p:cNvSpPr>
              <a:spLocks/>
            </p:cNvSpPr>
            <p:nvPr/>
          </p:nvSpPr>
          <p:spPr bwMode="auto">
            <a:xfrm>
              <a:off x="3038" y="3095"/>
              <a:ext cx="229" cy="75"/>
            </a:xfrm>
            <a:custGeom>
              <a:avLst/>
              <a:gdLst>
                <a:gd name="T0" fmla="*/ 163 w 689"/>
                <a:gd name="T1" fmla="*/ 127 h 225"/>
                <a:gd name="T2" fmla="*/ 146 w 689"/>
                <a:gd name="T3" fmla="*/ 132 h 225"/>
                <a:gd name="T4" fmla="*/ 124 w 689"/>
                <a:gd name="T5" fmla="*/ 137 h 225"/>
                <a:gd name="T6" fmla="*/ 97 w 689"/>
                <a:gd name="T7" fmla="*/ 142 h 225"/>
                <a:gd name="T8" fmla="*/ 70 w 689"/>
                <a:gd name="T9" fmla="*/ 142 h 225"/>
                <a:gd name="T10" fmla="*/ 42 w 689"/>
                <a:gd name="T11" fmla="*/ 139 h 225"/>
                <a:gd name="T12" fmla="*/ 20 w 689"/>
                <a:gd name="T13" fmla="*/ 129 h 225"/>
                <a:gd name="T14" fmla="*/ 3 w 689"/>
                <a:gd name="T15" fmla="*/ 110 h 225"/>
                <a:gd name="T16" fmla="*/ 0 w 689"/>
                <a:gd name="T17" fmla="*/ 87 h 225"/>
                <a:gd name="T18" fmla="*/ 10 w 689"/>
                <a:gd name="T19" fmla="*/ 66 h 225"/>
                <a:gd name="T20" fmla="*/ 31 w 689"/>
                <a:gd name="T21" fmla="*/ 46 h 225"/>
                <a:gd name="T22" fmla="*/ 57 w 689"/>
                <a:gd name="T23" fmla="*/ 31 h 225"/>
                <a:gd name="T24" fmla="*/ 87 w 689"/>
                <a:gd name="T25" fmla="*/ 16 h 225"/>
                <a:gd name="T26" fmla="*/ 116 w 689"/>
                <a:gd name="T27" fmla="*/ 5 h 225"/>
                <a:gd name="T28" fmla="*/ 141 w 689"/>
                <a:gd name="T29" fmla="*/ 0 h 225"/>
                <a:gd name="T30" fmla="*/ 163 w 689"/>
                <a:gd name="T31" fmla="*/ 2 h 225"/>
                <a:gd name="T32" fmla="*/ 176 w 689"/>
                <a:gd name="T33" fmla="*/ 19 h 225"/>
                <a:gd name="T34" fmla="*/ 183 w 689"/>
                <a:gd name="T35" fmla="*/ 37 h 225"/>
                <a:gd name="T36" fmla="*/ 193 w 689"/>
                <a:gd name="T37" fmla="*/ 56 h 225"/>
                <a:gd name="T38" fmla="*/ 212 w 689"/>
                <a:gd name="T39" fmla="*/ 77 h 225"/>
                <a:gd name="T40" fmla="*/ 228 w 689"/>
                <a:gd name="T41" fmla="*/ 92 h 225"/>
                <a:gd name="T42" fmla="*/ 244 w 689"/>
                <a:gd name="T43" fmla="*/ 104 h 225"/>
                <a:gd name="T44" fmla="*/ 264 w 689"/>
                <a:gd name="T45" fmla="*/ 114 h 225"/>
                <a:gd name="T46" fmla="*/ 289 w 689"/>
                <a:gd name="T47" fmla="*/ 125 h 225"/>
                <a:gd name="T48" fmla="*/ 318 w 689"/>
                <a:gd name="T49" fmla="*/ 136 h 225"/>
                <a:gd name="T50" fmla="*/ 350 w 689"/>
                <a:gd name="T51" fmla="*/ 146 h 225"/>
                <a:gd name="T52" fmla="*/ 382 w 689"/>
                <a:gd name="T53" fmla="*/ 155 h 225"/>
                <a:gd name="T54" fmla="*/ 415 w 689"/>
                <a:gd name="T55" fmla="*/ 163 h 225"/>
                <a:gd name="T56" fmla="*/ 448 w 689"/>
                <a:gd name="T57" fmla="*/ 170 h 225"/>
                <a:gd name="T58" fmla="*/ 478 w 689"/>
                <a:gd name="T59" fmla="*/ 175 h 225"/>
                <a:gd name="T60" fmla="*/ 509 w 689"/>
                <a:gd name="T61" fmla="*/ 181 h 225"/>
                <a:gd name="T62" fmla="*/ 538 w 689"/>
                <a:gd name="T63" fmla="*/ 185 h 225"/>
                <a:gd name="T64" fmla="*/ 566 w 689"/>
                <a:gd name="T65" fmla="*/ 190 h 225"/>
                <a:gd name="T66" fmla="*/ 589 w 689"/>
                <a:gd name="T67" fmla="*/ 193 h 225"/>
                <a:gd name="T68" fmla="*/ 613 w 689"/>
                <a:gd name="T69" fmla="*/ 197 h 225"/>
                <a:gd name="T70" fmla="*/ 633 w 689"/>
                <a:gd name="T71" fmla="*/ 198 h 225"/>
                <a:gd name="T72" fmla="*/ 651 w 689"/>
                <a:gd name="T73" fmla="*/ 200 h 225"/>
                <a:gd name="T74" fmla="*/ 674 w 689"/>
                <a:gd name="T75" fmla="*/ 203 h 225"/>
                <a:gd name="T76" fmla="*/ 687 w 689"/>
                <a:gd name="T77" fmla="*/ 203 h 225"/>
                <a:gd name="T78" fmla="*/ 602 w 689"/>
                <a:gd name="T79" fmla="*/ 224 h 225"/>
                <a:gd name="T80" fmla="*/ 587 w 689"/>
                <a:gd name="T81" fmla="*/ 223 h 225"/>
                <a:gd name="T82" fmla="*/ 571 w 689"/>
                <a:gd name="T83" fmla="*/ 222 h 225"/>
                <a:gd name="T84" fmla="*/ 551 w 689"/>
                <a:gd name="T85" fmla="*/ 220 h 225"/>
                <a:gd name="T86" fmla="*/ 527 w 689"/>
                <a:gd name="T87" fmla="*/ 217 h 225"/>
                <a:gd name="T88" fmla="*/ 499 w 689"/>
                <a:gd name="T89" fmla="*/ 214 h 225"/>
                <a:gd name="T90" fmla="*/ 470 w 689"/>
                <a:gd name="T91" fmla="*/ 209 h 225"/>
                <a:gd name="T92" fmla="*/ 439 w 689"/>
                <a:gd name="T93" fmla="*/ 204 h 225"/>
                <a:gd name="T94" fmla="*/ 405 w 689"/>
                <a:gd name="T95" fmla="*/ 198 h 225"/>
                <a:gd name="T96" fmla="*/ 371 w 689"/>
                <a:gd name="T97" fmla="*/ 191 h 225"/>
                <a:gd name="T98" fmla="*/ 337 w 689"/>
                <a:gd name="T99" fmla="*/ 183 h 225"/>
                <a:gd name="T100" fmla="*/ 302 w 689"/>
                <a:gd name="T101" fmla="*/ 174 h 225"/>
                <a:gd name="T102" fmla="*/ 268 w 689"/>
                <a:gd name="T103" fmla="*/ 164 h 225"/>
                <a:gd name="T104" fmla="*/ 235 w 689"/>
                <a:gd name="T105" fmla="*/ 153 h 225"/>
                <a:gd name="T106" fmla="*/ 205 w 689"/>
                <a:gd name="T107" fmla="*/ 139 h 225"/>
                <a:gd name="T108" fmla="*/ 173 w 689"/>
                <a:gd name="T109" fmla="*/ 125 h 2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89"/>
                <a:gd name="T166" fmla="*/ 0 h 225"/>
                <a:gd name="T167" fmla="*/ 689 w 689"/>
                <a:gd name="T168" fmla="*/ 225 h 2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89" h="225">
                  <a:moveTo>
                    <a:pt x="173" y="125"/>
                  </a:moveTo>
                  <a:lnTo>
                    <a:pt x="170" y="125"/>
                  </a:lnTo>
                  <a:lnTo>
                    <a:pt x="166" y="126"/>
                  </a:lnTo>
                  <a:lnTo>
                    <a:pt x="163" y="127"/>
                  </a:lnTo>
                  <a:lnTo>
                    <a:pt x="160" y="129"/>
                  </a:lnTo>
                  <a:lnTo>
                    <a:pt x="156" y="129"/>
                  </a:lnTo>
                  <a:lnTo>
                    <a:pt x="153" y="131"/>
                  </a:lnTo>
                  <a:lnTo>
                    <a:pt x="146" y="132"/>
                  </a:lnTo>
                  <a:lnTo>
                    <a:pt x="141" y="134"/>
                  </a:lnTo>
                  <a:lnTo>
                    <a:pt x="136" y="135"/>
                  </a:lnTo>
                  <a:lnTo>
                    <a:pt x="130" y="136"/>
                  </a:lnTo>
                  <a:lnTo>
                    <a:pt x="124" y="137"/>
                  </a:lnTo>
                  <a:lnTo>
                    <a:pt x="117" y="139"/>
                  </a:lnTo>
                  <a:lnTo>
                    <a:pt x="111" y="140"/>
                  </a:lnTo>
                  <a:lnTo>
                    <a:pt x="105" y="142"/>
                  </a:lnTo>
                  <a:lnTo>
                    <a:pt x="97" y="142"/>
                  </a:lnTo>
                  <a:lnTo>
                    <a:pt x="91" y="142"/>
                  </a:lnTo>
                  <a:lnTo>
                    <a:pt x="84" y="142"/>
                  </a:lnTo>
                  <a:lnTo>
                    <a:pt x="76" y="144"/>
                  </a:lnTo>
                  <a:lnTo>
                    <a:pt x="70" y="142"/>
                  </a:lnTo>
                  <a:lnTo>
                    <a:pt x="62" y="142"/>
                  </a:lnTo>
                  <a:lnTo>
                    <a:pt x="56" y="142"/>
                  </a:lnTo>
                  <a:lnTo>
                    <a:pt x="50" y="141"/>
                  </a:lnTo>
                  <a:lnTo>
                    <a:pt x="42" y="139"/>
                  </a:lnTo>
                  <a:lnTo>
                    <a:pt x="36" y="137"/>
                  </a:lnTo>
                  <a:lnTo>
                    <a:pt x="31" y="134"/>
                  </a:lnTo>
                  <a:lnTo>
                    <a:pt x="25" y="132"/>
                  </a:lnTo>
                  <a:lnTo>
                    <a:pt x="20" y="129"/>
                  </a:lnTo>
                  <a:lnTo>
                    <a:pt x="15" y="125"/>
                  </a:lnTo>
                  <a:lnTo>
                    <a:pt x="11" y="120"/>
                  </a:lnTo>
                  <a:lnTo>
                    <a:pt x="7" y="116"/>
                  </a:lnTo>
                  <a:lnTo>
                    <a:pt x="3" y="110"/>
                  </a:lnTo>
                  <a:lnTo>
                    <a:pt x="1" y="105"/>
                  </a:lnTo>
                  <a:lnTo>
                    <a:pt x="0" y="98"/>
                  </a:lnTo>
                  <a:lnTo>
                    <a:pt x="0" y="93"/>
                  </a:lnTo>
                  <a:lnTo>
                    <a:pt x="0" y="87"/>
                  </a:lnTo>
                  <a:lnTo>
                    <a:pt x="1" y="82"/>
                  </a:lnTo>
                  <a:lnTo>
                    <a:pt x="3" y="77"/>
                  </a:lnTo>
                  <a:lnTo>
                    <a:pt x="7" y="72"/>
                  </a:lnTo>
                  <a:lnTo>
                    <a:pt x="10" y="66"/>
                  </a:lnTo>
                  <a:lnTo>
                    <a:pt x="15" y="61"/>
                  </a:lnTo>
                  <a:lnTo>
                    <a:pt x="18" y="56"/>
                  </a:lnTo>
                  <a:lnTo>
                    <a:pt x="25" y="51"/>
                  </a:lnTo>
                  <a:lnTo>
                    <a:pt x="31" y="46"/>
                  </a:lnTo>
                  <a:lnTo>
                    <a:pt x="37" y="42"/>
                  </a:lnTo>
                  <a:lnTo>
                    <a:pt x="43" y="38"/>
                  </a:lnTo>
                  <a:lnTo>
                    <a:pt x="51" y="34"/>
                  </a:lnTo>
                  <a:lnTo>
                    <a:pt x="57" y="31"/>
                  </a:lnTo>
                  <a:lnTo>
                    <a:pt x="65" y="26"/>
                  </a:lnTo>
                  <a:lnTo>
                    <a:pt x="72" y="22"/>
                  </a:lnTo>
                  <a:lnTo>
                    <a:pt x="80" y="18"/>
                  </a:lnTo>
                  <a:lnTo>
                    <a:pt x="87" y="16"/>
                  </a:lnTo>
                  <a:lnTo>
                    <a:pt x="95" y="12"/>
                  </a:lnTo>
                  <a:lnTo>
                    <a:pt x="102" y="10"/>
                  </a:lnTo>
                  <a:lnTo>
                    <a:pt x="110" y="8"/>
                  </a:lnTo>
                  <a:lnTo>
                    <a:pt x="116" y="5"/>
                  </a:lnTo>
                  <a:lnTo>
                    <a:pt x="124" y="4"/>
                  </a:lnTo>
                  <a:lnTo>
                    <a:pt x="130" y="2"/>
                  </a:lnTo>
                  <a:lnTo>
                    <a:pt x="136" y="2"/>
                  </a:lnTo>
                  <a:lnTo>
                    <a:pt x="141" y="0"/>
                  </a:lnTo>
                  <a:lnTo>
                    <a:pt x="146" y="0"/>
                  </a:lnTo>
                  <a:lnTo>
                    <a:pt x="151" y="0"/>
                  </a:lnTo>
                  <a:lnTo>
                    <a:pt x="156" y="0"/>
                  </a:lnTo>
                  <a:lnTo>
                    <a:pt x="163" y="2"/>
                  </a:lnTo>
                  <a:lnTo>
                    <a:pt x="168" y="5"/>
                  </a:lnTo>
                  <a:lnTo>
                    <a:pt x="171" y="9"/>
                  </a:lnTo>
                  <a:lnTo>
                    <a:pt x="175" y="17"/>
                  </a:lnTo>
                  <a:lnTo>
                    <a:pt x="176" y="19"/>
                  </a:lnTo>
                  <a:lnTo>
                    <a:pt x="178" y="23"/>
                  </a:lnTo>
                  <a:lnTo>
                    <a:pt x="179" y="28"/>
                  </a:lnTo>
                  <a:lnTo>
                    <a:pt x="182" y="32"/>
                  </a:lnTo>
                  <a:lnTo>
                    <a:pt x="183" y="37"/>
                  </a:lnTo>
                  <a:lnTo>
                    <a:pt x="185" y="41"/>
                  </a:lnTo>
                  <a:lnTo>
                    <a:pt x="188" y="46"/>
                  </a:lnTo>
                  <a:lnTo>
                    <a:pt x="192" y="51"/>
                  </a:lnTo>
                  <a:lnTo>
                    <a:pt x="193" y="56"/>
                  </a:lnTo>
                  <a:lnTo>
                    <a:pt x="198" y="61"/>
                  </a:lnTo>
                  <a:lnTo>
                    <a:pt x="202" y="66"/>
                  </a:lnTo>
                  <a:lnTo>
                    <a:pt x="207" y="72"/>
                  </a:lnTo>
                  <a:lnTo>
                    <a:pt x="212" y="77"/>
                  </a:lnTo>
                  <a:lnTo>
                    <a:pt x="218" y="83"/>
                  </a:lnTo>
                  <a:lnTo>
                    <a:pt x="220" y="86"/>
                  </a:lnTo>
                  <a:lnTo>
                    <a:pt x="224" y="88"/>
                  </a:lnTo>
                  <a:lnTo>
                    <a:pt x="228" y="92"/>
                  </a:lnTo>
                  <a:lnTo>
                    <a:pt x="232" y="95"/>
                  </a:lnTo>
                  <a:lnTo>
                    <a:pt x="235" y="97"/>
                  </a:lnTo>
                  <a:lnTo>
                    <a:pt x="240" y="100"/>
                  </a:lnTo>
                  <a:lnTo>
                    <a:pt x="244" y="104"/>
                  </a:lnTo>
                  <a:lnTo>
                    <a:pt x="249" y="106"/>
                  </a:lnTo>
                  <a:lnTo>
                    <a:pt x="254" y="109"/>
                  </a:lnTo>
                  <a:lnTo>
                    <a:pt x="259" y="111"/>
                  </a:lnTo>
                  <a:lnTo>
                    <a:pt x="264" y="114"/>
                  </a:lnTo>
                  <a:lnTo>
                    <a:pt x="271" y="117"/>
                  </a:lnTo>
                  <a:lnTo>
                    <a:pt x="277" y="120"/>
                  </a:lnTo>
                  <a:lnTo>
                    <a:pt x="283" y="122"/>
                  </a:lnTo>
                  <a:lnTo>
                    <a:pt x="289" y="125"/>
                  </a:lnTo>
                  <a:lnTo>
                    <a:pt x="297" y="129"/>
                  </a:lnTo>
                  <a:lnTo>
                    <a:pt x="303" y="131"/>
                  </a:lnTo>
                  <a:lnTo>
                    <a:pt x="311" y="134"/>
                  </a:lnTo>
                  <a:lnTo>
                    <a:pt x="318" y="136"/>
                  </a:lnTo>
                  <a:lnTo>
                    <a:pt x="327" y="140"/>
                  </a:lnTo>
                  <a:lnTo>
                    <a:pt x="335" y="142"/>
                  </a:lnTo>
                  <a:lnTo>
                    <a:pt x="342" y="144"/>
                  </a:lnTo>
                  <a:lnTo>
                    <a:pt x="350" y="146"/>
                  </a:lnTo>
                  <a:lnTo>
                    <a:pt x="358" y="149"/>
                  </a:lnTo>
                  <a:lnTo>
                    <a:pt x="366" y="151"/>
                  </a:lnTo>
                  <a:lnTo>
                    <a:pt x="375" y="154"/>
                  </a:lnTo>
                  <a:lnTo>
                    <a:pt x="382" y="155"/>
                  </a:lnTo>
                  <a:lnTo>
                    <a:pt x="391" y="158"/>
                  </a:lnTo>
                  <a:lnTo>
                    <a:pt x="399" y="159"/>
                  </a:lnTo>
                  <a:lnTo>
                    <a:pt x="407" y="161"/>
                  </a:lnTo>
                  <a:lnTo>
                    <a:pt x="415" y="163"/>
                  </a:lnTo>
                  <a:lnTo>
                    <a:pt x="422" y="165"/>
                  </a:lnTo>
                  <a:lnTo>
                    <a:pt x="431" y="166"/>
                  </a:lnTo>
                  <a:lnTo>
                    <a:pt x="439" y="169"/>
                  </a:lnTo>
                  <a:lnTo>
                    <a:pt x="448" y="170"/>
                  </a:lnTo>
                  <a:lnTo>
                    <a:pt x="455" y="171"/>
                  </a:lnTo>
                  <a:lnTo>
                    <a:pt x="463" y="173"/>
                  </a:lnTo>
                  <a:lnTo>
                    <a:pt x="470" y="175"/>
                  </a:lnTo>
                  <a:lnTo>
                    <a:pt x="478" y="175"/>
                  </a:lnTo>
                  <a:lnTo>
                    <a:pt x="487" y="178"/>
                  </a:lnTo>
                  <a:lnTo>
                    <a:pt x="493" y="178"/>
                  </a:lnTo>
                  <a:lnTo>
                    <a:pt x="500" y="180"/>
                  </a:lnTo>
                  <a:lnTo>
                    <a:pt x="509" y="181"/>
                  </a:lnTo>
                  <a:lnTo>
                    <a:pt x="517" y="183"/>
                  </a:lnTo>
                  <a:lnTo>
                    <a:pt x="524" y="183"/>
                  </a:lnTo>
                  <a:lnTo>
                    <a:pt x="530" y="184"/>
                  </a:lnTo>
                  <a:lnTo>
                    <a:pt x="538" y="185"/>
                  </a:lnTo>
                  <a:lnTo>
                    <a:pt x="544" y="186"/>
                  </a:lnTo>
                  <a:lnTo>
                    <a:pt x="551" y="188"/>
                  </a:lnTo>
                  <a:lnTo>
                    <a:pt x="558" y="189"/>
                  </a:lnTo>
                  <a:lnTo>
                    <a:pt x="566" y="190"/>
                  </a:lnTo>
                  <a:lnTo>
                    <a:pt x="572" y="191"/>
                  </a:lnTo>
                  <a:lnTo>
                    <a:pt x="578" y="191"/>
                  </a:lnTo>
                  <a:lnTo>
                    <a:pt x="584" y="193"/>
                  </a:lnTo>
                  <a:lnTo>
                    <a:pt x="589" y="193"/>
                  </a:lnTo>
                  <a:lnTo>
                    <a:pt x="596" y="194"/>
                  </a:lnTo>
                  <a:lnTo>
                    <a:pt x="602" y="194"/>
                  </a:lnTo>
                  <a:lnTo>
                    <a:pt x="608" y="195"/>
                  </a:lnTo>
                  <a:lnTo>
                    <a:pt x="613" y="197"/>
                  </a:lnTo>
                  <a:lnTo>
                    <a:pt x="620" y="197"/>
                  </a:lnTo>
                  <a:lnTo>
                    <a:pt x="623" y="197"/>
                  </a:lnTo>
                  <a:lnTo>
                    <a:pt x="628" y="198"/>
                  </a:lnTo>
                  <a:lnTo>
                    <a:pt x="633" y="198"/>
                  </a:lnTo>
                  <a:lnTo>
                    <a:pt x="638" y="199"/>
                  </a:lnTo>
                  <a:lnTo>
                    <a:pt x="642" y="199"/>
                  </a:lnTo>
                  <a:lnTo>
                    <a:pt x="647" y="199"/>
                  </a:lnTo>
                  <a:lnTo>
                    <a:pt x="651" y="200"/>
                  </a:lnTo>
                  <a:lnTo>
                    <a:pt x="656" y="200"/>
                  </a:lnTo>
                  <a:lnTo>
                    <a:pt x="662" y="200"/>
                  </a:lnTo>
                  <a:lnTo>
                    <a:pt x="670" y="202"/>
                  </a:lnTo>
                  <a:lnTo>
                    <a:pt x="674" y="203"/>
                  </a:lnTo>
                  <a:lnTo>
                    <a:pt x="679" y="203"/>
                  </a:lnTo>
                  <a:lnTo>
                    <a:pt x="682" y="203"/>
                  </a:lnTo>
                  <a:lnTo>
                    <a:pt x="686" y="203"/>
                  </a:lnTo>
                  <a:lnTo>
                    <a:pt x="687" y="203"/>
                  </a:lnTo>
                  <a:lnTo>
                    <a:pt x="689" y="204"/>
                  </a:lnTo>
                  <a:lnTo>
                    <a:pt x="606" y="225"/>
                  </a:lnTo>
                  <a:lnTo>
                    <a:pt x="604" y="224"/>
                  </a:lnTo>
                  <a:lnTo>
                    <a:pt x="602" y="224"/>
                  </a:lnTo>
                  <a:lnTo>
                    <a:pt x="598" y="223"/>
                  </a:lnTo>
                  <a:lnTo>
                    <a:pt x="593" y="223"/>
                  </a:lnTo>
                  <a:lnTo>
                    <a:pt x="589" y="223"/>
                  </a:lnTo>
                  <a:lnTo>
                    <a:pt x="587" y="223"/>
                  </a:lnTo>
                  <a:lnTo>
                    <a:pt x="583" y="222"/>
                  </a:lnTo>
                  <a:lnTo>
                    <a:pt x="579" y="222"/>
                  </a:lnTo>
                  <a:lnTo>
                    <a:pt x="576" y="222"/>
                  </a:lnTo>
                  <a:lnTo>
                    <a:pt x="571" y="222"/>
                  </a:lnTo>
                  <a:lnTo>
                    <a:pt x="566" y="222"/>
                  </a:lnTo>
                  <a:lnTo>
                    <a:pt x="562" y="222"/>
                  </a:lnTo>
                  <a:lnTo>
                    <a:pt x="556" y="220"/>
                  </a:lnTo>
                  <a:lnTo>
                    <a:pt x="551" y="220"/>
                  </a:lnTo>
                  <a:lnTo>
                    <a:pt x="544" y="218"/>
                  </a:lnTo>
                  <a:lnTo>
                    <a:pt x="539" y="218"/>
                  </a:lnTo>
                  <a:lnTo>
                    <a:pt x="533" y="217"/>
                  </a:lnTo>
                  <a:lnTo>
                    <a:pt x="527" y="217"/>
                  </a:lnTo>
                  <a:lnTo>
                    <a:pt x="520" y="215"/>
                  </a:lnTo>
                  <a:lnTo>
                    <a:pt x="514" y="215"/>
                  </a:lnTo>
                  <a:lnTo>
                    <a:pt x="507" y="214"/>
                  </a:lnTo>
                  <a:lnTo>
                    <a:pt x="499" y="214"/>
                  </a:lnTo>
                  <a:lnTo>
                    <a:pt x="493" y="212"/>
                  </a:lnTo>
                  <a:lnTo>
                    <a:pt x="485" y="212"/>
                  </a:lnTo>
                  <a:lnTo>
                    <a:pt x="478" y="210"/>
                  </a:lnTo>
                  <a:lnTo>
                    <a:pt x="470" y="209"/>
                  </a:lnTo>
                  <a:lnTo>
                    <a:pt x="463" y="209"/>
                  </a:lnTo>
                  <a:lnTo>
                    <a:pt x="455" y="208"/>
                  </a:lnTo>
                  <a:lnTo>
                    <a:pt x="448" y="205"/>
                  </a:lnTo>
                  <a:lnTo>
                    <a:pt x="439" y="204"/>
                  </a:lnTo>
                  <a:lnTo>
                    <a:pt x="430" y="203"/>
                  </a:lnTo>
                  <a:lnTo>
                    <a:pt x="422" y="202"/>
                  </a:lnTo>
                  <a:lnTo>
                    <a:pt x="414" y="199"/>
                  </a:lnTo>
                  <a:lnTo>
                    <a:pt x="405" y="198"/>
                  </a:lnTo>
                  <a:lnTo>
                    <a:pt x="397" y="197"/>
                  </a:lnTo>
                  <a:lnTo>
                    <a:pt x="389" y="195"/>
                  </a:lnTo>
                  <a:lnTo>
                    <a:pt x="380" y="193"/>
                  </a:lnTo>
                  <a:lnTo>
                    <a:pt x="371" y="191"/>
                  </a:lnTo>
                  <a:lnTo>
                    <a:pt x="364" y="189"/>
                  </a:lnTo>
                  <a:lnTo>
                    <a:pt x="355" y="188"/>
                  </a:lnTo>
                  <a:lnTo>
                    <a:pt x="346" y="185"/>
                  </a:lnTo>
                  <a:lnTo>
                    <a:pt x="337" y="183"/>
                  </a:lnTo>
                  <a:lnTo>
                    <a:pt x="328" y="181"/>
                  </a:lnTo>
                  <a:lnTo>
                    <a:pt x="320" y="180"/>
                  </a:lnTo>
                  <a:lnTo>
                    <a:pt x="311" y="176"/>
                  </a:lnTo>
                  <a:lnTo>
                    <a:pt x="302" y="174"/>
                  </a:lnTo>
                  <a:lnTo>
                    <a:pt x="293" y="171"/>
                  </a:lnTo>
                  <a:lnTo>
                    <a:pt x="286" y="169"/>
                  </a:lnTo>
                  <a:lnTo>
                    <a:pt x="277" y="166"/>
                  </a:lnTo>
                  <a:lnTo>
                    <a:pt x="268" y="164"/>
                  </a:lnTo>
                  <a:lnTo>
                    <a:pt x="259" y="160"/>
                  </a:lnTo>
                  <a:lnTo>
                    <a:pt x="252" y="159"/>
                  </a:lnTo>
                  <a:lnTo>
                    <a:pt x="243" y="155"/>
                  </a:lnTo>
                  <a:lnTo>
                    <a:pt x="235" y="153"/>
                  </a:lnTo>
                  <a:lnTo>
                    <a:pt x="228" y="149"/>
                  </a:lnTo>
                  <a:lnTo>
                    <a:pt x="220" y="145"/>
                  </a:lnTo>
                  <a:lnTo>
                    <a:pt x="213" y="142"/>
                  </a:lnTo>
                  <a:lnTo>
                    <a:pt x="205" y="139"/>
                  </a:lnTo>
                  <a:lnTo>
                    <a:pt x="198" y="136"/>
                  </a:lnTo>
                  <a:lnTo>
                    <a:pt x="192" y="132"/>
                  </a:lnTo>
                  <a:lnTo>
                    <a:pt x="173" y="125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62" name="Freeform 84"/>
            <p:cNvSpPr>
              <a:spLocks/>
            </p:cNvSpPr>
            <p:nvPr/>
          </p:nvSpPr>
          <p:spPr bwMode="auto">
            <a:xfrm>
              <a:off x="3094" y="2952"/>
              <a:ext cx="443" cy="144"/>
            </a:xfrm>
            <a:custGeom>
              <a:avLst/>
              <a:gdLst>
                <a:gd name="T0" fmla="*/ 17 w 1327"/>
                <a:gd name="T1" fmla="*/ 398 h 432"/>
                <a:gd name="T2" fmla="*/ 49 w 1327"/>
                <a:gd name="T3" fmla="*/ 372 h 432"/>
                <a:gd name="T4" fmla="*/ 91 w 1327"/>
                <a:gd name="T5" fmla="*/ 332 h 432"/>
                <a:gd name="T6" fmla="*/ 116 w 1327"/>
                <a:gd name="T7" fmla="*/ 305 h 432"/>
                <a:gd name="T8" fmla="*/ 137 w 1327"/>
                <a:gd name="T9" fmla="*/ 279 h 432"/>
                <a:gd name="T10" fmla="*/ 155 w 1327"/>
                <a:gd name="T11" fmla="*/ 252 h 432"/>
                <a:gd name="T12" fmla="*/ 170 w 1327"/>
                <a:gd name="T13" fmla="*/ 225 h 432"/>
                <a:gd name="T14" fmla="*/ 183 w 1327"/>
                <a:gd name="T15" fmla="*/ 195 h 432"/>
                <a:gd name="T16" fmla="*/ 201 w 1327"/>
                <a:gd name="T17" fmla="*/ 162 h 432"/>
                <a:gd name="T18" fmla="*/ 226 w 1327"/>
                <a:gd name="T19" fmla="*/ 128 h 432"/>
                <a:gd name="T20" fmla="*/ 254 w 1327"/>
                <a:gd name="T21" fmla="*/ 95 h 432"/>
                <a:gd name="T22" fmla="*/ 289 w 1327"/>
                <a:gd name="T23" fmla="*/ 64 h 432"/>
                <a:gd name="T24" fmla="*/ 330 w 1327"/>
                <a:gd name="T25" fmla="*/ 39 h 432"/>
                <a:gd name="T26" fmla="*/ 379 w 1327"/>
                <a:gd name="T27" fmla="*/ 17 h 432"/>
                <a:gd name="T28" fmla="*/ 433 w 1327"/>
                <a:gd name="T29" fmla="*/ 4 h 432"/>
                <a:gd name="T30" fmla="*/ 496 w 1327"/>
                <a:gd name="T31" fmla="*/ 0 h 432"/>
                <a:gd name="T32" fmla="*/ 568 w 1327"/>
                <a:gd name="T33" fmla="*/ 5 h 432"/>
                <a:gd name="T34" fmla="*/ 645 w 1327"/>
                <a:gd name="T35" fmla="*/ 24 h 432"/>
                <a:gd name="T36" fmla="*/ 723 w 1327"/>
                <a:gd name="T37" fmla="*/ 48 h 432"/>
                <a:gd name="T38" fmla="*/ 793 w 1327"/>
                <a:gd name="T39" fmla="*/ 73 h 432"/>
                <a:gd name="T40" fmla="*/ 860 w 1327"/>
                <a:gd name="T41" fmla="*/ 100 h 432"/>
                <a:gd name="T42" fmla="*/ 923 w 1327"/>
                <a:gd name="T43" fmla="*/ 129 h 432"/>
                <a:gd name="T44" fmla="*/ 982 w 1327"/>
                <a:gd name="T45" fmla="*/ 162 h 432"/>
                <a:gd name="T46" fmla="*/ 1037 w 1327"/>
                <a:gd name="T47" fmla="*/ 196 h 432"/>
                <a:gd name="T48" fmla="*/ 1092 w 1327"/>
                <a:gd name="T49" fmla="*/ 232 h 432"/>
                <a:gd name="T50" fmla="*/ 1146 w 1327"/>
                <a:gd name="T51" fmla="*/ 271 h 432"/>
                <a:gd name="T52" fmla="*/ 1199 w 1327"/>
                <a:gd name="T53" fmla="*/ 312 h 432"/>
                <a:gd name="T54" fmla="*/ 1253 w 1327"/>
                <a:gd name="T55" fmla="*/ 356 h 432"/>
                <a:gd name="T56" fmla="*/ 1263 w 1327"/>
                <a:gd name="T57" fmla="*/ 431 h 432"/>
                <a:gd name="T58" fmla="*/ 1238 w 1327"/>
                <a:gd name="T59" fmla="*/ 410 h 432"/>
                <a:gd name="T60" fmla="*/ 1210 w 1327"/>
                <a:gd name="T61" fmla="*/ 387 h 432"/>
                <a:gd name="T62" fmla="*/ 1179 w 1327"/>
                <a:gd name="T63" fmla="*/ 364 h 432"/>
                <a:gd name="T64" fmla="*/ 1142 w 1327"/>
                <a:gd name="T65" fmla="*/ 337 h 432"/>
                <a:gd name="T66" fmla="*/ 1100 w 1327"/>
                <a:gd name="T67" fmla="*/ 308 h 432"/>
                <a:gd name="T68" fmla="*/ 1056 w 1327"/>
                <a:gd name="T69" fmla="*/ 279 h 432"/>
                <a:gd name="T70" fmla="*/ 1008 w 1327"/>
                <a:gd name="T71" fmla="*/ 250 h 432"/>
                <a:gd name="T72" fmla="*/ 959 w 1327"/>
                <a:gd name="T73" fmla="*/ 225 h 432"/>
                <a:gd name="T74" fmla="*/ 910 w 1327"/>
                <a:gd name="T75" fmla="*/ 202 h 432"/>
                <a:gd name="T76" fmla="*/ 883 w 1327"/>
                <a:gd name="T77" fmla="*/ 190 h 432"/>
                <a:gd name="T78" fmla="*/ 851 w 1327"/>
                <a:gd name="T79" fmla="*/ 175 h 432"/>
                <a:gd name="T80" fmla="*/ 807 w 1327"/>
                <a:gd name="T81" fmla="*/ 157 h 432"/>
                <a:gd name="T82" fmla="*/ 753 w 1327"/>
                <a:gd name="T83" fmla="*/ 139 h 432"/>
                <a:gd name="T84" fmla="*/ 692 w 1327"/>
                <a:gd name="T85" fmla="*/ 123 h 432"/>
                <a:gd name="T86" fmla="*/ 625 w 1327"/>
                <a:gd name="T87" fmla="*/ 109 h 432"/>
                <a:gd name="T88" fmla="*/ 556 w 1327"/>
                <a:gd name="T89" fmla="*/ 102 h 432"/>
                <a:gd name="T90" fmla="*/ 486 w 1327"/>
                <a:gd name="T91" fmla="*/ 102 h 432"/>
                <a:gd name="T92" fmla="*/ 417 w 1327"/>
                <a:gd name="T93" fmla="*/ 113 h 432"/>
                <a:gd name="T94" fmla="*/ 353 w 1327"/>
                <a:gd name="T95" fmla="*/ 138 h 432"/>
                <a:gd name="T96" fmla="*/ 322 w 1327"/>
                <a:gd name="T97" fmla="*/ 157 h 432"/>
                <a:gd name="T98" fmla="*/ 293 w 1327"/>
                <a:gd name="T99" fmla="*/ 181 h 432"/>
                <a:gd name="T100" fmla="*/ 256 w 1327"/>
                <a:gd name="T101" fmla="*/ 213 h 432"/>
                <a:gd name="T102" fmla="*/ 219 w 1327"/>
                <a:gd name="T103" fmla="*/ 254 h 432"/>
                <a:gd name="T104" fmla="*/ 194 w 1327"/>
                <a:gd name="T105" fmla="*/ 288 h 432"/>
                <a:gd name="T106" fmla="*/ 162 w 1327"/>
                <a:gd name="T107" fmla="*/ 328 h 432"/>
                <a:gd name="T108" fmla="*/ 122 w 1327"/>
                <a:gd name="T109" fmla="*/ 366 h 432"/>
                <a:gd name="T110" fmla="*/ 81 w 1327"/>
                <a:gd name="T111" fmla="*/ 396 h 432"/>
                <a:gd name="T112" fmla="*/ 45 w 1327"/>
                <a:gd name="T113" fmla="*/ 417 h 432"/>
                <a:gd name="T114" fmla="*/ 24 w 1327"/>
                <a:gd name="T115" fmla="*/ 430 h 4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27"/>
                <a:gd name="T175" fmla="*/ 0 h 432"/>
                <a:gd name="T176" fmla="*/ 1327 w 1327"/>
                <a:gd name="T177" fmla="*/ 432 h 4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27" h="432">
                  <a:moveTo>
                    <a:pt x="0" y="411"/>
                  </a:moveTo>
                  <a:lnTo>
                    <a:pt x="1" y="410"/>
                  </a:lnTo>
                  <a:lnTo>
                    <a:pt x="5" y="407"/>
                  </a:lnTo>
                  <a:lnTo>
                    <a:pt x="8" y="405"/>
                  </a:lnTo>
                  <a:lnTo>
                    <a:pt x="12" y="402"/>
                  </a:lnTo>
                  <a:lnTo>
                    <a:pt x="17" y="398"/>
                  </a:lnTo>
                  <a:lnTo>
                    <a:pt x="22" y="396"/>
                  </a:lnTo>
                  <a:lnTo>
                    <a:pt x="25" y="391"/>
                  </a:lnTo>
                  <a:lnTo>
                    <a:pt x="32" y="387"/>
                  </a:lnTo>
                  <a:lnTo>
                    <a:pt x="37" y="382"/>
                  </a:lnTo>
                  <a:lnTo>
                    <a:pt x="43" y="377"/>
                  </a:lnTo>
                  <a:lnTo>
                    <a:pt x="49" y="372"/>
                  </a:lnTo>
                  <a:lnTo>
                    <a:pt x="55" y="366"/>
                  </a:lnTo>
                  <a:lnTo>
                    <a:pt x="63" y="359"/>
                  </a:lnTo>
                  <a:lnTo>
                    <a:pt x="70" y="354"/>
                  </a:lnTo>
                  <a:lnTo>
                    <a:pt x="77" y="347"/>
                  </a:lnTo>
                  <a:lnTo>
                    <a:pt x="84" y="339"/>
                  </a:lnTo>
                  <a:lnTo>
                    <a:pt x="91" y="332"/>
                  </a:lnTo>
                  <a:lnTo>
                    <a:pt x="99" y="324"/>
                  </a:lnTo>
                  <a:lnTo>
                    <a:pt x="102" y="320"/>
                  </a:lnTo>
                  <a:lnTo>
                    <a:pt x="106" y="317"/>
                  </a:lnTo>
                  <a:lnTo>
                    <a:pt x="109" y="313"/>
                  </a:lnTo>
                  <a:lnTo>
                    <a:pt x="113" y="309"/>
                  </a:lnTo>
                  <a:lnTo>
                    <a:pt x="116" y="305"/>
                  </a:lnTo>
                  <a:lnTo>
                    <a:pt x="121" y="300"/>
                  </a:lnTo>
                  <a:lnTo>
                    <a:pt x="123" y="296"/>
                  </a:lnTo>
                  <a:lnTo>
                    <a:pt x="127" y="293"/>
                  </a:lnTo>
                  <a:lnTo>
                    <a:pt x="129" y="288"/>
                  </a:lnTo>
                  <a:lnTo>
                    <a:pt x="133" y="284"/>
                  </a:lnTo>
                  <a:lnTo>
                    <a:pt x="137" y="279"/>
                  </a:lnTo>
                  <a:lnTo>
                    <a:pt x="140" y="275"/>
                  </a:lnTo>
                  <a:lnTo>
                    <a:pt x="143" y="270"/>
                  </a:lnTo>
                  <a:lnTo>
                    <a:pt x="146" y="266"/>
                  </a:lnTo>
                  <a:lnTo>
                    <a:pt x="150" y="261"/>
                  </a:lnTo>
                  <a:lnTo>
                    <a:pt x="152" y="257"/>
                  </a:lnTo>
                  <a:lnTo>
                    <a:pt x="155" y="252"/>
                  </a:lnTo>
                  <a:lnTo>
                    <a:pt x="157" y="249"/>
                  </a:lnTo>
                  <a:lnTo>
                    <a:pt x="161" y="244"/>
                  </a:lnTo>
                  <a:lnTo>
                    <a:pt x="163" y="239"/>
                  </a:lnTo>
                  <a:lnTo>
                    <a:pt x="166" y="234"/>
                  </a:lnTo>
                  <a:lnTo>
                    <a:pt x="167" y="230"/>
                  </a:lnTo>
                  <a:lnTo>
                    <a:pt x="170" y="225"/>
                  </a:lnTo>
                  <a:lnTo>
                    <a:pt x="172" y="221"/>
                  </a:lnTo>
                  <a:lnTo>
                    <a:pt x="173" y="215"/>
                  </a:lnTo>
                  <a:lnTo>
                    <a:pt x="176" y="210"/>
                  </a:lnTo>
                  <a:lnTo>
                    <a:pt x="178" y="205"/>
                  </a:lnTo>
                  <a:lnTo>
                    <a:pt x="181" y="200"/>
                  </a:lnTo>
                  <a:lnTo>
                    <a:pt x="183" y="195"/>
                  </a:lnTo>
                  <a:lnTo>
                    <a:pt x="186" y="190"/>
                  </a:lnTo>
                  <a:lnTo>
                    <a:pt x="188" y="183"/>
                  </a:lnTo>
                  <a:lnTo>
                    <a:pt x="192" y="178"/>
                  </a:lnTo>
                  <a:lnTo>
                    <a:pt x="195" y="173"/>
                  </a:lnTo>
                  <a:lnTo>
                    <a:pt x="199" y="167"/>
                  </a:lnTo>
                  <a:lnTo>
                    <a:pt x="201" y="162"/>
                  </a:lnTo>
                  <a:lnTo>
                    <a:pt x="205" y="157"/>
                  </a:lnTo>
                  <a:lnTo>
                    <a:pt x="209" y="151"/>
                  </a:lnTo>
                  <a:lnTo>
                    <a:pt x="212" y="146"/>
                  </a:lnTo>
                  <a:lnTo>
                    <a:pt x="217" y="139"/>
                  </a:lnTo>
                  <a:lnTo>
                    <a:pt x="221" y="134"/>
                  </a:lnTo>
                  <a:lnTo>
                    <a:pt x="226" y="128"/>
                  </a:lnTo>
                  <a:lnTo>
                    <a:pt x="230" y="123"/>
                  </a:lnTo>
                  <a:lnTo>
                    <a:pt x="234" y="117"/>
                  </a:lnTo>
                  <a:lnTo>
                    <a:pt x="239" y="112"/>
                  </a:lnTo>
                  <a:lnTo>
                    <a:pt x="244" y="107"/>
                  </a:lnTo>
                  <a:lnTo>
                    <a:pt x="249" y="102"/>
                  </a:lnTo>
                  <a:lnTo>
                    <a:pt x="254" y="95"/>
                  </a:lnTo>
                  <a:lnTo>
                    <a:pt x="260" y="90"/>
                  </a:lnTo>
                  <a:lnTo>
                    <a:pt x="265" y="85"/>
                  </a:lnTo>
                  <a:lnTo>
                    <a:pt x="271" y="80"/>
                  </a:lnTo>
                  <a:lnTo>
                    <a:pt x="276" y="74"/>
                  </a:lnTo>
                  <a:lnTo>
                    <a:pt x="283" y="70"/>
                  </a:lnTo>
                  <a:lnTo>
                    <a:pt x="289" y="64"/>
                  </a:lnTo>
                  <a:lnTo>
                    <a:pt x="295" y="60"/>
                  </a:lnTo>
                  <a:lnTo>
                    <a:pt x="303" y="56"/>
                  </a:lnTo>
                  <a:lnTo>
                    <a:pt x="310" y="51"/>
                  </a:lnTo>
                  <a:lnTo>
                    <a:pt x="317" y="46"/>
                  </a:lnTo>
                  <a:lnTo>
                    <a:pt x="323" y="43"/>
                  </a:lnTo>
                  <a:lnTo>
                    <a:pt x="330" y="39"/>
                  </a:lnTo>
                  <a:lnTo>
                    <a:pt x="338" y="35"/>
                  </a:lnTo>
                  <a:lnTo>
                    <a:pt x="345" y="30"/>
                  </a:lnTo>
                  <a:lnTo>
                    <a:pt x="354" y="27"/>
                  </a:lnTo>
                  <a:lnTo>
                    <a:pt x="362" y="24"/>
                  </a:lnTo>
                  <a:lnTo>
                    <a:pt x="370" y="20"/>
                  </a:lnTo>
                  <a:lnTo>
                    <a:pt x="379" y="17"/>
                  </a:lnTo>
                  <a:lnTo>
                    <a:pt x="388" y="14"/>
                  </a:lnTo>
                  <a:lnTo>
                    <a:pt x="396" y="11"/>
                  </a:lnTo>
                  <a:lnTo>
                    <a:pt x="406" y="10"/>
                  </a:lnTo>
                  <a:lnTo>
                    <a:pt x="414" y="7"/>
                  </a:lnTo>
                  <a:lnTo>
                    <a:pt x="424" y="5"/>
                  </a:lnTo>
                  <a:lnTo>
                    <a:pt x="433" y="4"/>
                  </a:lnTo>
                  <a:lnTo>
                    <a:pt x="445" y="2"/>
                  </a:lnTo>
                  <a:lnTo>
                    <a:pt x="453" y="1"/>
                  </a:lnTo>
                  <a:lnTo>
                    <a:pt x="463" y="0"/>
                  </a:lnTo>
                  <a:lnTo>
                    <a:pt x="475" y="0"/>
                  </a:lnTo>
                  <a:lnTo>
                    <a:pt x="486" y="0"/>
                  </a:lnTo>
                  <a:lnTo>
                    <a:pt x="496" y="0"/>
                  </a:lnTo>
                  <a:lnTo>
                    <a:pt x="507" y="0"/>
                  </a:lnTo>
                  <a:lnTo>
                    <a:pt x="519" y="0"/>
                  </a:lnTo>
                  <a:lnTo>
                    <a:pt x="531" y="1"/>
                  </a:lnTo>
                  <a:lnTo>
                    <a:pt x="542" y="1"/>
                  </a:lnTo>
                  <a:lnTo>
                    <a:pt x="554" y="2"/>
                  </a:lnTo>
                  <a:lnTo>
                    <a:pt x="568" y="5"/>
                  </a:lnTo>
                  <a:lnTo>
                    <a:pt x="580" y="7"/>
                  </a:lnTo>
                  <a:lnTo>
                    <a:pt x="593" y="10"/>
                  </a:lnTo>
                  <a:lnTo>
                    <a:pt x="605" y="12"/>
                  </a:lnTo>
                  <a:lnTo>
                    <a:pt x="619" y="16"/>
                  </a:lnTo>
                  <a:lnTo>
                    <a:pt x="633" y="20"/>
                  </a:lnTo>
                  <a:lnTo>
                    <a:pt x="645" y="24"/>
                  </a:lnTo>
                  <a:lnTo>
                    <a:pt x="659" y="27"/>
                  </a:lnTo>
                  <a:lnTo>
                    <a:pt x="672" y="31"/>
                  </a:lnTo>
                  <a:lnTo>
                    <a:pt x="686" y="35"/>
                  </a:lnTo>
                  <a:lnTo>
                    <a:pt x="697" y="39"/>
                  </a:lnTo>
                  <a:lnTo>
                    <a:pt x="709" y="44"/>
                  </a:lnTo>
                  <a:lnTo>
                    <a:pt x="723" y="48"/>
                  </a:lnTo>
                  <a:lnTo>
                    <a:pt x="736" y="51"/>
                  </a:lnTo>
                  <a:lnTo>
                    <a:pt x="747" y="56"/>
                  </a:lnTo>
                  <a:lnTo>
                    <a:pt x="758" y="60"/>
                  </a:lnTo>
                  <a:lnTo>
                    <a:pt x="771" y="64"/>
                  </a:lnTo>
                  <a:lnTo>
                    <a:pt x="782" y="69"/>
                  </a:lnTo>
                  <a:lnTo>
                    <a:pt x="793" y="73"/>
                  </a:lnTo>
                  <a:lnTo>
                    <a:pt x="805" y="78"/>
                  </a:lnTo>
                  <a:lnTo>
                    <a:pt x="816" y="83"/>
                  </a:lnTo>
                  <a:lnTo>
                    <a:pt x="829" y="88"/>
                  </a:lnTo>
                  <a:lnTo>
                    <a:pt x="839" y="92"/>
                  </a:lnTo>
                  <a:lnTo>
                    <a:pt x="849" y="95"/>
                  </a:lnTo>
                  <a:lnTo>
                    <a:pt x="860" y="100"/>
                  </a:lnTo>
                  <a:lnTo>
                    <a:pt x="871" y="105"/>
                  </a:lnTo>
                  <a:lnTo>
                    <a:pt x="881" y="110"/>
                  </a:lnTo>
                  <a:lnTo>
                    <a:pt x="891" y="115"/>
                  </a:lnTo>
                  <a:lnTo>
                    <a:pt x="903" y="119"/>
                  </a:lnTo>
                  <a:lnTo>
                    <a:pt x="913" y="126"/>
                  </a:lnTo>
                  <a:lnTo>
                    <a:pt x="923" y="129"/>
                  </a:lnTo>
                  <a:lnTo>
                    <a:pt x="933" y="136"/>
                  </a:lnTo>
                  <a:lnTo>
                    <a:pt x="943" y="141"/>
                  </a:lnTo>
                  <a:lnTo>
                    <a:pt x="953" y="146"/>
                  </a:lnTo>
                  <a:lnTo>
                    <a:pt x="962" y="151"/>
                  </a:lnTo>
                  <a:lnTo>
                    <a:pt x="972" y="157"/>
                  </a:lnTo>
                  <a:lnTo>
                    <a:pt x="982" y="162"/>
                  </a:lnTo>
                  <a:lnTo>
                    <a:pt x="992" y="168"/>
                  </a:lnTo>
                  <a:lnTo>
                    <a:pt x="1001" y="173"/>
                  </a:lnTo>
                  <a:lnTo>
                    <a:pt x="1011" y="178"/>
                  </a:lnTo>
                  <a:lnTo>
                    <a:pt x="1019" y="183"/>
                  </a:lnTo>
                  <a:lnTo>
                    <a:pt x="1028" y="190"/>
                  </a:lnTo>
                  <a:lnTo>
                    <a:pt x="1037" y="196"/>
                  </a:lnTo>
                  <a:lnTo>
                    <a:pt x="1047" y="201"/>
                  </a:lnTo>
                  <a:lnTo>
                    <a:pt x="1056" y="207"/>
                  </a:lnTo>
                  <a:lnTo>
                    <a:pt x="1066" y="213"/>
                  </a:lnTo>
                  <a:lnTo>
                    <a:pt x="1073" y="219"/>
                  </a:lnTo>
                  <a:lnTo>
                    <a:pt x="1083" y="226"/>
                  </a:lnTo>
                  <a:lnTo>
                    <a:pt x="1092" y="232"/>
                  </a:lnTo>
                  <a:lnTo>
                    <a:pt x="1102" y="239"/>
                  </a:lnTo>
                  <a:lnTo>
                    <a:pt x="1110" y="245"/>
                  </a:lnTo>
                  <a:lnTo>
                    <a:pt x="1120" y="251"/>
                  </a:lnTo>
                  <a:lnTo>
                    <a:pt x="1129" y="257"/>
                  </a:lnTo>
                  <a:lnTo>
                    <a:pt x="1137" y="265"/>
                  </a:lnTo>
                  <a:lnTo>
                    <a:pt x="1146" y="271"/>
                  </a:lnTo>
                  <a:lnTo>
                    <a:pt x="1155" y="278"/>
                  </a:lnTo>
                  <a:lnTo>
                    <a:pt x="1164" y="284"/>
                  </a:lnTo>
                  <a:lnTo>
                    <a:pt x="1173" y="291"/>
                  </a:lnTo>
                  <a:lnTo>
                    <a:pt x="1181" y="298"/>
                  </a:lnTo>
                  <a:lnTo>
                    <a:pt x="1190" y="305"/>
                  </a:lnTo>
                  <a:lnTo>
                    <a:pt x="1199" y="312"/>
                  </a:lnTo>
                  <a:lnTo>
                    <a:pt x="1209" y="320"/>
                  </a:lnTo>
                  <a:lnTo>
                    <a:pt x="1216" y="327"/>
                  </a:lnTo>
                  <a:lnTo>
                    <a:pt x="1226" y="334"/>
                  </a:lnTo>
                  <a:lnTo>
                    <a:pt x="1235" y="340"/>
                  </a:lnTo>
                  <a:lnTo>
                    <a:pt x="1244" y="349"/>
                  </a:lnTo>
                  <a:lnTo>
                    <a:pt x="1253" y="356"/>
                  </a:lnTo>
                  <a:lnTo>
                    <a:pt x="1262" y="364"/>
                  </a:lnTo>
                  <a:lnTo>
                    <a:pt x="1272" y="372"/>
                  </a:lnTo>
                  <a:lnTo>
                    <a:pt x="1282" y="379"/>
                  </a:lnTo>
                  <a:lnTo>
                    <a:pt x="1327" y="423"/>
                  </a:lnTo>
                  <a:lnTo>
                    <a:pt x="1264" y="432"/>
                  </a:lnTo>
                  <a:lnTo>
                    <a:pt x="1263" y="431"/>
                  </a:lnTo>
                  <a:lnTo>
                    <a:pt x="1262" y="430"/>
                  </a:lnTo>
                  <a:lnTo>
                    <a:pt x="1259" y="427"/>
                  </a:lnTo>
                  <a:lnTo>
                    <a:pt x="1255" y="423"/>
                  </a:lnTo>
                  <a:lnTo>
                    <a:pt x="1250" y="420"/>
                  </a:lnTo>
                  <a:lnTo>
                    <a:pt x="1245" y="416"/>
                  </a:lnTo>
                  <a:lnTo>
                    <a:pt x="1238" y="410"/>
                  </a:lnTo>
                  <a:lnTo>
                    <a:pt x="1232" y="405"/>
                  </a:lnTo>
                  <a:lnTo>
                    <a:pt x="1228" y="401"/>
                  </a:lnTo>
                  <a:lnTo>
                    <a:pt x="1223" y="398"/>
                  </a:lnTo>
                  <a:lnTo>
                    <a:pt x="1219" y="394"/>
                  </a:lnTo>
                  <a:lnTo>
                    <a:pt x="1215" y="391"/>
                  </a:lnTo>
                  <a:lnTo>
                    <a:pt x="1210" y="387"/>
                  </a:lnTo>
                  <a:lnTo>
                    <a:pt x="1205" y="383"/>
                  </a:lnTo>
                  <a:lnTo>
                    <a:pt x="1200" y="379"/>
                  </a:lnTo>
                  <a:lnTo>
                    <a:pt x="1195" y="377"/>
                  </a:lnTo>
                  <a:lnTo>
                    <a:pt x="1190" y="372"/>
                  </a:lnTo>
                  <a:lnTo>
                    <a:pt x="1184" y="368"/>
                  </a:lnTo>
                  <a:lnTo>
                    <a:pt x="1179" y="364"/>
                  </a:lnTo>
                  <a:lnTo>
                    <a:pt x="1173" y="359"/>
                  </a:lnTo>
                  <a:lnTo>
                    <a:pt x="1166" y="354"/>
                  </a:lnTo>
                  <a:lnTo>
                    <a:pt x="1161" y="351"/>
                  </a:lnTo>
                  <a:lnTo>
                    <a:pt x="1155" y="345"/>
                  </a:lnTo>
                  <a:lnTo>
                    <a:pt x="1149" y="342"/>
                  </a:lnTo>
                  <a:lnTo>
                    <a:pt x="1142" y="337"/>
                  </a:lnTo>
                  <a:lnTo>
                    <a:pt x="1135" y="332"/>
                  </a:lnTo>
                  <a:lnTo>
                    <a:pt x="1127" y="327"/>
                  </a:lnTo>
                  <a:lnTo>
                    <a:pt x="1121" y="323"/>
                  </a:lnTo>
                  <a:lnTo>
                    <a:pt x="1115" y="318"/>
                  </a:lnTo>
                  <a:lnTo>
                    <a:pt x="1107" y="313"/>
                  </a:lnTo>
                  <a:lnTo>
                    <a:pt x="1100" y="308"/>
                  </a:lnTo>
                  <a:lnTo>
                    <a:pt x="1093" y="304"/>
                  </a:lnTo>
                  <a:lnTo>
                    <a:pt x="1086" y="298"/>
                  </a:lnTo>
                  <a:lnTo>
                    <a:pt x="1078" y="293"/>
                  </a:lnTo>
                  <a:lnTo>
                    <a:pt x="1071" y="288"/>
                  </a:lnTo>
                  <a:lnTo>
                    <a:pt x="1063" y="284"/>
                  </a:lnTo>
                  <a:lnTo>
                    <a:pt x="1056" y="279"/>
                  </a:lnTo>
                  <a:lnTo>
                    <a:pt x="1048" y="274"/>
                  </a:lnTo>
                  <a:lnTo>
                    <a:pt x="1039" y="269"/>
                  </a:lnTo>
                  <a:lnTo>
                    <a:pt x="1033" y="265"/>
                  </a:lnTo>
                  <a:lnTo>
                    <a:pt x="1024" y="260"/>
                  </a:lnTo>
                  <a:lnTo>
                    <a:pt x="1017" y="255"/>
                  </a:lnTo>
                  <a:lnTo>
                    <a:pt x="1008" y="250"/>
                  </a:lnTo>
                  <a:lnTo>
                    <a:pt x="1001" y="246"/>
                  </a:lnTo>
                  <a:lnTo>
                    <a:pt x="992" y="242"/>
                  </a:lnTo>
                  <a:lnTo>
                    <a:pt x="984" y="237"/>
                  </a:lnTo>
                  <a:lnTo>
                    <a:pt x="975" y="234"/>
                  </a:lnTo>
                  <a:lnTo>
                    <a:pt x="968" y="229"/>
                  </a:lnTo>
                  <a:lnTo>
                    <a:pt x="959" y="225"/>
                  </a:lnTo>
                  <a:lnTo>
                    <a:pt x="952" y="221"/>
                  </a:lnTo>
                  <a:lnTo>
                    <a:pt x="943" y="216"/>
                  </a:lnTo>
                  <a:lnTo>
                    <a:pt x="935" y="212"/>
                  </a:lnTo>
                  <a:lnTo>
                    <a:pt x="927" y="208"/>
                  </a:lnTo>
                  <a:lnTo>
                    <a:pt x="919" y="206"/>
                  </a:lnTo>
                  <a:lnTo>
                    <a:pt x="910" y="202"/>
                  </a:lnTo>
                  <a:lnTo>
                    <a:pt x="903" y="200"/>
                  </a:lnTo>
                  <a:lnTo>
                    <a:pt x="901" y="198"/>
                  </a:lnTo>
                  <a:lnTo>
                    <a:pt x="899" y="197"/>
                  </a:lnTo>
                  <a:lnTo>
                    <a:pt x="894" y="195"/>
                  </a:lnTo>
                  <a:lnTo>
                    <a:pt x="888" y="191"/>
                  </a:lnTo>
                  <a:lnTo>
                    <a:pt x="883" y="190"/>
                  </a:lnTo>
                  <a:lnTo>
                    <a:pt x="879" y="187"/>
                  </a:lnTo>
                  <a:lnTo>
                    <a:pt x="874" y="185"/>
                  </a:lnTo>
                  <a:lnTo>
                    <a:pt x="869" y="183"/>
                  </a:lnTo>
                  <a:lnTo>
                    <a:pt x="864" y="180"/>
                  </a:lnTo>
                  <a:lnTo>
                    <a:pt x="857" y="178"/>
                  </a:lnTo>
                  <a:lnTo>
                    <a:pt x="851" y="175"/>
                  </a:lnTo>
                  <a:lnTo>
                    <a:pt x="846" y="173"/>
                  </a:lnTo>
                  <a:lnTo>
                    <a:pt x="837" y="169"/>
                  </a:lnTo>
                  <a:lnTo>
                    <a:pt x="831" y="167"/>
                  </a:lnTo>
                  <a:lnTo>
                    <a:pt x="824" y="163"/>
                  </a:lnTo>
                  <a:lnTo>
                    <a:pt x="816" y="161"/>
                  </a:lnTo>
                  <a:lnTo>
                    <a:pt x="807" y="157"/>
                  </a:lnTo>
                  <a:lnTo>
                    <a:pt x="798" y="156"/>
                  </a:lnTo>
                  <a:lnTo>
                    <a:pt x="791" y="152"/>
                  </a:lnTo>
                  <a:lnTo>
                    <a:pt x="782" y="149"/>
                  </a:lnTo>
                  <a:lnTo>
                    <a:pt x="772" y="146"/>
                  </a:lnTo>
                  <a:lnTo>
                    <a:pt x="763" y="143"/>
                  </a:lnTo>
                  <a:lnTo>
                    <a:pt x="753" y="139"/>
                  </a:lnTo>
                  <a:lnTo>
                    <a:pt x="743" y="137"/>
                  </a:lnTo>
                  <a:lnTo>
                    <a:pt x="734" y="134"/>
                  </a:lnTo>
                  <a:lnTo>
                    <a:pt x="724" y="132"/>
                  </a:lnTo>
                  <a:lnTo>
                    <a:pt x="713" y="128"/>
                  </a:lnTo>
                  <a:lnTo>
                    <a:pt x="703" y="127"/>
                  </a:lnTo>
                  <a:lnTo>
                    <a:pt x="692" y="123"/>
                  </a:lnTo>
                  <a:lnTo>
                    <a:pt x="682" y="119"/>
                  </a:lnTo>
                  <a:lnTo>
                    <a:pt x="670" y="118"/>
                  </a:lnTo>
                  <a:lnTo>
                    <a:pt x="659" y="115"/>
                  </a:lnTo>
                  <a:lnTo>
                    <a:pt x="648" y="113"/>
                  </a:lnTo>
                  <a:lnTo>
                    <a:pt x="637" y="110"/>
                  </a:lnTo>
                  <a:lnTo>
                    <a:pt x="625" y="109"/>
                  </a:lnTo>
                  <a:lnTo>
                    <a:pt x="614" y="108"/>
                  </a:lnTo>
                  <a:lnTo>
                    <a:pt x="603" y="105"/>
                  </a:lnTo>
                  <a:lnTo>
                    <a:pt x="591" y="104"/>
                  </a:lnTo>
                  <a:lnTo>
                    <a:pt x="579" y="103"/>
                  </a:lnTo>
                  <a:lnTo>
                    <a:pt x="568" y="102"/>
                  </a:lnTo>
                  <a:lnTo>
                    <a:pt x="556" y="102"/>
                  </a:lnTo>
                  <a:lnTo>
                    <a:pt x="545" y="100"/>
                  </a:lnTo>
                  <a:lnTo>
                    <a:pt x="532" y="100"/>
                  </a:lnTo>
                  <a:lnTo>
                    <a:pt x="521" y="102"/>
                  </a:lnTo>
                  <a:lnTo>
                    <a:pt x="509" y="102"/>
                  </a:lnTo>
                  <a:lnTo>
                    <a:pt x="497" y="102"/>
                  </a:lnTo>
                  <a:lnTo>
                    <a:pt x="486" y="102"/>
                  </a:lnTo>
                  <a:lnTo>
                    <a:pt x="475" y="104"/>
                  </a:lnTo>
                  <a:lnTo>
                    <a:pt x="462" y="105"/>
                  </a:lnTo>
                  <a:lnTo>
                    <a:pt x="451" y="107"/>
                  </a:lnTo>
                  <a:lnTo>
                    <a:pt x="440" y="108"/>
                  </a:lnTo>
                  <a:lnTo>
                    <a:pt x="428" y="112"/>
                  </a:lnTo>
                  <a:lnTo>
                    <a:pt x="417" y="113"/>
                  </a:lnTo>
                  <a:lnTo>
                    <a:pt x="406" y="117"/>
                  </a:lnTo>
                  <a:lnTo>
                    <a:pt x="396" y="120"/>
                  </a:lnTo>
                  <a:lnTo>
                    <a:pt x="384" y="124"/>
                  </a:lnTo>
                  <a:lnTo>
                    <a:pt x="373" y="128"/>
                  </a:lnTo>
                  <a:lnTo>
                    <a:pt x="363" y="133"/>
                  </a:lnTo>
                  <a:lnTo>
                    <a:pt x="353" y="138"/>
                  </a:lnTo>
                  <a:lnTo>
                    <a:pt x="343" y="144"/>
                  </a:lnTo>
                  <a:lnTo>
                    <a:pt x="342" y="144"/>
                  </a:lnTo>
                  <a:lnTo>
                    <a:pt x="338" y="147"/>
                  </a:lnTo>
                  <a:lnTo>
                    <a:pt x="333" y="151"/>
                  </a:lnTo>
                  <a:lnTo>
                    <a:pt x="327" y="156"/>
                  </a:lnTo>
                  <a:lnTo>
                    <a:pt x="322" y="157"/>
                  </a:lnTo>
                  <a:lnTo>
                    <a:pt x="318" y="161"/>
                  </a:lnTo>
                  <a:lnTo>
                    <a:pt x="313" y="163"/>
                  </a:lnTo>
                  <a:lnTo>
                    <a:pt x="308" y="168"/>
                  </a:lnTo>
                  <a:lnTo>
                    <a:pt x="303" y="172"/>
                  </a:lnTo>
                  <a:lnTo>
                    <a:pt x="298" y="177"/>
                  </a:lnTo>
                  <a:lnTo>
                    <a:pt x="293" y="181"/>
                  </a:lnTo>
                  <a:lnTo>
                    <a:pt x="288" y="186"/>
                  </a:lnTo>
                  <a:lnTo>
                    <a:pt x="280" y="191"/>
                  </a:lnTo>
                  <a:lnTo>
                    <a:pt x="274" y="196"/>
                  </a:lnTo>
                  <a:lnTo>
                    <a:pt x="268" y="201"/>
                  </a:lnTo>
                  <a:lnTo>
                    <a:pt x="263" y="207"/>
                  </a:lnTo>
                  <a:lnTo>
                    <a:pt x="256" y="213"/>
                  </a:lnTo>
                  <a:lnTo>
                    <a:pt x="250" y="220"/>
                  </a:lnTo>
                  <a:lnTo>
                    <a:pt x="244" y="226"/>
                  </a:lnTo>
                  <a:lnTo>
                    <a:pt x="237" y="234"/>
                  </a:lnTo>
                  <a:lnTo>
                    <a:pt x="231" y="240"/>
                  </a:lnTo>
                  <a:lnTo>
                    <a:pt x="224" y="246"/>
                  </a:lnTo>
                  <a:lnTo>
                    <a:pt x="219" y="254"/>
                  </a:lnTo>
                  <a:lnTo>
                    <a:pt x="212" y="261"/>
                  </a:lnTo>
                  <a:lnTo>
                    <a:pt x="206" y="268"/>
                  </a:lnTo>
                  <a:lnTo>
                    <a:pt x="201" y="276"/>
                  </a:lnTo>
                  <a:lnTo>
                    <a:pt x="199" y="279"/>
                  </a:lnTo>
                  <a:lnTo>
                    <a:pt x="196" y="284"/>
                  </a:lnTo>
                  <a:lnTo>
                    <a:pt x="194" y="288"/>
                  </a:lnTo>
                  <a:lnTo>
                    <a:pt x="191" y="291"/>
                  </a:lnTo>
                  <a:lnTo>
                    <a:pt x="186" y="299"/>
                  </a:lnTo>
                  <a:lnTo>
                    <a:pt x="180" y="307"/>
                  </a:lnTo>
                  <a:lnTo>
                    <a:pt x="175" y="313"/>
                  </a:lnTo>
                  <a:lnTo>
                    <a:pt x="168" y="322"/>
                  </a:lnTo>
                  <a:lnTo>
                    <a:pt x="162" y="328"/>
                  </a:lnTo>
                  <a:lnTo>
                    <a:pt x="156" y="334"/>
                  </a:lnTo>
                  <a:lnTo>
                    <a:pt x="150" y="340"/>
                  </a:lnTo>
                  <a:lnTo>
                    <a:pt x="143" y="348"/>
                  </a:lnTo>
                  <a:lnTo>
                    <a:pt x="136" y="354"/>
                  </a:lnTo>
                  <a:lnTo>
                    <a:pt x="128" y="361"/>
                  </a:lnTo>
                  <a:lnTo>
                    <a:pt x="122" y="366"/>
                  </a:lnTo>
                  <a:lnTo>
                    <a:pt x="116" y="372"/>
                  </a:lnTo>
                  <a:lnTo>
                    <a:pt x="107" y="377"/>
                  </a:lnTo>
                  <a:lnTo>
                    <a:pt x="101" y="382"/>
                  </a:lnTo>
                  <a:lnTo>
                    <a:pt x="94" y="387"/>
                  </a:lnTo>
                  <a:lnTo>
                    <a:pt x="88" y="393"/>
                  </a:lnTo>
                  <a:lnTo>
                    <a:pt x="81" y="396"/>
                  </a:lnTo>
                  <a:lnTo>
                    <a:pt x="74" y="401"/>
                  </a:lnTo>
                  <a:lnTo>
                    <a:pt x="68" y="405"/>
                  </a:lnTo>
                  <a:lnTo>
                    <a:pt x="62" y="410"/>
                  </a:lnTo>
                  <a:lnTo>
                    <a:pt x="55" y="412"/>
                  </a:lnTo>
                  <a:lnTo>
                    <a:pt x="50" y="415"/>
                  </a:lnTo>
                  <a:lnTo>
                    <a:pt x="45" y="417"/>
                  </a:lnTo>
                  <a:lnTo>
                    <a:pt x="42" y="421"/>
                  </a:lnTo>
                  <a:lnTo>
                    <a:pt x="38" y="423"/>
                  </a:lnTo>
                  <a:lnTo>
                    <a:pt x="34" y="426"/>
                  </a:lnTo>
                  <a:lnTo>
                    <a:pt x="30" y="427"/>
                  </a:lnTo>
                  <a:lnTo>
                    <a:pt x="28" y="428"/>
                  </a:lnTo>
                  <a:lnTo>
                    <a:pt x="24" y="430"/>
                  </a:lnTo>
                  <a:lnTo>
                    <a:pt x="23" y="432"/>
                  </a:lnTo>
                  <a:lnTo>
                    <a:pt x="0" y="411"/>
                  </a:lnTo>
                  <a:close/>
                </a:path>
              </a:pathLst>
            </a:custGeom>
            <a:solidFill>
              <a:srgbClr val="7D4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63" name="Freeform 85"/>
            <p:cNvSpPr>
              <a:spLocks/>
            </p:cNvSpPr>
            <p:nvPr/>
          </p:nvSpPr>
          <p:spPr bwMode="auto">
            <a:xfrm>
              <a:off x="3032" y="3017"/>
              <a:ext cx="80" cy="30"/>
            </a:xfrm>
            <a:custGeom>
              <a:avLst/>
              <a:gdLst>
                <a:gd name="T0" fmla="*/ 1 w 241"/>
                <a:gd name="T1" fmla="*/ 40 h 89"/>
                <a:gd name="T2" fmla="*/ 10 w 241"/>
                <a:gd name="T3" fmla="*/ 39 h 89"/>
                <a:gd name="T4" fmla="*/ 19 w 241"/>
                <a:gd name="T5" fmla="*/ 37 h 89"/>
                <a:gd name="T6" fmla="*/ 32 w 241"/>
                <a:gd name="T7" fmla="*/ 35 h 89"/>
                <a:gd name="T8" fmla="*/ 42 w 241"/>
                <a:gd name="T9" fmla="*/ 34 h 89"/>
                <a:gd name="T10" fmla="*/ 49 w 241"/>
                <a:gd name="T11" fmla="*/ 34 h 89"/>
                <a:gd name="T12" fmla="*/ 57 w 241"/>
                <a:gd name="T13" fmla="*/ 32 h 89"/>
                <a:gd name="T14" fmla="*/ 64 w 241"/>
                <a:gd name="T15" fmla="*/ 31 h 89"/>
                <a:gd name="T16" fmla="*/ 73 w 241"/>
                <a:gd name="T17" fmla="*/ 31 h 89"/>
                <a:gd name="T18" fmla="*/ 82 w 241"/>
                <a:gd name="T19" fmla="*/ 29 h 89"/>
                <a:gd name="T20" fmla="*/ 91 w 241"/>
                <a:gd name="T21" fmla="*/ 27 h 89"/>
                <a:gd name="T22" fmla="*/ 99 w 241"/>
                <a:gd name="T23" fmla="*/ 26 h 89"/>
                <a:gd name="T24" fmla="*/ 108 w 241"/>
                <a:gd name="T25" fmla="*/ 24 h 89"/>
                <a:gd name="T26" fmla="*/ 117 w 241"/>
                <a:gd name="T27" fmla="*/ 22 h 89"/>
                <a:gd name="T28" fmla="*/ 126 w 241"/>
                <a:gd name="T29" fmla="*/ 21 h 89"/>
                <a:gd name="T30" fmla="*/ 134 w 241"/>
                <a:gd name="T31" fmla="*/ 20 h 89"/>
                <a:gd name="T32" fmla="*/ 142 w 241"/>
                <a:gd name="T33" fmla="*/ 17 h 89"/>
                <a:gd name="T34" fmla="*/ 151 w 241"/>
                <a:gd name="T35" fmla="*/ 16 h 89"/>
                <a:gd name="T36" fmla="*/ 163 w 241"/>
                <a:gd name="T37" fmla="*/ 15 h 89"/>
                <a:gd name="T38" fmla="*/ 178 w 241"/>
                <a:gd name="T39" fmla="*/ 10 h 89"/>
                <a:gd name="T40" fmla="*/ 191 w 241"/>
                <a:gd name="T41" fmla="*/ 6 h 89"/>
                <a:gd name="T42" fmla="*/ 202 w 241"/>
                <a:gd name="T43" fmla="*/ 1 h 89"/>
                <a:gd name="T44" fmla="*/ 241 w 241"/>
                <a:gd name="T45" fmla="*/ 6 h 89"/>
                <a:gd name="T46" fmla="*/ 237 w 241"/>
                <a:gd name="T47" fmla="*/ 10 h 89"/>
                <a:gd name="T48" fmla="*/ 225 w 241"/>
                <a:gd name="T49" fmla="*/ 20 h 89"/>
                <a:gd name="T50" fmla="*/ 216 w 241"/>
                <a:gd name="T51" fmla="*/ 26 h 89"/>
                <a:gd name="T52" fmla="*/ 206 w 241"/>
                <a:gd name="T53" fmla="*/ 34 h 89"/>
                <a:gd name="T54" fmla="*/ 193 w 241"/>
                <a:gd name="T55" fmla="*/ 42 h 89"/>
                <a:gd name="T56" fmla="*/ 181 w 241"/>
                <a:gd name="T57" fmla="*/ 51 h 89"/>
                <a:gd name="T58" fmla="*/ 166 w 241"/>
                <a:gd name="T59" fmla="*/ 59 h 89"/>
                <a:gd name="T60" fmla="*/ 158 w 241"/>
                <a:gd name="T61" fmla="*/ 62 h 89"/>
                <a:gd name="T62" fmla="*/ 150 w 241"/>
                <a:gd name="T63" fmla="*/ 66 h 89"/>
                <a:gd name="T64" fmla="*/ 142 w 241"/>
                <a:gd name="T65" fmla="*/ 70 h 89"/>
                <a:gd name="T66" fmla="*/ 133 w 241"/>
                <a:gd name="T67" fmla="*/ 73 h 89"/>
                <a:gd name="T68" fmla="*/ 124 w 241"/>
                <a:gd name="T69" fmla="*/ 76 h 89"/>
                <a:gd name="T70" fmla="*/ 116 w 241"/>
                <a:gd name="T71" fmla="*/ 80 h 89"/>
                <a:gd name="T72" fmla="*/ 106 w 241"/>
                <a:gd name="T73" fmla="*/ 83 h 89"/>
                <a:gd name="T74" fmla="*/ 96 w 241"/>
                <a:gd name="T75" fmla="*/ 84 h 89"/>
                <a:gd name="T76" fmla="*/ 86 w 241"/>
                <a:gd name="T77" fmla="*/ 85 h 89"/>
                <a:gd name="T78" fmla="*/ 77 w 241"/>
                <a:gd name="T79" fmla="*/ 88 h 89"/>
                <a:gd name="T80" fmla="*/ 67 w 241"/>
                <a:gd name="T81" fmla="*/ 89 h 89"/>
                <a:gd name="T82" fmla="*/ 55 w 241"/>
                <a:gd name="T83" fmla="*/ 89 h 89"/>
                <a:gd name="T84" fmla="*/ 45 w 241"/>
                <a:gd name="T85" fmla="*/ 89 h 89"/>
                <a:gd name="T86" fmla="*/ 35 w 241"/>
                <a:gd name="T87" fmla="*/ 89 h 89"/>
                <a:gd name="T88" fmla="*/ 0 w 241"/>
                <a:gd name="T89" fmla="*/ 40 h 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41"/>
                <a:gd name="T136" fmla="*/ 0 h 89"/>
                <a:gd name="T137" fmla="*/ 241 w 241"/>
                <a:gd name="T138" fmla="*/ 89 h 8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41" h="89">
                  <a:moveTo>
                    <a:pt x="0" y="40"/>
                  </a:moveTo>
                  <a:lnTo>
                    <a:pt x="1" y="40"/>
                  </a:lnTo>
                  <a:lnTo>
                    <a:pt x="6" y="39"/>
                  </a:lnTo>
                  <a:lnTo>
                    <a:pt x="10" y="39"/>
                  </a:lnTo>
                  <a:lnTo>
                    <a:pt x="15" y="37"/>
                  </a:lnTo>
                  <a:lnTo>
                    <a:pt x="19" y="37"/>
                  </a:lnTo>
                  <a:lnTo>
                    <a:pt x="25" y="37"/>
                  </a:lnTo>
                  <a:lnTo>
                    <a:pt x="32" y="35"/>
                  </a:lnTo>
                  <a:lnTo>
                    <a:pt x="39" y="35"/>
                  </a:lnTo>
                  <a:lnTo>
                    <a:pt x="42" y="34"/>
                  </a:lnTo>
                  <a:lnTo>
                    <a:pt x="45" y="34"/>
                  </a:lnTo>
                  <a:lnTo>
                    <a:pt x="49" y="34"/>
                  </a:lnTo>
                  <a:lnTo>
                    <a:pt x="53" y="34"/>
                  </a:lnTo>
                  <a:lnTo>
                    <a:pt x="57" y="32"/>
                  </a:lnTo>
                  <a:lnTo>
                    <a:pt x="60" y="32"/>
                  </a:lnTo>
                  <a:lnTo>
                    <a:pt x="64" y="31"/>
                  </a:lnTo>
                  <a:lnTo>
                    <a:pt x="69" y="31"/>
                  </a:lnTo>
                  <a:lnTo>
                    <a:pt x="73" y="31"/>
                  </a:lnTo>
                  <a:lnTo>
                    <a:pt x="77" y="30"/>
                  </a:lnTo>
                  <a:lnTo>
                    <a:pt x="82" y="29"/>
                  </a:lnTo>
                  <a:lnTo>
                    <a:pt x="87" y="29"/>
                  </a:lnTo>
                  <a:lnTo>
                    <a:pt x="91" y="27"/>
                  </a:lnTo>
                  <a:lnTo>
                    <a:pt x="96" y="27"/>
                  </a:lnTo>
                  <a:lnTo>
                    <a:pt x="99" y="26"/>
                  </a:lnTo>
                  <a:lnTo>
                    <a:pt x="103" y="26"/>
                  </a:lnTo>
                  <a:lnTo>
                    <a:pt x="108" y="24"/>
                  </a:lnTo>
                  <a:lnTo>
                    <a:pt x="112" y="24"/>
                  </a:lnTo>
                  <a:lnTo>
                    <a:pt x="117" y="22"/>
                  </a:lnTo>
                  <a:lnTo>
                    <a:pt x="121" y="22"/>
                  </a:lnTo>
                  <a:lnTo>
                    <a:pt x="126" y="21"/>
                  </a:lnTo>
                  <a:lnTo>
                    <a:pt x="129" y="21"/>
                  </a:lnTo>
                  <a:lnTo>
                    <a:pt x="134" y="20"/>
                  </a:lnTo>
                  <a:lnTo>
                    <a:pt x="138" y="18"/>
                  </a:lnTo>
                  <a:lnTo>
                    <a:pt x="142" y="17"/>
                  </a:lnTo>
                  <a:lnTo>
                    <a:pt x="147" y="17"/>
                  </a:lnTo>
                  <a:lnTo>
                    <a:pt x="151" y="16"/>
                  </a:lnTo>
                  <a:lnTo>
                    <a:pt x="156" y="16"/>
                  </a:lnTo>
                  <a:lnTo>
                    <a:pt x="163" y="15"/>
                  </a:lnTo>
                  <a:lnTo>
                    <a:pt x="171" y="12"/>
                  </a:lnTo>
                  <a:lnTo>
                    <a:pt x="178" y="10"/>
                  </a:lnTo>
                  <a:lnTo>
                    <a:pt x="185" y="7"/>
                  </a:lnTo>
                  <a:lnTo>
                    <a:pt x="191" y="6"/>
                  </a:lnTo>
                  <a:lnTo>
                    <a:pt x="197" y="3"/>
                  </a:lnTo>
                  <a:lnTo>
                    <a:pt x="202" y="1"/>
                  </a:lnTo>
                  <a:lnTo>
                    <a:pt x="209" y="0"/>
                  </a:lnTo>
                  <a:lnTo>
                    <a:pt x="241" y="6"/>
                  </a:lnTo>
                  <a:lnTo>
                    <a:pt x="240" y="7"/>
                  </a:lnTo>
                  <a:lnTo>
                    <a:pt x="237" y="10"/>
                  </a:lnTo>
                  <a:lnTo>
                    <a:pt x="231" y="13"/>
                  </a:lnTo>
                  <a:lnTo>
                    <a:pt x="225" y="20"/>
                  </a:lnTo>
                  <a:lnTo>
                    <a:pt x="220" y="22"/>
                  </a:lnTo>
                  <a:lnTo>
                    <a:pt x="216" y="26"/>
                  </a:lnTo>
                  <a:lnTo>
                    <a:pt x="211" y="30"/>
                  </a:lnTo>
                  <a:lnTo>
                    <a:pt x="206" y="34"/>
                  </a:lnTo>
                  <a:lnTo>
                    <a:pt x="200" y="39"/>
                  </a:lnTo>
                  <a:lnTo>
                    <a:pt x="193" y="42"/>
                  </a:lnTo>
                  <a:lnTo>
                    <a:pt x="187" y="47"/>
                  </a:lnTo>
                  <a:lnTo>
                    <a:pt x="181" y="51"/>
                  </a:lnTo>
                  <a:lnTo>
                    <a:pt x="173" y="55"/>
                  </a:lnTo>
                  <a:lnTo>
                    <a:pt x="166" y="59"/>
                  </a:lnTo>
                  <a:lnTo>
                    <a:pt x="162" y="60"/>
                  </a:lnTo>
                  <a:lnTo>
                    <a:pt x="158" y="62"/>
                  </a:lnTo>
                  <a:lnTo>
                    <a:pt x="153" y="65"/>
                  </a:lnTo>
                  <a:lnTo>
                    <a:pt x="150" y="66"/>
                  </a:lnTo>
                  <a:lnTo>
                    <a:pt x="146" y="68"/>
                  </a:lnTo>
                  <a:lnTo>
                    <a:pt x="142" y="70"/>
                  </a:lnTo>
                  <a:lnTo>
                    <a:pt x="137" y="71"/>
                  </a:lnTo>
                  <a:lnTo>
                    <a:pt x="133" y="73"/>
                  </a:lnTo>
                  <a:lnTo>
                    <a:pt x="128" y="74"/>
                  </a:lnTo>
                  <a:lnTo>
                    <a:pt x="124" y="76"/>
                  </a:lnTo>
                  <a:lnTo>
                    <a:pt x="119" y="78"/>
                  </a:lnTo>
                  <a:lnTo>
                    <a:pt x="116" y="80"/>
                  </a:lnTo>
                  <a:lnTo>
                    <a:pt x="111" y="81"/>
                  </a:lnTo>
                  <a:lnTo>
                    <a:pt x="106" y="83"/>
                  </a:lnTo>
                  <a:lnTo>
                    <a:pt x="101" y="83"/>
                  </a:lnTo>
                  <a:lnTo>
                    <a:pt x="96" y="84"/>
                  </a:lnTo>
                  <a:lnTo>
                    <a:pt x="91" y="85"/>
                  </a:lnTo>
                  <a:lnTo>
                    <a:pt x="86" y="85"/>
                  </a:lnTo>
                  <a:lnTo>
                    <a:pt x="81" y="86"/>
                  </a:lnTo>
                  <a:lnTo>
                    <a:pt x="77" y="88"/>
                  </a:lnTo>
                  <a:lnTo>
                    <a:pt x="70" y="88"/>
                  </a:lnTo>
                  <a:lnTo>
                    <a:pt x="67" y="89"/>
                  </a:lnTo>
                  <a:lnTo>
                    <a:pt x="60" y="89"/>
                  </a:lnTo>
                  <a:lnTo>
                    <a:pt x="55" y="89"/>
                  </a:lnTo>
                  <a:lnTo>
                    <a:pt x="50" y="89"/>
                  </a:lnTo>
                  <a:lnTo>
                    <a:pt x="45" y="89"/>
                  </a:lnTo>
                  <a:lnTo>
                    <a:pt x="40" y="89"/>
                  </a:lnTo>
                  <a:lnTo>
                    <a:pt x="35" y="89"/>
                  </a:lnTo>
                  <a:lnTo>
                    <a:pt x="14" y="62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7D4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64" name="Freeform 86"/>
            <p:cNvSpPr>
              <a:spLocks/>
            </p:cNvSpPr>
            <p:nvPr/>
          </p:nvSpPr>
          <p:spPr bwMode="auto">
            <a:xfrm>
              <a:off x="3275" y="3073"/>
              <a:ext cx="226" cy="99"/>
            </a:xfrm>
            <a:custGeom>
              <a:avLst/>
              <a:gdLst>
                <a:gd name="T0" fmla="*/ 10 w 678"/>
                <a:gd name="T1" fmla="*/ 268 h 295"/>
                <a:gd name="T2" fmla="*/ 17 w 678"/>
                <a:gd name="T3" fmla="*/ 268 h 295"/>
                <a:gd name="T4" fmla="*/ 27 w 678"/>
                <a:gd name="T5" fmla="*/ 267 h 295"/>
                <a:gd name="T6" fmla="*/ 34 w 678"/>
                <a:gd name="T7" fmla="*/ 265 h 295"/>
                <a:gd name="T8" fmla="*/ 44 w 678"/>
                <a:gd name="T9" fmla="*/ 264 h 295"/>
                <a:gd name="T10" fmla="*/ 56 w 678"/>
                <a:gd name="T11" fmla="*/ 263 h 295"/>
                <a:gd name="T12" fmla="*/ 67 w 678"/>
                <a:gd name="T13" fmla="*/ 260 h 295"/>
                <a:gd name="T14" fmla="*/ 81 w 678"/>
                <a:gd name="T15" fmla="*/ 258 h 295"/>
                <a:gd name="T16" fmla="*/ 96 w 678"/>
                <a:gd name="T17" fmla="*/ 254 h 295"/>
                <a:gd name="T18" fmla="*/ 112 w 678"/>
                <a:gd name="T19" fmla="*/ 250 h 295"/>
                <a:gd name="T20" fmla="*/ 130 w 678"/>
                <a:gd name="T21" fmla="*/ 246 h 295"/>
                <a:gd name="T22" fmla="*/ 147 w 678"/>
                <a:gd name="T23" fmla="*/ 241 h 295"/>
                <a:gd name="T24" fmla="*/ 166 w 678"/>
                <a:gd name="T25" fmla="*/ 236 h 295"/>
                <a:gd name="T26" fmla="*/ 187 w 678"/>
                <a:gd name="T27" fmla="*/ 230 h 295"/>
                <a:gd name="T28" fmla="*/ 208 w 678"/>
                <a:gd name="T29" fmla="*/ 224 h 295"/>
                <a:gd name="T30" fmla="*/ 229 w 678"/>
                <a:gd name="T31" fmla="*/ 215 h 295"/>
                <a:gd name="T32" fmla="*/ 250 w 678"/>
                <a:gd name="T33" fmla="*/ 207 h 295"/>
                <a:gd name="T34" fmla="*/ 274 w 678"/>
                <a:gd name="T35" fmla="*/ 197 h 295"/>
                <a:gd name="T36" fmla="*/ 297 w 678"/>
                <a:gd name="T37" fmla="*/ 187 h 295"/>
                <a:gd name="T38" fmla="*/ 322 w 678"/>
                <a:gd name="T39" fmla="*/ 177 h 295"/>
                <a:gd name="T40" fmla="*/ 346 w 678"/>
                <a:gd name="T41" fmla="*/ 166 h 295"/>
                <a:gd name="T42" fmla="*/ 372 w 678"/>
                <a:gd name="T43" fmla="*/ 153 h 295"/>
                <a:gd name="T44" fmla="*/ 396 w 678"/>
                <a:gd name="T45" fmla="*/ 138 h 295"/>
                <a:gd name="T46" fmla="*/ 422 w 678"/>
                <a:gd name="T47" fmla="*/ 125 h 295"/>
                <a:gd name="T48" fmla="*/ 447 w 678"/>
                <a:gd name="T49" fmla="*/ 108 h 295"/>
                <a:gd name="T50" fmla="*/ 474 w 678"/>
                <a:gd name="T51" fmla="*/ 92 h 295"/>
                <a:gd name="T52" fmla="*/ 500 w 678"/>
                <a:gd name="T53" fmla="*/ 73 h 295"/>
                <a:gd name="T54" fmla="*/ 525 w 678"/>
                <a:gd name="T55" fmla="*/ 53 h 295"/>
                <a:gd name="T56" fmla="*/ 551 w 678"/>
                <a:gd name="T57" fmla="*/ 33 h 295"/>
                <a:gd name="T58" fmla="*/ 578 w 678"/>
                <a:gd name="T59" fmla="*/ 10 h 295"/>
                <a:gd name="T60" fmla="*/ 678 w 678"/>
                <a:gd name="T61" fmla="*/ 55 h 295"/>
                <a:gd name="T62" fmla="*/ 674 w 678"/>
                <a:gd name="T63" fmla="*/ 58 h 295"/>
                <a:gd name="T64" fmla="*/ 664 w 678"/>
                <a:gd name="T65" fmla="*/ 65 h 295"/>
                <a:gd name="T66" fmla="*/ 656 w 678"/>
                <a:gd name="T67" fmla="*/ 70 h 295"/>
                <a:gd name="T68" fmla="*/ 647 w 678"/>
                <a:gd name="T69" fmla="*/ 77 h 295"/>
                <a:gd name="T70" fmla="*/ 636 w 678"/>
                <a:gd name="T71" fmla="*/ 84 h 295"/>
                <a:gd name="T72" fmla="*/ 624 w 678"/>
                <a:gd name="T73" fmla="*/ 93 h 295"/>
                <a:gd name="T74" fmla="*/ 609 w 678"/>
                <a:gd name="T75" fmla="*/ 102 h 295"/>
                <a:gd name="T76" fmla="*/ 595 w 678"/>
                <a:gd name="T77" fmla="*/ 111 h 295"/>
                <a:gd name="T78" fmla="*/ 579 w 678"/>
                <a:gd name="T79" fmla="*/ 121 h 295"/>
                <a:gd name="T80" fmla="*/ 561 w 678"/>
                <a:gd name="T81" fmla="*/ 131 h 295"/>
                <a:gd name="T82" fmla="*/ 543 w 678"/>
                <a:gd name="T83" fmla="*/ 142 h 295"/>
                <a:gd name="T84" fmla="*/ 523 w 678"/>
                <a:gd name="T85" fmla="*/ 152 h 295"/>
                <a:gd name="T86" fmla="*/ 501 w 678"/>
                <a:gd name="T87" fmla="*/ 163 h 295"/>
                <a:gd name="T88" fmla="*/ 480 w 678"/>
                <a:gd name="T89" fmla="*/ 176 h 295"/>
                <a:gd name="T90" fmla="*/ 456 w 678"/>
                <a:gd name="T91" fmla="*/ 186 h 295"/>
                <a:gd name="T92" fmla="*/ 431 w 678"/>
                <a:gd name="T93" fmla="*/ 197 h 295"/>
                <a:gd name="T94" fmla="*/ 405 w 678"/>
                <a:gd name="T95" fmla="*/ 209 h 295"/>
                <a:gd name="T96" fmla="*/ 378 w 678"/>
                <a:gd name="T97" fmla="*/ 220 h 295"/>
                <a:gd name="T98" fmla="*/ 351 w 678"/>
                <a:gd name="T99" fmla="*/ 230 h 295"/>
                <a:gd name="T100" fmla="*/ 323 w 678"/>
                <a:gd name="T101" fmla="*/ 240 h 295"/>
                <a:gd name="T102" fmla="*/ 293 w 678"/>
                <a:gd name="T103" fmla="*/ 249 h 295"/>
                <a:gd name="T104" fmla="*/ 264 w 678"/>
                <a:gd name="T105" fmla="*/ 258 h 295"/>
                <a:gd name="T106" fmla="*/ 233 w 678"/>
                <a:gd name="T107" fmla="*/ 265 h 295"/>
                <a:gd name="T108" fmla="*/ 201 w 678"/>
                <a:gd name="T109" fmla="*/ 273 h 295"/>
                <a:gd name="T110" fmla="*/ 169 w 678"/>
                <a:gd name="T111" fmla="*/ 279 h 295"/>
                <a:gd name="T112" fmla="*/ 136 w 678"/>
                <a:gd name="T113" fmla="*/ 285 h 295"/>
                <a:gd name="T114" fmla="*/ 102 w 678"/>
                <a:gd name="T115" fmla="*/ 288 h 295"/>
                <a:gd name="T116" fmla="*/ 69 w 678"/>
                <a:gd name="T117" fmla="*/ 292 h 295"/>
                <a:gd name="T118" fmla="*/ 34 w 678"/>
                <a:gd name="T119" fmla="*/ 293 h 295"/>
                <a:gd name="T120" fmla="*/ 0 w 678"/>
                <a:gd name="T121" fmla="*/ 295 h 295"/>
                <a:gd name="T122" fmla="*/ 10 w 678"/>
                <a:gd name="T123" fmla="*/ 269 h 2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78"/>
                <a:gd name="T187" fmla="*/ 0 h 295"/>
                <a:gd name="T188" fmla="*/ 678 w 678"/>
                <a:gd name="T189" fmla="*/ 295 h 29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78" h="295">
                  <a:moveTo>
                    <a:pt x="10" y="269"/>
                  </a:moveTo>
                  <a:lnTo>
                    <a:pt x="10" y="268"/>
                  </a:lnTo>
                  <a:lnTo>
                    <a:pt x="13" y="268"/>
                  </a:lnTo>
                  <a:lnTo>
                    <a:pt x="17" y="268"/>
                  </a:lnTo>
                  <a:lnTo>
                    <a:pt x="23" y="268"/>
                  </a:lnTo>
                  <a:lnTo>
                    <a:pt x="27" y="267"/>
                  </a:lnTo>
                  <a:lnTo>
                    <a:pt x="31" y="265"/>
                  </a:lnTo>
                  <a:lnTo>
                    <a:pt x="34" y="265"/>
                  </a:lnTo>
                  <a:lnTo>
                    <a:pt x="39" y="264"/>
                  </a:lnTo>
                  <a:lnTo>
                    <a:pt x="44" y="264"/>
                  </a:lnTo>
                  <a:lnTo>
                    <a:pt x="49" y="263"/>
                  </a:lnTo>
                  <a:lnTo>
                    <a:pt x="56" y="263"/>
                  </a:lnTo>
                  <a:lnTo>
                    <a:pt x="62" y="262"/>
                  </a:lnTo>
                  <a:lnTo>
                    <a:pt x="67" y="260"/>
                  </a:lnTo>
                  <a:lnTo>
                    <a:pt x="73" y="259"/>
                  </a:lnTo>
                  <a:lnTo>
                    <a:pt x="81" y="258"/>
                  </a:lnTo>
                  <a:lnTo>
                    <a:pt x="88" y="256"/>
                  </a:lnTo>
                  <a:lnTo>
                    <a:pt x="96" y="254"/>
                  </a:lnTo>
                  <a:lnTo>
                    <a:pt x="103" y="253"/>
                  </a:lnTo>
                  <a:lnTo>
                    <a:pt x="112" y="250"/>
                  </a:lnTo>
                  <a:lnTo>
                    <a:pt x="121" y="249"/>
                  </a:lnTo>
                  <a:lnTo>
                    <a:pt x="130" y="246"/>
                  </a:lnTo>
                  <a:lnTo>
                    <a:pt x="139" y="244"/>
                  </a:lnTo>
                  <a:lnTo>
                    <a:pt x="147" y="241"/>
                  </a:lnTo>
                  <a:lnTo>
                    <a:pt x="157" y="239"/>
                  </a:lnTo>
                  <a:lnTo>
                    <a:pt x="166" y="236"/>
                  </a:lnTo>
                  <a:lnTo>
                    <a:pt x="176" y="234"/>
                  </a:lnTo>
                  <a:lnTo>
                    <a:pt x="187" y="230"/>
                  </a:lnTo>
                  <a:lnTo>
                    <a:pt x="197" y="228"/>
                  </a:lnTo>
                  <a:lnTo>
                    <a:pt x="208" y="224"/>
                  </a:lnTo>
                  <a:lnTo>
                    <a:pt x="218" y="220"/>
                  </a:lnTo>
                  <a:lnTo>
                    <a:pt x="229" y="215"/>
                  </a:lnTo>
                  <a:lnTo>
                    <a:pt x="240" y="213"/>
                  </a:lnTo>
                  <a:lnTo>
                    <a:pt x="250" y="207"/>
                  </a:lnTo>
                  <a:lnTo>
                    <a:pt x="263" y="202"/>
                  </a:lnTo>
                  <a:lnTo>
                    <a:pt x="274" y="197"/>
                  </a:lnTo>
                  <a:lnTo>
                    <a:pt x="287" y="194"/>
                  </a:lnTo>
                  <a:lnTo>
                    <a:pt x="297" y="187"/>
                  </a:lnTo>
                  <a:lnTo>
                    <a:pt x="309" y="182"/>
                  </a:lnTo>
                  <a:lnTo>
                    <a:pt x="322" y="177"/>
                  </a:lnTo>
                  <a:lnTo>
                    <a:pt x="334" y="172"/>
                  </a:lnTo>
                  <a:lnTo>
                    <a:pt x="346" y="166"/>
                  </a:lnTo>
                  <a:lnTo>
                    <a:pt x="358" y="160"/>
                  </a:lnTo>
                  <a:lnTo>
                    <a:pt x="372" y="153"/>
                  </a:lnTo>
                  <a:lnTo>
                    <a:pt x="385" y="147"/>
                  </a:lnTo>
                  <a:lnTo>
                    <a:pt x="396" y="138"/>
                  </a:lnTo>
                  <a:lnTo>
                    <a:pt x="408" y="132"/>
                  </a:lnTo>
                  <a:lnTo>
                    <a:pt x="422" y="125"/>
                  </a:lnTo>
                  <a:lnTo>
                    <a:pt x="435" y="117"/>
                  </a:lnTo>
                  <a:lnTo>
                    <a:pt x="447" y="108"/>
                  </a:lnTo>
                  <a:lnTo>
                    <a:pt x="461" y="99"/>
                  </a:lnTo>
                  <a:lnTo>
                    <a:pt x="474" y="92"/>
                  </a:lnTo>
                  <a:lnTo>
                    <a:pt x="486" y="83"/>
                  </a:lnTo>
                  <a:lnTo>
                    <a:pt x="500" y="73"/>
                  </a:lnTo>
                  <a:lnTo>
                    <a:pt x="513" y="63"/>
                  </a:lnTo>
                  <a:lnTo>
                    <a:pt x="525" y="53"/>
                  </a:lnTo>
                  <a:lnTo>
                    <a:pt x="539" y="43"/>
                  </a:lnTo>
                  <a:lnTo>
                    <a:pt x="551" y="33"/>
                  </a:lnTo>
                  <a:lnTo>
                    <a:pt x="564" y="21"/>
                  </a:lnTo>
                  <a:lnTo>
                    <a:pt x="578" y="10"/>
                  </a:lnTo>
                  <a:lnTo>
                    <a:pt x="590" y="0"/>
                  </a:lnTo>
                  <a:lnTo>
                    <a:pt x="678" y="55"/>
                  </a:lnTo>
                  <a:lnTo>
                    <a:pt x="677" y="55"/>
                  </a:lnTo>
                  <a:lnTo>
                    <a:pt x="674" y="58"/>
                  </a:lnTo>
                  <a:lnTo>
                    <a:pt x="669" y="60"/>
                  </a:lnTo>
                  <a:lnTo>
                    <a:pt x="664" y="65"/>
                  </a:lnTo>
                  <a:lnTo>
                    <a:pt x="659" y="67"/>
                  </a:lnTo>
                  <a:lnTo>
                    <a:pt x="656" y="70"/>
                  </a:lnTo>
                  <a:lnTo>
                    <a:pt x="652" y="73"/>
                  </a:lnTo>
                  <a:lnTo>
                    <a:pt x="647" y="77"/>
                  </a:lnTo>
                  <a:lnTo>
                    <a:pt x="642" y="81"/>
                  </a:lnTo>
                  <a:lnTo>
                    <a:pt x="636" y="84"/>
                  </a:lnTo>
                  <a:lnTo>
                    <a:pt x="631" y="88"/>
                  </a:lnTo>
                  <a:lnTo>
                    <a:pt x="624" y="93"/>
                  </a:lnTo>
                  <a:lnTo>
                    <a:pt x="617" y="97"/>
                  </a:lnTo>
                  <a:lnTo>
                    <a:pt x="609" y="102"/>
                  </a:lnTo>
                  <a:lnTo>
                    <a:pt x="602" y="106"/>
                  </a:lnTo>
                  <a:lnTo>
                    <a:pt x="595" y="111"/>
                  </a:lnTo>
                  <a:lnTo>
                    <a:pt x="587" y="114"/>
                  </a:lnTo>
                  <a:lnTo>
                    <a:pt x="579" y="121"/>
                  </a:lnTo>
                  <a:lnTo>
                    <a:pt x="570" y="126"/>
                  </a:lnTo>
                  <a:lnTo>
                    <a:pt x="561" y="131"/>
                  </a:lnTo>
                  <a:lnTo>
                    <a:pt x="551" y="136"/>
                  </a:lnTo>
                  <a:lnTo>
                    <a:pt x="543" y="142"/>
                  </a:lnTo>
                  <a:lnTo>
                    <a:pt x="533" y="147"/>
                  </a:lnTo>
                  <a:lnTo>
                    <a:pt x="523" y="152"/>
                  </a:lnTo>
                  <a:lnTo>
                    <a:pt x="513" y="158"/>
                  </a:lnTo>
                  <a:lnTo>
                    <a:pt x="501" y="163"/>
                  </a:lnTo>
                  <a:lnTo>
                    <a:pt x="490" y="170"/>
                  </a:lnTo>
                  <a:lnTo>
                    <a:pt x="480" y="176"/>
                  </a:lnTo>
                  <a:lnTo>
                    <a:pt x="467" y="181"/>
                  </a:lnTo>
                  <a:lnTo>
                    <a:pt x="456" y="186"/>
                  </a:lnTo>
                  <a:lnTo>
                    <a:pt x="444" y="192"/>
                  </a:lnTo>
                  <a:lnTo>
                    <a:pt x="431" y="197"/>
                  </a:lnTo>
                  <a:lnTo>
                    <a:pt x="417" y="202"/>
                  </a:lnTo>
                  <a:lnTo>
                    <a:pt x="405" y="209"/>
                  </a:lnTo>
                  <a:lnTo>
                    <a:pt x="391" y="214"/>
                  </a:lnTo>
                  <a:lnTo>
                    <a:pt x="378" y="220"/>
                  </a:lnTo>
                  <a:lnTo>
                    <a:pt x="364" y="225"/>
                  </a:lnTo>
                  <a:lnTo>
                    <a:pt x="351" y="230"/>
                  </a:lnTo>
                  <a:lnTo>
                    <a:pt x="337" y="235"/>
                  </a:lnTo>
                  <a:lnTo>
                    <a:pt x="323" y="240"/>
                  </a:lnTo>
                  <a:lnTo>
                    <a:pt x="308" y="244"/>
                  </a:lnTo>
                  <a:lnTo>
                    <a:pt x="293" y="249"/>
                  </a:lnTo>
                  <a:lnTo>
                    <a:pt x="278" y="253"/>
                  </a:lnTo>
                  <a:lnTo>
                    <a:pt x="264" y="258"/>
                  </a:lnTo>
                  <a:lnTo>
                    <a:pt x="248" y="262"/>
                  </a:lnTo>
                  <a:lnTo>
                    <a:pt x="233" y="265"/>
                  </a:lnTo>
                  <a:lnTo>
                    <a:pt x="216" y="269"/>
                  </a:lnTo>
                  <a:lnTo>
                    <a:pt x="201" y="273"/>
                  </a:lnTo>
                  <a:lnTo>
                    <a:pt x="185" y="275"/>
                  </a:lnTo>
                  <a:lnTo>
                    <a:pt x="169" y="279"/>
                  </a:lnTo>
                  <a:lnTo>
                    <a:pt x="152" y="282"/>
                  </a:lnTo>
                  <a:lnTo>
                    <a:pt x="136" y="285"/>
                  </a:lnTo>
                  <a:lnTo>
                    <a:pt x="118" y="287"/>
                  </a:lnTo>
                  <a:lnTo>
                    <a:pt x="102" y="288"/>
                  </a:lnTo>
                  <a:lnTo>
                    <a:pt x="86" y="290"/>
                  </a:lnTo>
                  <a:lnTo>
                    <a:pt x="69" y="292"/>
                  </a:lnTo>
                  <a:lnTo>
                    <a:pt x="51" y="293"/>
                  </a:lnTo>
                  <a:lnTo>
                    <a:pt x="34" y="293"/>
                  </a:lnTo>
                  <a:lnTo>
                    <a:pt x="17" y="294"/>
                  </a:lnTo>
                  <a:lnTo>
                    <a:pt x="0" y="295"/>
                  </a:lnTo>
                  <a:lnTo>
                    <a:pt x="5" y="280"/>
                  </a:lnTo>
                  <a:lnTo>
                    <a:pt x="10" y="269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65" name="Freeform 87"/>
            <p:cNvSpPr>
              <a:spLocks/>
            </p:cNvSpPr>
            <p:nvPr/>
          </p:nvSpPr>
          <p:spPr bwMode="auto">
            <a:xfrm>
              <a:off x="3190" y="3013"/>
              <a:ext cx="199" cy="119"/>
            </a:xfrm>
            <a:custGeom>
              <a:avLst/>
              <a:gdLst>
                <a:gd name="T0" fmla="*/ 32 w 596"/>
                <a:gd name="T1" fmla="*/ 14 h 358"/>
                <a:gd name="T2" fmla="*/ 29 w 596"/>
                <a:gd name="T3" fmla="*/ 35 h 358"/>
                <a:gd name="T4" fmla="*/ 25 w 596"/>
                <a:gd name="T5" fmla="*/ 62 h 358"/>
                <a:gd name="T6" fmla="*/ 25 w 596"/>
                <a:gd name="T7" fmla="*/ 94 h 358"/>
                <a:gd name="T8" fmla="*/ 25 w 596"/>
                <a:gd name="T9" fmla="*/ 128 h 358"/>
                <a:gd name="T10" fmla="*/ 31 w 596"/>
                <a:gd name="T11" fmla="*/ 166 h 358"/>
                <a:gd name="T12" fmla="*/ 42 w 596"/>
                <a:gd name="T13" fmla="*/ 201 h 358"/>
                <a:gd name="T14" fmla="*/ 61 w 596"/>
                <a:gd name="T15" fmla="*/ 236 h 358"/>
                <a:gd name="T16" fmla="*/ 86 w 596"/>
                <a:gd name="T17" fmla="*/ 268 h 358"/>
                <a:gd name="T18" fmla="*/ 121 w 596"/>
                <a:gd name="T19" fmla="*/ 295 h 358"/>
                <a:gd name="T20" fmla="*/ 168 w 596"/>
                <a:gd name="T21" fmla="*/ 317 h 358"/>
                <a:gd name="T22" fmla="*/ 226 w 596"/>
                <a:gd name="T23" fmla="*/ 331 h 358"/>
                <a:gd name="T24" fmla="*/ 285 w 596"/>
                <a:gd name="T25" fmla="*/ 331 h 358"/>
                <a:gd name="T26" fmla="*/ 339 w 596"/>
                <a:gd name="T27" fmla="*/ 322 h 358"/>
                <a:gd name="T28" fmla="*/ 385 w 596"/>
                <a:gd name="T29" fmla="*/ 303 h 358"/>
                <a:gd name="T30" fmla="*/ 426 w 596"/>
                <a:gd name="T31" fmla="*/ 277 h 358"/>
                <a:gd name="T32" fmla="*/ 460 w 596"/>
                <a:gd name="T33" fmla="*/ 243 h 358"/>
                <a:gd name="T34" fmla="*/ 489 w 596"/>
                <a:gd name="T35" fmla="*/ 206 h 358"/>
                <a:gd name="T36" fmla="*/ 513 w 596"/>
                <a:gd name="T37" fmla="*/ 169 h 358"/>
                <a:gd name="T38" fmla="*/ 533 w 596"/>
                <a:gd name="T39" fmla="*/ 132 h 358"/>
                <a:gd name="T40" fmla="*/ 548 w 596"/>
                <a:gd name="T41" fmla="*/ 97 h 358"/>
                <a:gd name="T42" fmla="*/ 559 w 596"/>
                <a:gd name="T43" fmla="*/ 67 h 358"/>
                <a:gd name="T44" fmla="*/ 566 w 596"/>
                <a:gd name="T45" fmla="*/ 44 h 358"/>
                <a:gd name="T46" fmla="*/ 572 w 596"/>
                <a:gd name="T47" fmla="*/ 26 h 358"/>
                <a:gd name="T48" fmla="*/ 592 w 596"/>
                <a:gd name="T49" fmla="*/ 47 h 358"/>
                <a:gd name="T50" fmla="*/ 586 w 596"/>
                <a:gd name="T51" fmla="*/ 65 h 358"/>
                <a:gd name="T52" fmla="*/ 578 w 596"/>
                <a:gd name="T53" fmla="*/ 91 h 358"/>
                <a:gd name="T54" fmla="*/ 566 w 596"/>
                <a:gd name="T55" fmla="*/ 122 h 358"/>
                <a:gd name="T56" fmla="*/ 551 w 596"/>
                <a:gd name="T57" fmla="*/ 156 h 358"/>
                <a:gd name="T58" fmla="*/ 532 w 596"/>
                <a:gd name="T59" fmla="*/ 191 h 358"/>
                <a:gd name="T60" fmla="*/ 508 w 596"/>
                <a:gd name="T61" fmla="*/ 228 h 358"/>
                <a:gd name="T62" fmla="*/ 479 w 596"/>
                <a:gd name="T63" fmla="*/ 262 h 358"/>
                <a:gd name="T64" fmla="*/ 446 w 596"/>
                <a:gd name="T65" fmla="*/ 294 h 358"/>
                <a:gd name="T66" fmla="*/ 405 w 596"/>
                <a:gd name="T67" fmla="*/ 321 h 358"/>
                <a:gd name="T68" fmla="*/ 361 w 596"/>
                <a:gd name="T69" fmla="*/ 342 h 358"/>
                <a:gd name="T70" fmla="*/ 310 w 596"/>
                <a:gd name="T71" fmla="*/ 355 h 358"/>
                <a:gd name="T72" fmla="*/ 257 w 596"/>
                <a:gd name="T73" fmla="*/ 358 h 358"/>
                <a:gd name="T74" fmla="*/ 209 w 596"/>
                <a:gd name="T75" fmla="*/ 355 h 358"/>
                <a:gd name="T76" fmla="*/ 168 w 596"/>
                <a:gd name="T77" fmla="*/ 344 h 358"/>
                <a:gd name="T78" fmla="*/ 130 w 596"/>
                <a:gd name="T79" fmla="*/ 331 h 358"/>
                <a:gd name="T80" fmla="*/ 101 w 596"/>
                <a:gd name="T81" fmla="*/ 313 h 358"/>
                <a:gd name="T82" fmla="*/ 74 w 596"/>
                <a:gd name="T83" fmla="*/ 290 h 358"/>
                <a:gd name="T84" fmla="*/ 54 w 596"/>
                <a:gd name="T85" fmla="*/ 268 h 358"/>
                <a:gd name="T86" fmla="*/ 35 w 596"/>
                <a:gd name="T87" fmla="*/ 244 h 358"/>
                <a:gd name="T88" fmla="*/ 22 w 596"/>
                <a:gd name="T89" fmla="*/ 220 h 358"/>
                <a:gd name="T90" fmla="*/ 12 w 596"/>
                <a:gd name="T91" fmla="*/ 197 h 358"/>
                <a:gd name="T92" fmla="*/ 6 w 596"/>
                <a:gd name="T93" fmla="*/ 177 h 358"/>
                <a:gd name="T94" fmla="*/ 1 w 596"/>
                <a:gd name="T95" fmla="*/ 153 h 358"/>
                <a:gd name="T96" fmla="*/ 0 w 596"/>
                <a:gd name="T97" fmla="*/ 133 h 358"/>
                <a:gd name="T98" fmla="*/ 0 w 596"/>
                <a:gd name="T99" fmla="*/ 107 h 358"/>
                <a:gd name="T100" fmla="*/ 0 w 596"/>
                <a:gd name="T101" fmla="*/ 81 h 358"/>
                <a:gd name="T102" fmla="*/ 0 w 596"/>
                <a:gd name="T103" fmla="*/ 55 h 358"/>
                <a:gd name="T104" fmla="*/ 1 w 596"/>
                <a:gd name="T105" fmla="*/ 37 h 358"/>
                <a:gd name="T106" fmla="*/ 1 w 596"/>
                <a:gd name="T107" fmla="*/ 23 h 3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96"/>
                <a:gd name="T163" fmla="*/ 0 h 358"/>
                <a:gd name="T164" fmla="*/ 596 w 596"/>
                <a:gd name="T165" fmla="*/ 358 h 35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96" h="358">
                  <a:moveTo>
                    <a:pt x="1" y="23"/>
                  </a:moveTo>
                  <a:lnTo>
                    <a:pt x="36" y="0"/>
                  </a:lnTo>
                  <a:lnTo>
                    <a:pt x="35" y="6"/>
                  </a:lnTo>
                  <a:lnTo>
                    <a:pt x="34" y="13"/>
                  </a:lnTo>
                  <a:lnTo>
                    <a:pt x="32" y="14"/>
                  </a:lnTo>
                  <a:lnTo>
                    <a:pt x="31" y="18"/>
                  </a:lnTo>
                  <a:lnTo>
                    <a:pt x="31" y="23"/>
                  </a:lnTo>
                  <a:lnTo>
                    <a:pt x="30" y="26"/>
                  </a:lnTo>
                  <a:lnTo>
                    <a:pt x="30" y="30"/>
                  </a:lnTo>
                  <a:lnTo>
                    <a:pt x="29" y="35"/>
                  </a:lnTo>
                  <a:lnTo>
                    <a:pt x="29" y="40"/>
                  </a:lnTo>
                  <a:lnTo>
                    <a:pt x="29" y="47"/>
                  </a:lnTo>
                  <a:lnTo>
                    <a:pt x="26" y="50"/>
                  </a:lnTo>
                  <a:lnTo>
                    <a:pt x="26" y="57"/>
                  </a:lnTo>
                  <a:lnTo>
                    <a:pt x="25" y="62"/>
                  </a:lnTo>
                  <a:lnTo>
                    <a:pt x="25" y="68"/>
                  </a:lnTo>
                  <a:lnTo>
                    <a:pt x="25" y="74"/>
                  </a:lnTo>
                  <a:lnTo>
                    <a:pt x="25" y="81"/>
                  </a:lnTo>
                  <a:lnTo>
                    <a:pt x="25" y="87"/>
                  </a:lnTo>
                  <a:lnTo>
                    <a:pt x="25" y="94"/>
                  </a:lnTo>
                  <a:lnTo>
                    <a:pt x="25" y="101"/>
                  </a:lnTo>
                  <a:lnTo>
                    <a:pt x="25" y="107"/>
                  </a:lnTo>
                  <a:lnTo>
                    <a:pt x="25" y="114"/>
                  </a:lnTo>
                  <a:lnTo>
                    <a:pt x="25" y="122"/>
                  </a:lnTo>
                  <a:lnTo>
                    <a:pt x="25" y="128"/>
                  </a:lnTo>
                  <a:lnTo>
                    <a:pt x="26" y="136"/>
                  </a:lnTo>
                  <a:lnTo>
                    <a:pt x="27" y="143"/>
                  </a:lnTo>
                  <a:lnTo>
                    <a:pt x="30" y="151"/>
                  </a:lnTo>
                  <a:lnTo>
                    <a:pt x="30" y="157"/>
                  </a:lnTo>
                  <a:lnTo>
                    <a:pt x="31" y="166"/>
                  </a:lnTo>
                  <a:lnTo>
                    <a:pt x="34" y="172"/>
                  </a:lnTo>
                  <a:lnTo>
                    <a:pt x="35" y="180"/>
                  </a:lnTo>
                  <a:lnTo>
                    <a:pt x="37" y="186"/>
                  </a:lnTo>
                  <a:lnTo>
                    <a:pt x="40" y="194"/>
                  </a:lnTo>
                  <a:lnTo>
                    <a:pt x="42" y="201"/>
                  </a:lnTo>
                  <a:lnTo>
                    <a:pt x="46" y="209"/>
                  </a:lnTo>
                  <a:lnTo>
                    <a:pt x="49" y="215"/>
                  </a:lnTo>
                  <a:lnTo>
                    <a:pt x="52" y="223"/>
                  </a:lnTo>
                  <a:lnTo>
                    <a:pt x="56" y="229"/>
                  </a:lnTo>
                  <a:lnTo>
                    <a:pt x="61" y="236"/>
                  </a:lnTo>
                  <a:lnTo>
                    <a:pt x="65" y="243"/>
                  </a:lnTo>
                  <a:lnTo>
                    <a:pt x="70" y="249"/>
                  </a:lnTo>
                  <a:lnTo>
                    <a:pt x="75" y="255"/>
                  </a:lnTo>
                  <a:lnTo>
                    <a:pt x="81" y="263"/>
                  </a:lnTo>
                  <a:lnTo>
                    <a:pt x="86" y="268"/>
                  </a:lnTo>
                  <a:lnTo>
                    <a:pt x="93" y="274"/>
                  </a:lnTo>
                  <a:lnTo>
                    <a:pt x="99" y="279"/>
                  </a:lnTo>
                  <a:lnTo>
                    <a:pt x="106" y="285"/>
                  </a:lnTo>
                  <a:lnTo>
                    <a:pt x="113" y="290"/>
                  </a:lnTo>
                  <a:lnTo>
                    <a:pt x="121" y="295"/>
                  </a:lnTo>
                  <a:lnTo>
                    <a:pt x="130" y="300"/>
                  </a:lnTo>
                  <a:lnTo>
                    <a:pt x="139" y="306"/>
                  </a:lnTo>
                  <a:lnTo>
                    <a:pt x="148" y="308"/>
                  </a:lnTo>
                  <a:lnTo>
                    <a:pt x="158" y="313"/>
                  </a:lnTo>
                  <a:lnTo>
                    <a:pt x="168" y="317"/>
                  </a:lnTo>
                  <a:lnTo>
                    <a:pt x="178" y="319"/>
                  </a:lnTo>
                  <a:lnTo>
                    <a:pt x="189" y="323"/>
                  </a:lnTo>
                  <a:lnTo>
                    <a:pt x="200" y="326"/>
                  </a:lnTo>
                  <a:lnTo>
                    <a:pt x="213" y="328"/>
                  </a:lnTo>
                  <a:lnTo>
                    <a:pt x="226" y="331"/>
                  </a:lnTo>
                  <a:lnTo>
                    <a:pt x="237" y="331"/>
                  </a:lnTo>
                  <a:lnTo>
                    <a:pt x="249" y="333"/>
                  </a:lnTo>
                  <a:lnTo>
                    <a:pt x="262" y="333"/>
                  </a:lnTo>
                  <a:lnTo>
                    <a:pt x="273" y="333"/>
                  </a:lnTo>
                  <a:lnTo>
                    <a:pt x="285" y="331"/>
                  </a:lnTo>
                  <a:lnTo>
                    <a:pt x="296" y="331"/>
                  </a:lnTo>
                  <a:lnTo>
                    <a:pt x="307" y="329"/>
                  </a:lnTo>
                  <a:lnTo>
                    <a:pt x="318" y="328"/>
                  </a:lnTo>
                  <a:lnTo>
                    <a:pt x="327" y="324"/>
                  </a:lnTo>
                  <a:lnTo>
                    <a:pt x="339" y="322"/>
                  </a:lnTo>
                  <a:lnTo>
                    <a:pt x="349" y="318"/>
                  </a:lnTo>
                  <a:lnTo>
                    <a:pt x="359" y="316"/>
                  </a:lnTo>
                  <a:lnTo>
                    <a:pt x="367" y="312"/>
                  </a:lnTo>
                  <a:lnTo>
                    <a:pt x="376" y="307"/>
                  </a:lnTo>
                  <a:lnTo>
                    <a:pt x="385" y="303"/>
                  </a:lnTo>
                  <a:lnTo>
                    <a:pt x="394" y="299"/>
                  </a:lnTo>
                  <a:lnTo>
                    <a:pt x="403" y="293"/>
                  </a:lnTo>
                  <a:lnTo>
                    <a:pt x="410" y="288"/>
                  </a:lnTo>
                  <a:lnTo>
                    <a:pt x="419" y="282"/>
                  </a:lnTo>
                  <a:lnTo>
                    <a:pt x="426" y="277"/>
                  </a:lnTo>
                  <a:lnTo>
                    <a:pt x="433" y="269"/>
                  </a:lnTo>
                  <a:lnTo>
                    <a:pt x="440" y="263"/>
                  </a:lnTo>
                  <a:lnTo>
                    <a:pt x="448" y="256"/>
                  </a:lnTo>
                  <a:lnTo>
                    <a:pt x="454" y="250"/>
                  </a:lnTo>
                  <a:lnTo>
                    <a:pt x="460" y="243"/>
                  </a:lnTo>
                  <a:lnTo>
                    <a:pt x="467" y="235"/>
                  </a:lnTo>
                  <a:lnTo>
                    <a:pt x="472" y="229"/>
                  </a:lnTo>
                  <a:lnTo>
                    <a:pt x="479" y="221"/>
                  </a:lnTo>
                  <a:lnTo>
                    <a:pt x="483" y="214"/>
                  </a:lnTo>
                  <a:lnTo>
                    <a:pt x="489" y="206"/>
                  </a:lnTo>
                  <a:lnTo>
                    <a:pt x="494" y="200"/>
                  </a:lnTo>
                  <a:lnTo>
                    <a:pt x="500" y="192"/>
                  </a:lnTo>
                  <a:lnTo>
                    <a:pt x="504" y="184"/>
                  </a:lnTo>
                  <a:lnTo>
                    <a:pt x="509" y="177"/>
                  </a:lnTo>
                  <a:lnTo>
                    <a:pt x="513" y="169"/>
                  </a:lnTo>
                  <a:lnTo>
                    <a:pt x="518" y="161"/>
                  </a:lnTo>
                  <a:lnTo>
                    <a:pt x="522" y="153"/>
                  </a:lnTo>
                  <a:lnTo>
                    <a:pt x="526" y="146"/>
                  </a:lnTo>
                  <a:lnTo>
                    <a:pt x="529" y="138"/>
                  </a:lnTo>
                  <a:lnTo>
                    <a:pt x="533" y="132"/>
                  </a:lnTo>
                  <a:lnTo>
                    <a:pt x="536" y="125"/>
                  </a:lnTo>
                  <a:lnTo>
                    <a:pt x="538" y="117"/>
                  </a:lnTo>
                  <a:lnTo>
                    <a:pt x="542" y="109"/>
                  </a:lnTo>
                  <a:lnTo>
                    <a:pt x="544" y="103"/>
                  </a:lnTo>
                  <a:lnTo>
                    <a:pt x="548" y="97"/>
                  </a:lnTo>
                  <a:lnTo>
                    <a:pt x="551" y="91"/>
                  </a:lnTo>
                  <a:lnTo>
                    <a:pt x="553" y="84"/>
                  </a:lnTo>
                  <a:lnTo>
                    <a:pt x="556" y="79"/>
                  </a:lnTo>
                  <a:lnTo>
                    <a:pt x="557" y="73"/>
                  </a:lnTo>
                  <a:lnTo>
                    <a:pt x="559" y="67"/>
                  </a:lnTo>
                  <a:lnTo>
                    <a:pt x="561" y="62"/>
                  </a:lnTo>
                  <a:lnTo>
                    <a:pt x="562" y="57"/>
                  </a:lnTo>
                  <a:lnTo>
                    <a:pt x="563" y="52"/>
                  </a:lnTo>
                  <a:lnTo>
                    <a:pt x="564" y="48"/>
                  </a:lnTo>
                  <a:lnTo>
                    <a:pt x="566" y="44"/>
                  </a:lnTo>
                  <a:lnTo>
                    <a:pt x="567" y="40"/>
                  </a:lnTo>
                  <a:lnTo>
                    <a:pt x="569" y="34"/>
                  </a:lnTo>
                  <a:lnTo>
                    <a:pt x="571" y="30"/>
                  </a:lnTo>
                  <a:lnTo>
                    <a:pt x="571" y="28"/>
                  </a:lnTo>
                  <a:lnTo>
                    <a:pt x="572" y="26"/>
                  </a:lnTo>
                  <a:lnTo>
                    <a:pt x="596" y="34"/>
                  </a:lnTo>
                  <a:lnTo>
                    <a:pt x="595" y="34"/>
                  </a:lnTo>
                  <a:lnTo>
                    <a:pt x="595" y="37"/>
                  </a:lnTo>
                  <a:lnTo>
                    <a:pt x="593" y="40"/>
                  </a:lnTo>
                  <a:lnTo>
                    <a:pt x="592" y="47"/>
                  </a:lnTo>
                  <a:lnTo>
                    <a:pt x="591" y="49"/>
                  </a:lnTo>
                  <a:lnTo>
                    <a:pt x="591" y="53"/>
                  </a:lnTo>
                  <a:lnTo>
                    <a:pt x="588" y="57"/>
                  </a:lnTo>
                  <a:lnTo>
                    <a:pt x="588" y="62"/>
                  </a:lnTo>
                  <a:lnTo>
                    <a:pt x="586" y="65"/>
                  </a:lnTo>
                  <a:lnTo>
                    <a:pt x="586" y="69"/>
                  </a:lnTo>
                  <a:lnTo>
                    <a:pt x="583" y="74"/>
                  </a:lnTo>
                  <a:lnTo>
                    <a:pt x="582" y="81"/>
                  </a:lnTo>
                  <a:lnTo>
                    <a:pt x="581" y="86"/>
                  </a:lnTo>
                  <a:lnTo>
                    <a:pt x="578" y="91"/>
                  </a:lnTo>
                  <a:lnTo>
                    <a:pt x="576" y="97"/>
                  </a:lnTo>
                  <a:lnTo>
                    <a:pt x="575" y="103"/>
                  </a:lnTo>
                  <a:lnTo>
                    <a:pt x="571" y="108"/>
                  </a:lnTo>
                  <a:lnTo>
                    <a:pt x="569" y="114"/>
                  </a:lnTo>
                  <a:lnTo>
                    <a:pt x="566" y="122"/>
                  </a:lnTo>
                  <a:lnTo>
                    <a:pt x="564" y="128"/>
                  </a:lnTo>
                  <a:lnTo>
                    <a:pt x="561" y="135"/>
                  </a:lnTo>
                  <a:lnTo>
                    <a:pt x="558" y="141"/>
                  </a:lnTo>
                  <a:lnTo>
                    <a:pt x="554" y="148"/>
                  </a:lnTo>
                  <a:lnTo>
                    <a:pt x="551" y="156"/>
                  </a:lnTo>
                  <a:lnTo>
                    <a:pt x="547" y="162"/>
                  </a:lnTo>
                  <a:lnTo>
                    <a:pt x="543" y="170"/>
                  </a:lnTo>
                  <a:lnTo>
                    <a:pt x="541" y="177"/>
                  </a:lnTo>
                  <a:lnTo>
                    <a:pt x="537" y="185"/>
                  </a:lnTo>
                  <a:lnTo>
                    <a:pt x="532" y="191"/>
                  </a:lnTo>
                  <a:lnTo>
                    <a:pt x="527" y="200"/>
                  </a:lnTo>
                  <a:lnTo>
                    <a:pt x="522" y="206"/>
                  </a:lnTo>
                  <a:lnTo>
                    <a:pt x="518" y="214"/>
                  </a:lnTo>
                  <a:lnTo>
                    <a:pt x="513" y="220"/>
                  </a:lnTo>
                  <a:lnTo>
                    <a:pt x="508" y="228"/>
                  </a:lnTo>
                  <a:lnTo>
                    <a:pt x="503" y="234"/>
                  </a:lnTo>
                  <a:lnTo>
                    <a:pt x="498" y="241"/>
                  </a:lnTo>
                  <a:lnTo>
                    <a:pt x="492" y="248"/>
                  </a:lnTo>
                  <a:lnTo>
                    <a:pt x="485" y="255"/>
                  </a:lnTo>
                  <a:lnTo>
                    <a:pt x="479" y="262"/>
                  </a:lnTo>
                  <a:lnTo>
                    <a:pt x="473" y="269"/>
                  </a:lnTo>
                  <a:lnTo>
                    <a:pt x="465" y="275"/>
                  </a:lnTo>
                  <a:lnTo>
                    <a:pt x="459" y="282"/>
                  </a:lnTo>
                  <a:lnTo>
                    <a:pt x="453" y="288"/>
                  </a:lnTo>
                  <a:lnTo>
                    <a:pt x="446" y="294"/>
                  </a:lnTo>
                  <a:lnTo>
                    <a:pt x="438" y="299"/>
                  </a:lnTo>
                  <a:lnTo>
                    <a:pt x="430" y="306"/>
                  </a:lnTo>
                  <a:lnTo>
                    <a:pt x="421" y="311"/>
                  </a:lnTo>
                  <a:lnTo>
                    <a:pt x="414" y="317"/>
                  </a:lnTo>
                  <a:lnTo>
                    <a:pt x="405" y="321"/>
                  </a:lnTo>
                  <a:lnTo>
                    <a:pt x="398" y="326"/>
                  </a:lnTo>
                  <a:lnTo>
                    <a:pt x="389" y="329"/>
                  </a:lnTo>
                  <a:lnTo>
                    <a:pt x="380" y="334"/>
                  </a:lnTo>
                  <a:lnTo>
                    <a:pt x="370" y="338"/>
                  </a:lnTo>
                  <a:lnTo>
                    <a:pt x="361" y="342"/>
                  </a:lnTo>
                  <a:lnTo>
                    <a:pt x="351" y="344"/>
                  </a:lnTo>
                  <a:lnTo>
                    <a:pt x="342" y="348"/>
                  </a:lnTo>
                  <a:lnTo>
                    <a:pt x="331" y="351"/>
                  </a:lnTo>
                  <a:lnTo>
                    <a:pt x="321" y="352"/>
                  </a:lnTo>
                  <a:lnTo>
                    <a:pt x="310" y="355"/>
                  </a:lnTo>
                  <a:lnTo>
                    <a:pt x="301" y="357"/>
                  </a:lnTo>
                  <a:lnTo>
                    <a:pt x="288" y="357"/>
                  </a:lnTo>
                  <a:lnTo>
                    <a:pt x="277" y="358"/>
                  </a:lnTo>
                  <a:lnTo>
                    <a:pt x="267" y="358"/>
                  </a:lnTo>
                  <a:lnTo>
                    <a:pt x="257" y="358"/>
                  </a:lnTo>
                  <a:lnTo>
                    <a:pt x="247" y="357"/>
                  </a:lnTo>
                  <a:lnTo>
                    <a:pt x="237" y="357"/>
                  </a:lnTo>
                  <a:lnTo>
                    <a:pt x="227" y="357"/>
                  </a:lnTo>
                  <a:lnTo>
                    <a:pt x="218" y="356"/>
                  </a:lnTo>
                  <a:lnTo>
                    <a:pt x="209" y="355"/>
                  </a:lnTo>
                  <a:lnTo>
                    <a:pt x="199" y="353"/>
                  </a:lnTo>
                  <a:lnTo>
                    <a:pt x="192" y="351"/>
                  </a:lnTo>
                  <a:lnTo>
                    <a:pt x="184" y="350"/>
                  </a:lnTo>
                  <a:lnTo>
                    <a:pt x="175" y="347"/>
                  </a:lnTo>
                  <a:lnTo>
                    <a:pt x="168" y="344"/>
                  </a:lnTo>
                  <a:lnTo>
                    <a:pt x="159" y="342"/>
                  </a:lnTo>
                  <a:lnTo>
                    <a:pt x="153" y="341"/>
                  </a:lnTo>
                  <a:lnTo>
                    <a:pt x="145" y="337"/>
                  </a:lnTo>
                  <a:lnTo>
                    <a:pt x="138" y="334"/>
                  </a:lnTo>
                  <a:lnTo>
                    <a:pt x="130" y="331"/>
                  </a:lnTo>
                  <a:lnTo>
                    <a:pt x="124" y="328"/>
                  </a:lnTo>
                  <a:lnTo>
                    <a:pt x="118" y="323"/>
                  </a:lnTo>
                  <a:lnTo>
                    <a:pt x="111" y="319"/>
                  </a:lnTo>
                  <a:lnTo>
                    <a:pt x="106" y="317"/>
                  </a:lnTo>
                  <a:lnTo>
                    <a:pt x="101" y="313"/>
                  </a:lnTo>
                  <a:lnTo>
                    <a:pt x="95" y="308"/>
                  </a:lnTo>
                  <a:lnTo>
                    <a:pt x="90" y="304"/>
                  </a:lnTo>
                  <a:lnTo>
                    <a:pt x="84" y="300"/>
                  </a:lnTo>
                  <a:lnTo>
                    <a:pt x="79" y="295"/>
                  </a:lnTo>
                  <a:lnTo>
                    <a:pt x="74" y="290"/>
                  </a:lnTo>
                  <a:lnTo>
                    <a:pt x="70" y="287"/>
                  </a:lnTo>
                  <a:lnTo>
                    <a:pt x="66" y="283"/>
                  </a:lnTo>
                  <a:lnTo>
                    <a:pt x="62" y="278"/>
                  </a:lnTo>
                  <a:lnTo>
                    <a:pt x="57" y="273"/>
                  </a:lnTo>
                  <a:lnTo>
                    <a:pt x="54" y="268"/>
                  </a:lnTo>
                  <a:lnTo>
                    <a:pt x="50" y="263"/>
                  </a:lnTo>
                  <a:lnTo>
                    <a:pt x="46" y="259"/>
                  </a:lnTo>
                  <a:lnTo>
                    <a:pt x="41" y="254"/>
                  </a:lnTo>
                  <a:lnTo>
                    <a:pt x="39" y="249"/>
                  </a:lnTo>
                  <a:lnTo>
                    <a:pt x="35" y="244"/>
                  </a:lnTo>
                  <a:lnTo>
                    <a:pt x="34" y="240"/>
                  </a:lnTo>
                  <a:lnTo>
                    <a:pt x="30" y="235"/>
                  </a:lnTo>
                  <a:lnTo>
                    <a:pt x="26" y="230"/>
                  </a:lnTo>
                  <a:lnTo>
                    <a:pt x="25" y="225"/>
                  </a:lnTo>
                  <a:lnTo>
                    <a:pt x="22" y="220"/>
                  </a:lnTo>
                  <a:lnTo>
                    <a:pt x="20" y="216"/>
                  </a:lnTo>
                  <a:lnTo>
                    <a:pt x="18" y="211"/>
                  </a:lnTo>
                  <a:lnTo>
                    <a:pt x="16" y="207"/>
                  </a:lnTo>
                  <a:lnTo>
                    <a:pt x="15" y="202"/>
                  </a:lnTo>
                  <a:lnTo>
                    <a:pt x="12" y="197"/>
                  </a:lnTo>
                  <a:lnTo>
                    <a:pt x="11" y="194"/>
                  </a:lnTo>
                  <a:lnTo>
                    <a:pt x="8" y="190"/>
                  </a:lnTo>
                  <a:lnTo>
                    <a:pt x="8" y="186"/>
                  </a:lnTo>
                  <a:lnTo>
                    <a:pt x="6" y="182"/>
                  </a:lnTo>
                  <a:lnTo>
                    <a:pt x="6" y="177"/>
                  </a:lnTo>
                  <a:lnTo>
                    <a:pt x="5" y="174"/>
                  </a:lnTo>
                  <a:lnTo>
                    <a:pt x="5" y="171"/>
                  </a:lnTo>
                  <a:lnTo>
                    <a:pt x="2" y="165"/>
                  </a:lnTo>
                  <a:lnTo>
                    <a:pt x="1" y="158"/>
                  </a:lnTo>
                  <a:lnTo>
                    <a:pt x="1" y="153"/>
                  </a:lnTo>
                  <a:lnTo>
                    <a:pt x="1" y="151"/>
                  </a:lnTo>
                  <a:lnTo>
                    <a:pt x="1" y="146"/>
                  </a:lnTo>
                  <a:lnTo>
                    <a:pt x="1" y="141"/>
                  </a:lnTo>
                  <a:lnTo>
                    <a:pt x="0" y="137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0" y="123"/>
                  </a:lnTo>
                  <a:lnTo>
                    <a:pt x="0" y="118"/>
                  </a:lnTo>
                  <a:lnTo>
                    <a:pt x="0" y="113"/>
                  </a:lnTo>
                  <a:lnTo>
                    <a:pt x="0" y="107"/>
                  </a:lnTo>
                  <a:lnTo>
                    <a:pt x="0" y="102"/>
                  </a:lnTo>
                  <a:lnTo>
                    <a:pt x="0" y="97"/>
                  </a:lnTo>
                  <a:lnTo>
                    <a:pt x="0" y="92"/>
                  </a:lnTo>
                  <a:lnTo>
                    <a:pt x="0" y="86"/>
                  </a:lnTo>
                  <a:lnTo>
                    <a:pt x="0" y="81"/>
                  </a:lnTo>
                  <a:lnTo>
                    <a:pt x="0" y="75"/>
                  </a:lnTo>
                  <a:lnTo>
                    <a:pt x="0" y="72"/>
                  </a:lnTo>
                  <a:lnTo>
                    <a:pt x="0" y="65"/>
                  </a:lnTo>
                  <a:lnTo>
                    <a:pt x="0" y="60"/>
                  </a:lnTo>
                  <a:lnTo>
                    <a:pt x="0" y="55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1" y="30"/>
                  </a:lnTo>
                  <a:lnTo>
                    <a:pt x="1" y="25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637A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66" name="Freeform 88"/>
            <p:cNvSpPr>
              <a:spLocks/>
            </p:cNvSpPr>
            <p:nvPr/>
          </p:nvSpPr>
          <p:spPr bwMode="auto">
            <a:xfrm>
              <a:off x="3109" y="2897"/>
              <a:ext cx="505" cy="130"/>
            </a:xfrm>
            <a:custGeom>
              <a:avLst/>
              <a:gdLst>
                <a:gd name="T0" fmla="*/ 11 w 1516"/>
                <a:gd name="T1" fmla="*/ 328 h 389"/>
                <a:gd name="T2" fmla="*/ 36 w 1516"/>
                <a:gd name="T3" fmla="*/ 299 h 389"/>
                <a:gd name="T4" fmla="*/ 69 w 1516"/>
                <a:gd name="T5" fmla="*/ 257 h 389"/>
                <a:gd name="T6" fmla="*/ 113 w 1516"/>
                <a:gd name="T7" fmla="*/ 210 h 389"/>
                <a:gd name="T8" fmla="*/ 159 w 1516"/>
                <a:gd name="T9" fmla="*/ 160 h 389"/>
                <a:gd name="T10" fmla="*/ 209 w 1516"/>
                <a:gd name="T11" fmla="*/ 112 h 389"/>
                <a:gd name="T12" fmla="*/ 258 w 1516"/>
                <a:gd name="T13" fmla="*/ 68 h 389"/>
                <a:gd name="T14" fmla="*/ 306 w 1516"/>
                <a:gd name="T15" fmla="*/ 37 h 389"/>
                <a:gd name="T16" fmla="*/ 348 w 1516"/>
                <a:gd name="T17" fmla="*/ 20 h 389"/>
                <a:gd name="T18" fmla="*/ 393 w 1516"/>
                <a:gd name="T19" fmla="*/ 10 h 389"/>
                <a:gd name="T20" fmla="*/ 444 w 1516"/>
                <a:gd name="T21" fmla="*/ 4 h 389"/>
                <a:gd name="T22" fmla="*/ 501 w 1516"/>
                <a:gd name="T23" fmla="*/ 1 h 389"/>
                <a:gd name="T24" fmla="*/ 556 w 1516"/>
                <a:gd name="T25" fmla="*/ 0 h 389"/>
                <a:gd name="T26" fmla="*/ 610 w 1516"/>
                <a:gd name="T27" fmla="*/ 1 h 389"/>
                <a:gd name="T28" fmla="*/ 656 w 1516"/>
                <a:gd name="T29" fmla="*/ 1 h 389"/>
                <a:gd name="T30" fmla="*/ 694 w 1516"/>
                <a:gd name="T31" fmla="*/ 4 h 389"/>
                <a:gd name="T32" fmla="*/ 722 w 1516"/>
                <a:gd name="T33" fmla="*/ 6 h 389"/>
                <a:gd name="T34" fmla="*/ 739 w 1516"/>
                <a:gd name="T35" fmla="*/ 10 h 389"/>
                <a:gd name="T36" fmla="*/ 777 w 1516"/>
                <a:gd name="T37" fmla="*/ 22 h 389"/>
                <a:gd name="T38" fmla="*/ 838 w 1516"/>
                <a:gd name="T39" fmla="*/ 40 h 389"/>
                <a:gd name="T40" fmla="*/ 919 w 1516"/>
                <a:gd name="T41" fmla="*/ 68 h 389"/>
                <a:gd name="T42" fmla="*/ 1017 w 1516"/>
                <a:gd name="T43" fmla="*/ 102 h 389"/>
                <a:gd name="T44" fmla="*/ 1125 w 1516"/>
                <a:gd name="T45" fmla="*/ 145 h 389"/>
                <a:gd name="T46" fmla="*/ 1241 w 1516"/>
                <a:gd name="T47" fmla="*/ 194 h 389"/>
                <a:gd name="T48" fmla="*/ 1362 w 1516"/>
                <a:gd name="T49" fmla="*/ 249 h 389"/>
                <a:gd name="T50" fmla="*/ 1481 w 1516"/>
                <a:gd name="T51" fmla="*/ 311 h 389"/>
                <a:gd name="T52" fmla="*/ 1500 w 1516"/>
                <a:gd name="T53" fmla="*/ 341 h 389"/>
                <a:gd name="T54" fmla="*/ 1468 w 1516"/>
                <a:gd name="T55" fmla="*/ 361 h 389"/>
                <a:gd name="T56" fmla="*/ 1431 w 1516"/>
                <a:gd name="T57" fmla="*/ 377 h 389"/>
                <a:gd name="T58" fmla="*/ 1384 w 1516"/>
                <a:gd name="T59" fmla="*/ 389 h 389"/>
                <a:gd name="T60" fmla="*/ 1358 w 1516"/>
                <a:gd name="T61" fmla="*/ 382 h 389"/>
                <a:gd name="T62" fmla="*/ 1324 w 1516"/>
                <a:gd name="T63" fmla="*/ 376 h 389"/>
                <a:gd name="T64" fmla="*/ 1286 w 1516"/>
                <a:gd name="T65" fmla="*/ 366 h 389"/>
                <a:gd name="T66" fmla="*/ 1241 w 1516"/>
                <a:gd name="T67" fmla="*/ 353 h 389"/>
                <a:gd name="T68" fmla="*/ 1191 w 1516"/>
                <a:gd name="T69" fmla="*/ 334 h 389"/>
                <a:gd name="T70" fmla="*/ 1138 w 1516"/>
                <a:gd name="T71" fmla="*/ 314 h 389"/>
                <a:gd name="T72" fmla="*/ 1083 w 1516"/>
                <a:gd name="T73" fmla="*/ 289 h 389"/>
                <a:gd name="T74" fmla="*/ 1028 w 1516"/>
                <a:gd name="T75" fmla="*/ 262 h 389"/>
                <a:gd name="T76" fmla="*/ 969 w 1516"/>
                <a:gd name="T77" fmla="*/ 229 h 389"/>
                <a:gd name="T78" fmla="*/ 907 w 1516"/>
                <a:gd name="T79" fmla="*/ 200 h 389"/>
                <a:gd name="T80" fmla="*/ 842 w 1516"/>
                <a:gd name="T81" fmla="*/ 171 h 389"/>
                <a:gd name="T82" fmla="*/ 777 w 1516"/>
                <a:gd name="T83" fmla="*/ 146 h 389"/>
                <a:gd name="T84" fmla="*/ 713 w 1516"/>
                <a:gd name="T85" fmla="*/ 123 h 389"/>
                <a:gd name="T86" fmla="*/ 653 w 1516"/>
                <a:gd name="T87" fmla="*/ 106 h 389"/>
                <a:gd name="T88" fmla="*/ 595 w 1516"/>
                <a:gd name="T89" fmla="*/ 93 h 389"/>
                <a:gd name="T90" fmla="*/ 545 w 1516"/>
                <a:gd name="T91" fmla="*/ 86 h 389"/>
                <a:gd name="T92" fmla="*/ 502 w 1516"/>
                <a:gd name="T93" fmla="*/ 84 h 389"/>
                <a:gd name="T94" fmla="*/ 466 w 1516"/>
                <a:gd name="T95" fmla="*/ 88 h 389"/>
                <a:gd name="T96" fmla="*/ 432 w 1516"/>
                <a:gd name="T97" fmla="*/ 94 h 389"/>
                <a:gd name="T98" fmla="*/ 399 w 1516"/>
                <a:gd name="T99" fmla="*/ 101 h 389"/>
                <a:gd name="T100" fmla="*/ 369 w 1516"/>
                <a:gd name="T101" fmla="*/ 109 h 389"/>
                <a:gd name="T102" fmla="*/ 340 w 1516"/>
                <a:gd name="T103" fmla="*/ 121 h 389"/>
                <a:gd name="T104" fmla="*/ 304 w 1516"/>
                <a:gd name="T105" fmla="*/ 137 h 389"/>
                <a:gd name="T106" fmla="*/ 258 w 1516"/>
                <a:gd name="T107" fmla="*/ 165 h 389"/>
                <a:gd name="T108" fmla="*/ 213 w 1516"/>
                <a:gd name="T109" fmla="*/ 199 h 389"/>
                <a:gd name="T110" fmla="*/ 181 w 1516"/>
                <a:gd name="T111" fmla="*/ 223 h 389"/>
                <a:gd name="T112" fmla="*/ 152 w 1516"/>
                <a:gd name="T113" fmla="*/ 245 h 389"/>
                <a:gd name="T114" fmla="*/ 123 w 1516"/>
                <a:gd name="T115" fmla="*/ 269 h 389"/>
                <a:gd name="T116" fmla="*/ 94 w 1516"/>
                <a:gd name="T117" fmla="*/ 291 h 389"/>
                <a:gd name="T118" fmla="*/ 51 w 1516"/>
                <a:gd name="T119" fmla="*/ 324 h 389"/>
                <a:gd name="T120" fmla="*/ 29 w 1516"/>
                <a:gd name="T121" fmla="*/ 342 h 38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6"/>
                <a:gd name="T184" fmla="*/ 0 h 389"/>
                <a:gd name="T185" fmla="*/ 1516 w 1516"/>
                <a:gd name="T186" fmla="*/ 389 h 38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6" h="389">
                  <a:moveTo>
                    <a:pt x="29" y="342"/>
                  </a:moveTo>
                  <a:lnTo>
                    <a:pt x="0" y="345"/>
                  </a:lnTo>
                  <a:lnTo>
                    <a:pt x="0" y="343"/>
                  </a:lnTo>
                  <a:lnTo>
                    <a:pt x="1" y="342"/>
                  </a:lnTo>
                  <a:lnTo>
                    <a:pt x="4" y="337"/>
                  </a:lnTo>
                  <a:lnTo>
                    <a:pt x="9" y="332"/>
                  </a:lnTo>
                  <a:lnTo>
                    <a:pt x="11" y="328"/>
                  </a:lnTo>
                  <a:lnTo>
                    <a:pt x="14" y="326"/>
                  </a:lnTo>
                  <a:lnTo>
                    <a:pt x="16" y="321"/>
                  </a:lnTo>
                  <a:lnTo>
                    <a:pt x="20" y="317"/>
                  </a:lnTo>
                  <a:lnTo>
                    <a:pt x="24" y="312"/>
                  </a:lnTo>
                  <a:lnTo>
                    <a:pt x="27" y="308"/>
                  </a:lnTo>
                  <a:lnTo>
                    <a:pt x="31" y="303"/>
                  </a:lnTo>
                  <a:lnTo>
                    <a:pt x="36" y="299"/>
                  </a:lnTo>
                  <a:lnTo>
                    <a:pt x="40" y="293"/>
                  </a:lnTo>
                  <a:lnTo>
                    <a:pt x="45" y="288"/>
                  </a:lnTo>
                  <a:lnTo>
                    <a:pt x="49" y="282"/>
                  </a:lnTo>
                  <a:lnTo>
                    <a:pt x="55" y="277"/>
                  </a:lnTo>
                  <a:lnTo>
                    <a:pt x="59" y="270"/>
                  </a:lnTo>
                  <a:lnTo>
                    <a:pt x="64" y="264"/>
                  </a:lnTo>
                  <a:lnTo>
                    <a:pt x="69" y="257"/>
                  </a:lnTo>
                  <a:lnTo>
                    <a:pt x="75" y="252"/>
                  </a:lnTo>
                  <a:lnTo>
                    <a:pt x="81" y="244"/>
                  </a:lnTo>
                  <a:lnTo>
                    <a:pt x="86" y="238"/>
                  </a:lnTo>
                  <a:lnTo>
                    <a:pt x="94" y="230"/>
                  </a:lnTo>
                  <a:lnTo>
                    <a:pt x="100" y="224"/>
                  </a:lnTo>
                  <a:lnTo>
                    <a:pt x="107" y="216"/>
                  </a:lnTo>
                  <a:lnTo>
                    <a:pt x="113" y="210"/>
                  </a:lnTo>
                  <a:lnTo>
                    <a:pt x="119" y="204"/>
                  </a:lnTo>
                  <a:lnTo>
                    <a:pt x="127" y="196"/>
                  </a:lnTo>
                  <a:lnTo>
                    <a:pt x="133" y="189"/>
                  </a:lnTo>
                  <a:lnTo>
                    <a:pt x="139" y="182"/>
                  </a:lnTo>
                  <a:lnTo>
                    <a:pt x="147" y="175"/>
                  </a:lnTo>
                  <a:lnTo>
                    <a:pt x="153" y="167"/>
                  </a:lnTo>
                  <a:lnTo>
                    <a:pt x="159" y="160"/>
                  </a:lnTo>
                  <a:lnTo>
                    <a:pt x="167" y="153"/>
                  </a:lnTo>
                  <a:lnTo>
                    <a:pt x="174" y="146"/>
                  </a:lnTo>
                  <a:lnTo>
                    <a:pt x="182" y="140"/>
                  </a:lnTo>
                  <a:lnTo>
                    <a:pt x="188" y="132"/>
                  </a:lnTo>
                  <a:lnTo>
                    <a:pt x="196" y="125"/>
                  </a:lnTo>
                  <a:lnTo>
                    <a:pt x="202" y="118"/>
                  </a:lnTo>
                  <a:lnTo>
                    <a:pt x="209" y="112"/>
                  </a:lnTo>
                  <a:lnTo>
                    <a:pt x="217" y="104"/>
                  </a:lnTo>
                  <a:lnTo>
                    <a:pt x="225" y="98"/>
                  </a:lnTo>
                  <a:lnTo>
                    <a:pt x="231" y="93"/>
                  </a:lnTo>
                  <a:lnTo>
                    <a:pt x="240" y="87"/>
                  </a:lnTo>
                  <a:lnTo>
                    <a:pt x="246" y="81"/>
                  </a:lnTo>
                  <a:lnTo>
                    <a:pt x="252" y="74"/>
                  </a:lnTo>
                  <a:lnTo>
                    <a:pt x="258" y="68"/>
                  </a:lnTo>
                  <a:lnTo>
                    <a:pt x="266" y="63"/>
                  </a:lnTo>
                  <a:lnTo>
                    <a:pt x="272" y="59"/>
                  </a:lnTo>
                  <a:lnTo>
                    <a:pt x="280" y="54"/>
                  </a:lnTo>
                  <a:lnTo>
                    <a:pt x="286" y="49"/>
                  </a:lnTo>
                  <a:lnTo>
                    <a:pt x="294" y="45"/>
                  </a:lnTo>
                  <a:lnTo>
                    <a:pt x="300" y="40"/>
                  </a:lnTo>
                  <a:lnTo>
                    <a:pt x="306" y="37"/>
                  </a:lnTo>
                  <a:lnTo>
                    <a:pt x="312" y="33"/>
                  </a:lnTo>
                  <a:lnTo>
                    <a:pt x="319" y="30"/>
                  </a:lnTo>
                  <a:lnTo>
                    <a:pt x="325" y="28"/>
                  </a:lnTo>
                  <a:lnTo>
                    <a:pt x="331" y="25"/>
                  </a:lnTo>
                  <a:lnTo>
                    <a:pt x="336" y="23"/>
                  </a:lnTo>
                  <a:lnTo>
                    <a:pt x="343" y="22"/>
                  </a:lnTo>
                  <a:lnTo>
                    <a:pt x="348" y="20"/>
                  </a:lnTo>
                  <a:lnTo>
                    <a:pt x="354" y="18"/>
                  </a:lnTo>
                  <a:lnTo>
                    <a:pt x="360" y="16"/>
                  </a:lnTo>
                  <a:lnTo>
                    <a:pt x="366" y="15"/>
                  </a:lnTo>
                  <a:lnTo>
                    <a:pt x="373" y="13"/>
                  </a:lnTo>
                  <a:lnTo>
                    <a:pt x="379" y="13"/>
                  </a:lnTo>
                  <a:lnTo>
                    <a:pt x="386" y="11"/>
                  </a:lnTo>
                  <a:lnTo>
                    <a:pt x="393" y="10"/>
                  </a:lnTo>
                  <a:lnTo>
                    <a:pt x="399" y="9"/>
                  </a:lnTo>
                  <a:lnTo>
                    <a:pt x="408" y="8"/>
                  </a:lnTo>
                  <a:lnTo>
                    <a:pt x="414" y="6"/>
                  </a:lnTo>
                  <a:lnTo>
                    <a:pt x="423" y="6"/>
                  </a:lnTo>
                  <a:lnTo>
                    <a:pt x="429" y="5"/>
                  </a:lnTo>
                  <a:lnTo>
                    <a:pt x="437" y="5"/>
                  </a:lnTo>
                  <a:lnTo>
                    <a:pt x="444" y="4"/>
                  </a:lnTo>
                  <a:lnTo>
                    <a:pt x="453" y="4"/>
                  </a:lnTo>
                  <a:lnTo>
                    <a:pt x="461" y="4"/>
                  </a:lnTo>
                  <a:lnTo>
                    <a:pt x="468" y="3"/>
                  </a:lnTo>
                  <a:lnTo>
                    <a:pt x="476" y="1"/>
                  </a:lnTo>
                  <a:lnTo>
                    <a:pt x="484" y="1"/>
                  </a:lnTo>
                  <a:lnTo>
                    <a:pt x="492" y="1"/>
                  </a:lnTo>
                  <a:lnTo>
                    <a:pt x="501" y="1"/>
                  </a:lnTo>
                  <a:lnTo>
                    <a:pt x="508" y="1"/>
                  </a:lnTo>
                  <a:lnTo>
                    <a:pt x="517" y="1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41" y="0"/>
                  </a:lnTo>
                  <a:lnTo>
                    <a:pt x="548" y="0"/>
                  </a:lnTo>
                  <a:lnTo>
                    <a:pt x="556" y="0"/>
                  </a:lnTo>
                  <a:lnTo>
                    <a:pt x="565" y="0"/>
                  </a:lnTo>
                  <a:lnTo>
                    <a:pt x="572" y="0"/>
                  </a:lnTo>
                  <a:lnTo>
                    <a:pt x="581" y="1"/>
                  </a:lnTo>
                  <a:lnTo>
                    <a:pt x="587" y="1"/>
                  </a:lnTo>
                  <a:lnTo>
                    <a:pt x="595" y="1"/>
                  </a:lnTo>
                  <a:lnTo>
                    <a:pt x="602" y="1"/>
                  </a:lnTo>
                  <a:lnTo>
                    <a:pt x="610" y="1"/>
                  </a:lnTo>
                  <a:lnTo>
                    <a:pt x="616" y="1"/>
                  </a:lnTo>
                  <a:lnTo>
                    <a:pt x="624" y="1"/>
                  </a:lnTo>
                  <a:lnTo>
                    <a:pt x="631" y="1"/>
                  </a:lnTo>
                  <a:lnTo>
                    <a:pt x="638" y="1"/>
                  </a:lnTo>
                  <a:lnTo>
                    <a:pt x="644" y="1"/>
                  </a:lnTo>
                  <a:lnTo>
                    <a:pt x="650" y="1"/>
                  </a:lnTo>
                  <a:lnTo>
                    <a:pt x="656" y="1"/>
                  </a:lnTo>
                  <a:lnTo>
                    <a:pt x="663" y="3"/>
                  </a:lnTo>
                  <a:lnTo>
                    <a:pt x="669" y="3"/>
                  </a:lnTo>
                  <a:lnTo>
                    <a:pt x="674" y="4"/>
                  </a:lnTo>
                  <a:lnTo>
                    <a:pt x="680" y="4"/>
                  </a:lnTo>
                  <a:lnTo>
                    <a:pt x="685" y="4"/>
                  </a:lnTo>
                  <a:lnTo>
                    <a:pt x="689" y="4"/>
                  </a:lnTo>
                  <a:lnTo>
                    <a:pt x="694" y="4"/>
                  </a:lnTo>
                  <a:lnTo>
                    <a:pt x="699" y="4"/>
                  </a:lnTo>
                  <a:lnTo>
                    <a:pt x="703" y="5"/>
                  </a:lnTo>
                  <a:lnTo>
                    <a:pt x="707" y="5"/>
                  </a:lnTo>
                  <a:lnTo>
                    <a:pt x="710" y="5"/>
                  </a:lnTo>
                  <a:lnTo>
                    <a:pt x="714" y="5"/>
                  </a:lnTo>
                  <a:lnTo>
                    <a:pt x="717" y="6"/>
                  </a:lnTo>
                  <a:lnTo>
                    <a:pt x="722" y="6"/>
                  </a:lnTo>
                  <a:lnTo>
                    <a:pt x="725" y="6"/>
                  </a:lnTo>
                  <a:lnTo>
                    <a:pt x="728" y="6"/>
                  </a:lnTo>
                  <a:lnTo>
                    <a:pt x="729" y="8"/>
                  </a:lnTo>
                  <a:lnTo>
                    <a:pt x="730" y="8"/>
                  </a:lnTo>
                  <a:lnTo>
                    <a:pt x="733" y="8"/>
                  </a:lnTo>
                  <a:lnTo>
                    <a:pt x="735" y="8"/>
                  </a:lnTo>
                  <a:lnTo>
                    <a:pt x="739" y="10"/>
                  </a:lnTo>
                  <a:lnTo>
                    <a:pt x="743" y="10"/>
                  </a:lnTo>
                  <a:lnTo>
                    <a:pt x="748" y="13"/>
                  </a:lnTo>
                  <a:lnTo>
                    <a:pt x="752" y="13"/>
                  </a:lnTo>
                  <a:lnTo>
                    <a:pt x="758" y="15"/>
                  </a:lnTo>
                  <a:lnTo>
                    <a:pt x="763" y="16"/>
                  </a:lnTo>
                  <a:lnTo>
                    <a:pt x="771" y="19"/>
                  </a:lnTo>
                  <a:lnTo>
                    <a:pt x="777" y="22"/>
                  </a:lnTo>
                  <a:lnTo>
                    <a:pt x="784" y="23"/>
                  </a:lnTo>
                  <a:lnTo>
                    <a:pt x="792" y="27"/>
                  </a:lnTo>
                  <a:lnTo>
                    <a:pt x="801" y="29"/>
                  </a:lnTo>
                  <a:lnTo>
                    <a:pt x="809" y="32"/>
                  </a:lnTo>
                  <a:lnTo>
                    <a:pt x="820" y="34"/>
                  </a:lnTo>
                  <a:lnTo>
                    <a:pt x="828" y="37"/>
                  </a:lnTo>
                  <a:lnTo>
                    <a:pt x="838" y="40"/>
                  </a:lnTo>
                  <a:lnTo>
                    <a:pt x="848" y="44"/>
                  </a:lnTo>
                  <a:lnTo>
                    <a:pt x="860" y="48"/>
                  </a:lnTo>
                  <a:lnTo>
                    <a:pt x="871" y="52"/>
                  </a:lnTo>
                  <a:lnTo>
                    <a:pt x="882" y="55"/>
                  </a:lnTo>
                  <a:lnTo>
                    <a:pt x="894" y="59"/>
                  </a:lnTo>
                  <a:lnTo>
                    <a:pt x="906" y="63"/>
                  </a:lnTo>
                  <a:lnTo>
                    <a:pt x="919" y="68"/>
                  </a:lnTo>
                  <a:lnTo>
                    <a:pt x="932" y="73"/>
                  </a:lnTo>
                  <a:lnTo>
                    <a:pt x="945" y="77"/>
                  </a:lnTo>
                  <a:lnTo>
                    <a:pt x="960" y="82"/>
                  </a:lnTo>
                  <a:lnTo>
                    <a:pt x="973" y="87"/>
                  </a:lnTo>
                  <a:lnTo>
                    <a:pt x="988" y="93"/>
                  </a:lnTo>
                  <a:lnTo>
                    <a:pt x="1001" y="97"/>
                  </a:lnTo>
                  <a:lnTo>
                    <a:pt x="1017" y="102"/>
                  </a:lnTo>
                  <a:lnTo>
                    <a:pt x="1030" y="107"/>
                  </a:lnTo>
                  <a:lnTo>
                    <a:pt x="1045" y="115"/>
                  </a:lnTo>
                  <a:lnTo>
                    <a:pt x="1060" y="120"/>
                  </a:lnTo>
                  <a:lnTo>
                    <a:pt x="1077" y="126"/>
                  </a:lnTo>
                  <a:lnTo>
                    <a:pt x="1093" y="132"/>
                  </a:lnTo>
                  <a:lnTo>
                    <a:pt x="1108" y="138"/>
                  </a:lnTo>
                  <a:lnTo>
                    <a:pt x="1125" y="145"/>
                  </a:lnTo>
                  <a:lnTo>
                    <a:pt x="1141" y="151"/>
                  </a:lnTo>
                  <a:lnTo>
                    <a:pt x="1157" y="159"/>
                  </a:lnTo>
                  <a:lnTo>
                    <a:pt x="1173" y="165"/>
                  </a:lnTo>
                  <a:lnTo>
                    <a:pt x="1190" y="171"/>
                  </a:lnTo>
                  <a:lnTo>
                    <a:pt x="1207" y="179"/>
                  </a:lnTo>
                  <a:lnTo>
                    <a:pt x="1224" y="186"/>
                  </a:lnTo>
                  <a:lnTo>
                    <a:pt x="1241" y="194"/>
                  </a:lnTo>
                  <a:lnTo>
                    <a:pt x="1258" y="201"/>
                  </a:lnTo>
                  <a:lnTo>
                    <a:pt x="1275" y="209"/>
                  </a:lnTo>
                  <a:lnTo>
                    <a:pt x="1291" y="216"/>
                  </a:lnTo>
                  <a:lnTo>
                    <a:pt x="1310" y="224"/>
                  </a:lnTo>
                  <a:lnTo>
                    <a:pt x="1327" y="233"/>
                  </a:lnTo>
                  <a:lnTo>
                    <a:pt x="1344" y="240"/>
                  </a:lnTo>
                  <a:lnTo>
                    <a:pt x="1362" y="249"/>
                  </a:lnTo>
                  <a:lnTo>
                    <a:pt x="1379" y="257"/>
                  </a:lnTo>
                  <a:lnTo>
                    <a:pt x="1396" y="265"/>
                  </a:lnTo>
                  <a:lnTo>
                    <a:pt x="1413" y="274"/>
                  </a:lnTo>
                  <a:lnTo>
                    <a:pt x="1430" y="283"/>
                  </a:lnTo>
                  <a:lnTo>
                    <a:pt x="1447" y="292"/>
                  </a:lnTo>
                  <a:lnTo>
                    <a:pt x="1465" y="301"/>
                  </a:lnTo>
                  <a:lnTo>
                    <a:pt x="1481" y="311"/>
                  </a:lnTo>
                  <a:lnTo>
                    <a:pt x="1499" y="319"/>
                  </a:lnTo>
                  <a:lnTo>
                    <a:pt x="1516" y="329"/>
                  </a:lnTo>
                  <a:lnTo>
                    <a:pt x="1515" y="329"/>
                  </a:lnTo>
                  <a:lnTo>
                    <a:pt x="1514" y="331"/>
                  </a:lnTo>
                  <a:lnTo>
                    <a:pt x="1510" y="333"/>
                  </a:lnTo>
                  <a:lnTo>
                    <a:pt x="1505" y="337"/>
                  </a:lnTo>
                  <a:lnTo>
                    <a:pt x="1500" y="341"/>
                  </a:lnTo>
                  <a:lnTo>
                    <a:pt x="1494" y="345"/>
                  </a:lnTo>
                  <a:lnTo>
                    <a:pt x="1490" y="347"/>
                  </a:lnTo>
                  <a:lnTo>
                    <a:pt x="1486" y="350"/>
                  </a:lnTo>
                  <a:lnTo>
                    <a:pt x="1482" y="353"/>
                  </a:lnTo>
                  <a:lnTo>
                    <a:pt x="1478" y="356"/>
                  </a:lnTo>
                  <a:lnTo>
                    <a:pt x="1473" y="358"/>
                  </a:lnTo>
                  <a:lnTo>
                    <a:pt x="1468" y="361"/>
                  </a:lnTo>
                  <a:lnTo>
                    <a:pt x="1463" y="362"/>
                  </a:lnTo>
                  <a:lnTo>
                    <a:pt x="1458" y="366"/>
                  </a:lnTo>
                  <a:lnTo>
                    <a:pt x="1453" y="367"/>
                  </a:lnTo>
                  <a:lnTo>
                    <a:pt x="1447" y="371"/>
                  </a:lnTo>
                  <a:lnTo>
                    <a:pt x="1442" y="372"/>
                  </a:lnTo>
                  <a:lnTo>
                    <a:pt x="1437" y="376"/>
                  </a:lnTo>
                  <a:lnTo>
                    <a:pt x="1431" y="377"/>
                  </a:lnTo>
                  <a:lnTo>
                    <a:pt x="1424" y="378"/>
                  </a:lnTo>
                  <a:lnTo>
                    <a:pt x="1418" y="381"/>
                  </a:lnTo>
                  <a:lnTo>
                    <a:pt x="1412" y="384"/>
                  </a:lnTo>
                  <a:lnTo>
                    <a:pt x="1404" y="384"/>
                  </a:lnTo>
                  <a:lnTo>
                    <a:pt x="1397" y="386"/>
                  </a:lnTo>
                  <a:lnTo>
                    <a:pt x="1391" y="387"/>
                  </a:lnTo>
                  <a:lnTo>
                    <a:pt x="1384" y="389"/>
                  </a:lnTo>
                  <a:lnTo>
                    <a:pt x="1382" y="387"/>
                  </a:lnTo>
                  <a:lnTo>
                    <a:pt x="1381" y="387"/>
                  </a:lnTo>
                  <a:lnTo>
                    <a:pt x="1378" y="387"/>
                  </a:lnTo>
                  <a:lnTo>
                    <a:pt x="1374" y="386"/>
                  </a:lnTo>
                  <a:lnTo>
                    <a:pt x="1369" y="385"/>
                  </a:lnTo>
                  <a:lnTo>
                    <a:pt x="1364" y="384"/>
                  </a:lnTo>
                  <a:lnTo>
                    <a:pt x="1358" y="382"/>
                  </a:lnTo>
                  <a:lnTo>
                    <a:pt x="1352" y="382"/>
                  </a:lnTo>
                  <a:lnTo>
                    <a:pt x="1347" y="381"/>
                  </a:lnTo>
                  <a:lnTo>
                    <a:pt x="1342" y="380"/>
                  </a:lnTo>
                  <a:lnTo>
                    <a:pt x="1338" y="378"/>
                  </a:lnTo>
                  <a:lnTo>
                    <a:pt x="1334" y="377"/>
                  </a:lnTo>
                  <a:lnTo>
                    <a:pt x="1329" y="376"/>
                  </a:lnTo>
                  <a:lnTo>
                    <a:pt x="1324" y="376"/>
                  </a:lnTo>
                  <a:lnTo>
                    <a:pt x="1319" y="375"/>
                  </a:lnTo>
                  <a:lnTo>
                    <a:pt x="1314" y="373"/>
                  </a:lnTo>
                  <a:lnTo>
                    <a:pt x="1309" y="371"/>
                  </a:lnTo>
                  <a:lnTo>
                    <a:pt x="1303" y="370"/>
                  </a:lnTo>
                  <a:lnTo>
                    <a:pt x="1298" y="368"/>
                  </a:lnTo>
                  <a:lnTo>
                    <a:pt x="1293" y="367"/>
                  </a:lnTo>
                  <a:lnTo>
                    <a:pt x="1286" y="366"/>
                  </a:lnTo>
                  <a:lnTo>
                    <a:pt x="1280" y="365"/>
                  </a:lnTo>
                  <a:lnTo>
                    <a:pt x="1274" y="362"/>
                  </a:lnTo>
                  <a:lnTo>
                    <a:pt x="1269" y="361"/>
                  </a:lnTo>
                  <a:lnTo>
                    <a:pt x="1261" y="360"/>
                  </a:lnTo>
                  <a:lnTo>
                    <a:pt x="1255" y="357"/>
                  </a:lnTo>
                  <a:lnTo>
                    <a:pt x="1249" y="355"/>
                  </a:lnTo>
                  <a:lnTo>
                    <a:pt x="1241" y="353"/>
                  </a:lnTo>
                  <a:lnTo>
                    <a:pt x="1235" y="350"/>
                  </a:lnTo>
                  <a:lnTo>
                    <a:pt x="1227" y="348"/>
                  </a:lnTo>
                  <a:lnTo>
                    <a:pt x="1220" y="346"/>
                  </a:lnTo>
                  <a:lnTo>
                    <a:pt x="1214" y="343"/>
                  </a:lnTo>
                  <a:lnTo>
                    <a:pt x="1206" y="341"/>
                  </a:lnTo>
                  <a:lnTo>
                    <a:pt x="1199" y="338"/>
                  </a:lnTo>
                  <a:lnTo>
                    <a:pt x="1191" y="334"/>
                  </a:lnTo>
                  <a:lnTo>
                    <a:pt x="1183" y="333"/>
                  </a:lnTo>
                  <a:lnTo>
                    <a:pt x="1176" y="331"/>
                  </a:lnTo>
                  <a:lnTo>
                    <a:pt x="1168" y="327"/>
                  </a:lnTo>
                  <a:lnTo>
                    <a:pt x="1161" y="324"/>
                  </a:lnTo>
                  <a:lnTo>
                    <a:pt x="1155" y="322"/>
                  </a:lnTo>
                  <a:lnTo>
                    <a:pt x="1146" y="318"/>
                  </a:lnTo>
                  <a:lnTo>
                    <a:pt x="1138" y="314"/>
                  </a:lnTo>
                  <a:lnTo>
                    <a:pt x="1130" y="311"/>
                  </a:lnTo>
                  <a:lnTo>
                    <a:pt x="1122" y="308"/>
                  </a:lnTo>
                  <a:lnTo>
                    <a:pt x="1114" y="304"/>
                  </a:lnTo>
                  <a:lnTo>
                    <a:pt x="1107" y="301"/>
                  </a:lnTo>
                  <a:lnTo>
                    <a:pt x="1099" y="297"/>
                  </a:lnTo>
                  <a:lnTo>
                    <a:pt x="1091" y="294"/>
                  </a:lnTo>
                  <a:lnTo>
                    <a:pt x="1083" y="289"/>
                  </a:lnTo>
                  <a:lnTo>
                    <a:pt x="1074" y="287"/>
                  </a:lnTo>
                  <a:lnTo>
                    <a:pt x="1067" y="282"/>
                  </a:lnTo>
                  <a:lnTo>
                    <a:pt x="1059" y="278"/>
                  </a:lnTo>
                  <a:lnTo>
                    <a:pt x="1050" y="274"/>
                  </a:lnTo>
                  <a:lnTo>
                    <a:pt x="1043" y="270"/>
                  </a:lnTo>
                  <a:lnTo>
                    <a:pt x="1035" y="265"/>
                  </a:lnTo>
                  <a:lnTo>
                    <a:pt x="1028" y="262"/>
                  </a:lnTo>
                  <a:lnTo>
                    <a:pt x="1020" y="257"/>
                  </a:lnTo>
                  <a:lnTo>
                    <a:pt x="1012" y="253"/>
                  </a:lnTo>
                  <a:lnTo>
                    <a:pt x="1003" y="248"/>
                  </a:lnTo>
                  <a:lnTo>
                    <a:pt x="995" y="243"/>
                  </a:lnTo>
                  <a:lnTo>
                    <a:pt x="986" y="238"/>
                  </a:lnTo>
                  <a:lnTo>
                    <a:pt x="978" y="234"/>
                  </a:lnTo>
                  <a:lnTo>
                    <a:pt x="969" y="229"/>
                  </a:lnTo>
                  <a:lnTo>
                    <a:pt x="961" y="225"/>
                  </a:lnTo>
                  <a:lnTo>
                    <a:pt x="951" y="221"/>
                  </a:lnTo>
                  <a:lnTo>
                    <a:pt x="943" y="216"/>
                  </a:lnTo>
                  <a:lnTo>
                    <a:pt x="934" y="213"/>
                  </a:lnTo>
                  <a:lnTo>
                    <a:pt x="925" y="209"/>
                  </a:lnTo>
                  <a:lnTo>
                    <a:pt x="916" y="204"/>
                  </a:lnTo>
                  <a:lnTo>
                    <a:pt x="907" y="200"/>
                  </a:lnTo>
                  <a:lnTo>
                    <a:pt x="899" y="195"/>
                  </a:lnTo>
                  <a:lnTo>
                    <a:pt x="890" y="192"/>
                  </a:lnTo>
                  <a:lnTo>
                    <a:pt x="880" y="187"/>
                  </a:lnTo>
                  <a:lnTo>
                    <a:pt x="871" y="184"/>
                  </a:lnTo>
                  <a:lnTo>
                    <a:pt x="861" y="179"/>
                  </a:lnTo>
                  <a:lnTo>
                    <a:pt x="852" y="175"/>
                  </a:lnTo>
                  <a:lnTo>
                    <a:pt x="842" y="171"/>
                  </a:lnTo>
                  <a:lnTo>
                    <a:pt x="833" y="167"/>
                  </a:lnTo>
                  <a:lnTo>
                    <a:pt x="823" y="164"/>
                  </a:lnTo>
                  <a:lnTo>
                    <a:pt x="814" y="161"/>
                  </a:lnTo>
                  <a:lnTo>
                    <a:pt x="804" y="156"/>
                  </a:lnTo>
                  <a:lnTo>
                    <a:pt x="796" y="153"/>
                  </a:lnTo>
                  <a:lnTo>
                    <a:pt x="787" y="150"/>
                  </a:lnTo>
                  <a:lnTo>
                    <a:pt x="777" y="146"/>
                  </a:lnTo>
                  <a:lnTo>
                    <a:pt x="768" y="142"/>
                  </a:lnTo>
                  <a:lnTo>
                    <a:pt x="759" y="140"/>
                  </a:lnTo>
                  <a:lnTo>
                    <a:pt x="749" y="136"/>
                  </a:lnTo>
                  <a:lnTo>
                    <a:pt x="742" y="133"/>
                  </a:lnTo>
                  <a:lnTo>
                    <a:pt x="732" y="131"/>
                  </a:lnTo>
                  <a:lnTo>
                    <a:pt x="722" y="127"/>
                  </a:lnTo>
                  <a:lnTo>
                    <a:pt x="713" y="123"/>
                  </a:lnTo>
                  <a:lnTo>
                    <a:pt x="704" y="122"/>
                  </a:lnTo>
                  <a:lnTo>
                    <a:pt x="695" y="118"/>
                  </a:lnTo>
                  <a:lnTo>
                    <a:pt x="686" y="116"/>
                  </a:lnTo>
                  <a:lnTo>
                    <a:pt x="678" y="113"/>
                  </a:lnTo>
                  <a:lnTo>
                    <a:pt x="669" y="111"/>
                  </a:lnTo>
                  <a:lnTo>
                    <a:pt x="660" y="108"/>
                  </a:lnTo>
                  <a:lnTo>
                    <a:pt x="653" y="106"/>
                  </a:lnTo>
                  <a:lnTo>
                    <a:pt x="644" y="104"/>
                  </a:lnTo>
                  <a:lnTo>
                    <a:pt x="635" y="102"/>
                  </a:lnTo>
                  <a:lnTo>
                    <a:pt x="626" y="99"/>
                  </a:lnTo>
                  <a:lnTo>
                    <a:pt x="617" y="98"/>
                  </a:lnTo>
                  <a:lnTo>
                    <a:pt x="610" y="97"/>
                  </a:lnTo>
                  <a:lnTo>
                    <a:pt x="604" y="96"/>
                  </a:lnTo>
                  <a:lnTo>
                    <a:pt x="595" y="93"/>
                  </a:lnTo>
                  <a:lnTo>
                    <a:pt x="587" y="92"/>
                  </a:lnTo>
                  <a:lnTo>
                    <a:pt x="580" y="91"/>
                  </a:lnTo>
                  <a:lnTo>
                    <a:pt x="572" y="89"/>
                  </a:lnTo>
                  <a:lnTo>
                    <a:pt x="565" y="88"/>
                  </a:lnTo>
                  <a:lnTo>
                    <a:pt x="557" y="87"/>
                  </a:lnTo>
                  <a:lnTo>
                    <a:pt x="551" y="86"/>
                  </a:lnTo>
                  <a:lnTo>
                    <a:pt x="545" y="86"/>
                  </a:lnTo>
                  <a:lnTo>
                    <a:pt x="537" y="86"/>
                  </a:lnTo>
                  <a:lnTo>
                    <a:pt x="531" y="84"/>
                  </a:lnTo>
                  <a:lnTo>
                    <a:pt x="525" y="84"/>
                  </a:lnTo>
                  <a:lnTo>
                    <a:pt x="520" y="84"/>
                  </a:lnTo>
                  <a:lnTo>
                    <a:pt x="513" y="84"/>
                  </a:lnTo>
                  <a:lnTo>
                    <a:pt x="507" y="84"/>
                  </a:lnTo>
                  <a:lnTo>
                    <a:pt x="502" y="84"/>
                  </a:lnTo>
                  <a:lnTo>
                    <a:pt x="497" y="86"/>
                  </a:lnTo>
                  <a:lnTo>
                    <a:pt x="492" y="86"/>
                  </a:lnTo>
                  <a:lnTo>
                    <a:pt x="487" y="86"/>
                  </a:lnTo>
                  <a:lnTo>
                    <a:pt x="481" y="86"/>
                  </a:lnTo>
                  <a:lnTo>
                    <a:pt x="476" y="87"/>
                  </a:lnTo>
                  <a:lnTo>
                    <a:pt x="471" y="87"/>
                  </a:lnTo>
                  <a:lnTo>
                    <a:pt x="466" y="88"/>
                  </a:lnTo>
                  <a:lnTo>
                    <a:pt x="461" y="88"/>
                  </a:lnTo>
                  <a:lnTo>
                    <a:pt x="457" y="89"/>
                  </a:lnTo>
                  <a:lnTo>
                    <a:pt x="450" y="89"/>
                  </a:lnTo>
                  <a:lnTo>
                    <a:pt x="445" y="91"/>
                  </a:lnTo>
                  <a:lnTo>
                    <a:pt x="440" y="92"/>
                  </a:lnTo>
                  <a:lnTo>
                    <a:pt x="437" y="93"/>
                  </a:lnTo>
                  <a:lnTo>
                    <a:pt x="432" y="94"/>
                  </a:lnTo>
                  <a:lnTo>
                    <a:pt x="427" y="96"/>
                  </a:lnTo>
                  <a:lnTo>
                    <a:pt x="423" y="96"/>
                  </a:lnTo>
                  <a:lnTo>
                    <a:pt x="418" y="98"/>
                  </a:lnTo>
                  <a:lnTo>
                    <a:pt x="413" y="98"/>
                  </a:lnTo>
                  <a:lnTo>
                    <a:pt x="408" y="99"/>
                  </a:lnTo>
                  <a:lnTo>
                    <a:pt x="403" y="99"/>
                  </a:lnTo>
                  <a:lnTo>
                    <a:pt x="399" y="101"/>
                  </a:lnTo>
                  <a:lnTo>
                    <a:pt x="395" y="102"/>
                  </a:lnTo>
                  <a:lnTo>
                    <a:pt x="390" y="103"/>
                  </a:lnTo>
                  <a:lnTo>
                    <a:pt x="386" y="104"/>
                  </a:lnTo>
                  <a:lnTo>
                    <a:pt x="381" y="106"/>
                  </a:lnTo>
                  <a:lnTo>
                    <a:pt x="376" y="107"/>
                  </a:lnTo>
                  <a:lnTo>
                    <a:pt x="373" y="108"/>
                  </a:lnTo>
                  <a:lnTo>
                    <a:pt x="369" y="109"/>
                  </a:lnTo>
                  <a:lnTo>
                    <a:pt x="364" y="112"/>
                  </a:lnTo>
                  <a:lnTo>
                    <a:pt x="360" y="113"/>
                  </a:lnTo>
                  <a:lnTo>
                    <a:pt x="356" y="115"/>
                  </a:lnTo>
                  <a:lnTo>
                    <a:pt x="351" y="116"/>
                  </a:lnTo>
                  <a:lnTo>
                    <a:pt x="348" y="118"/>
                  </a:lnTo>
                  <a:lnTo>
                    <a:pt x="344" y="120"/>
                  </a:lnTo>
                  <a:lnTo>
                    <a:pt x="340" y="121"/>
                  </a:lnTo>
                  <a:lnTo>
                    <a:pt x="335" y="122"/>
                  </a:lnTo>
                  <a:lnTo>
                    <a:pt x="331" y="125"/>
                  </a:lnTo>
                  <a:lnTo>
                    <a:pt x="324" y="127"/>
                  </a:lnTo>
                  <a:lnTo>
                    <a:pt x="316" y="132"/>
                  </a:lnTo>
                  <a:lnTo>
                    <a:pt x="312" y="133"/>
                  </a:lnTo>
                  <a:lnTo>
                    <a:pt x="307" y="135"/>
                  </a:lnTo>
                  <a:lnTo>
                    <a:pt x="304" y="137"/>
                  </a:lnTo>
                  <a:lnTo>
                    <a:pt x="301" y="138"/>
                  </a:lnTo>
                  <a:lnTo>
                    <a:pt x="292" y="143"/>
                  </a:lnTo>
                  <a:lnTo>
                    <a:pt x="286" y="147"/>
                  </a:lnTo>
                  <a:lnTo>
                    <a:pt x="280" y="151"/>
                  </a:lnTo>
                  <a:lnTo>
                    <a:pt x="272" y="155"/>
                  </a:lnTo>
                  <a:lnTo>
                    <a:pt x="265" y="160"/>
                  </a:lnTo>
                  <a:lnTo>
                    <a:pt x="258" y="165"/>
                  </a:lnTo>
                  <a:lnTo>
                    <a:pt x="252" y="169"/>
                  </a:lnTo>
                  <a:lnTo>
                    <a:pt x="246" y="172"/>
                  </a:lnTo>
                  <a:lnTo>
                    <a:pt x="240" y="177"/>
                  </a:lnTo>
                  <a:lnTo>
                    <a:pt x="235" y="184"/>
                  </a:lnTo>
                  <a:lnTo>
                    <a:pt x="227" y="187"/>
                  </a:lnTo>
                  <a:lnTo>
                    <a:pt x="220" y="194"/>
                  </a:lnTo>
                  <a:lnTo>
                    <a:pt x="213" y="199"/>
                  </a:lnTo>
                  <a:lnTo>
                    <a:pt x="206" y="205"/>
                  </a:lnTo>
                  <a:lnTo>
                    <a:pt x="202" y="206"/>
                  </a:lnTo>
                  <a:lnTo>
                    <a:pt x="197" y="210"/>
                  </a:lnTo>
                  <a:lnTo>
                    <a:pt x="193" y="213"/>
                  </a:lnTo>
                  <a:lnTo>
                    <a:pt x="189" y="216"/>
                  </a:lnTo>
                  <a:lnTo>
                    <a:pt x="186" y="220"/>
                  </a:lnTo>
                  <a:lnTo>
                    <a:pt x="181" y="223"/>
                  </a:lnTo>
                  <a:lnTo>
                    <a:pt x="177" y="226"/>
                  </a:lnTo>
                  <a:lnTo>
                    <a:pt x="173" y="230"/>
                  </a:lnTo>
                  <a:lnTo>
                    <a:pt x="169" y="233"/>
                  </a:lnTo>
                  <a:lnTo>
                    <a:pt x="164" y="236"/>
                  </a:lnTo>
                  <a:lnTo>
                    <a:pt x="161" y="239"/>
                  </a:lnTo>
                  <a:lnTo>
                    <a:pt x="157" y="243"/>
                  </a:lnTo>
                  <a:lnTo>
                    <a:pt x="152" y="245"/>
                  </a:lnTo>
                  <a:lnTo>
                    <a:pt x="148" y="249"/>
                  </a:lnTo>
                  <a:lnTo>
                    <a:pt x="143" y="253"/>
                  </a:lnTo>
                  <a:lnTo>
                    <a:pt x="139" y="257"/>
                  </a:lnTo>
                  <a:lnTo>
                    <a:pt x="135" y="259"/>
                  </a:lnTo>
                  <a:lnTo>
                    <a:pt x="130" y="263"/>
                  </a:lnTo>
                  <a:lnTo>
                    <a:pt x="127" y="265"/>
                  </a:lnTo>
                  <a:lnTo>
                    <a:pt x="123" y="269"/>
                  </a:lnTo>
                  <a:lnTo>
                    <a:pt x="118" y="272"/>
                  </a:lnTo>
                  <a:lnTo>
                    <a:pt x="114" y="275"/>
                  </a:lnTo>
                  <a:lnTo>
                    <a:pt x="109" y="279"/>
                  </a:lnTo>
                  <a:lnTo>
                    <a:pt x="107" y="283"/>
                  </a:lnTo>
                  <a:lnTo>
                    <a:pt x="102" y="284"/>
                  </a:lnTo>
                  <a:lnTo>
                    <a:pt x="98" y="288"/>
                  </a:lnTo>
                  <a:lnTo>
                    <a:pt x="94" y="291"/>
                  </a:lnTo>
                  <a:lnTo>
                    <a:pt x="90" y="294"/>
                  </a:lnTo>
                  <a:lnTo>
                    <a:pt x="81" y="299"/>
                  </a:lnTo>
                  <a:lnTo>
                    <a:pt x="75" y="306"/>
                  </a:lnTo>
                  <a:lnTo>
                    <a:pt x="68" y="311"/>
                  </a:lnTo>
                  <a:lnTo>
                    <a:pt x="61" y="316"/>
                  </a:lnTo>
                  <a:lnTo>
                    <a:pt x="56" y="319"/>
                  </a:lnTo>
                  <a:lnTo>
                    <a:pt x="51" y="324"/>
                  </a:lnTo>
                  <a:lnTo>
                    <a:pt x="45" y="327"/>
                  </a:lnTo>
                  <a:lnTo>
                    <a:pt x="41" y="331"/>
                  </a:lnTo>
                  <a:lnTo>
                    <a:pt x="36" y="333"/>
                  </a:lnTo>
                  <a:lnTo>
                    <a:pt x="34" y="337"/>
                  </a:lnTo>
                  <a:lnTo>
                    <a:pt x="30" y="341"/>
                  </a:lnTo>
                  <a:lnTo>
                    <a:pt x="29" y="342"/>
                  </a:lnTo>
                  <a:close/>
                </a:path>
              </a:pathLst>
            </a:custGeom>
            <a:solidFill>
              <a:srgbClr val="7D4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67" name="Freeform 89"/>
            <p:cNvSpPr>
              <a:spLocks/>
            </p:cNvSpPr>
            <p:nvPr/>
          </p:nvSpPr>
          <p:spPr bwMode="auto">
            <a:xfrm>
              <a:off x="3203" y="3038"/>
              <a:ext cx="32" cy="22"/>
            </a:xfrm>
            <a:custGeom>
              <a:avLst/>
              <a:gdLst>
                <a:gd name="T0" fmla="*/ 0 w 95"/>
                <a:gd name="T1" fmla="*/ 56 h 68"/>
                <a:gd name="T2" fmla="*/ 31 w 95"/>
                <a:gd name="T3" fmla="*/ 35 h 68"/>
                <a:gd name="T4" fmla="*/ 91 w 95"/>
                <a:gd name="T5" fmla="*/ 0 h 68"/>
                <a:gd name="T6" fmla="*/ 95 w 95"/>
                <a:gd name="T7" fmla="*/ 17 h 68"/>
                <a:gd name="T8" fmla="*/ 0 w 95"/>
                <a:gd name="T9" fmla="*/ 68 h 68"/>
                <a:gd name="T10" fmla="*/ 0 w 95"/>
                <a:gd name="T11" fmla="*/ 56 h 68"/>
                <a:gd name="T12" fmla="*/ 0 w 95"/>
                <a:gd name="T13" fmla="*/ 56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5"/>
                <a:gd name="T22" fmla="*/ 0 h 68"/>
                <a:gd name="T23" fmla="*/ 95 w 95"/>
                <a:gd name="T24" fmla="*/ 68 h 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5" h="68">
                  <a:moveTo>
                    <a:pt x="0" y="56"/>
                  </a:moveTo>
                  <a:lnTo>
                    <a:pt x="31" y="35"/>
                  </a:lnTo>
                  <a:lnTo>
                    <a:pt x="91" y="0"/>
                  </a:lnTo>
                  <a:lnTo>
                    <a:pt x="95" y="17"/>
                  </a:lnTo>
                  <a:lnTo>
                    <a:pt x="0" y="68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91A16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68" name="Freeform 90"/>
            <p:cNvSpPr>
              <a:spLocks/>
            </p:cNvSpPr>
            <p:nvPr/>
          </p:nvSpPr>
          <p:spPr bwMode="auto">
            <a:xfrm>
              <a:off x="3213" y="3055"/>
              <a:ext cx="32" cy="39"/>
            </a:xfrm>
            <a:custGeom>
              <a:avLst/>
              <a:gdLst>
                <a:gd name="T0" fmla="*/ 79 w 95"/>
                <a:gd name="T1" fmla="*/ 0 h 118"/>
                <a:gd name="T2" fmla="*/ 95 w 95"/>
                <a:gd name="T3" fmla="*/ 15 h 118"/>
                <a:gd name="T4" fmla="*/ 7 w 95"/>
                <a:gd name="T5" fmla="*/ 118 h 118"/>
                <a:gd name="T6" fmla="*/ 0 w 95"/>
                <a:gd name="T7" fmla="*/ 113 h 118"/>
                <a:gd name="T8" fmla="*/ 74 w 95"/>
                <a:gd name="T9" fmla="*/ 8 h 118"/>
                <a:gd name="T10" fmla="*/ 79 w 95"/>
                <a:gd name="T11" fmla="*/ 0 h 118"/>
                <a:gd name="T12" fmla="*/ 79 w 95"/>
                <a:gd name="T13" fmla="*/ 0 h 1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5"/>
                <a:gd name="T22" fmla="*/ 0 h 118"/>
                <a:gd name="T23" fmla="*/ 95 w 95"/>
                <a:gd name="T24" fmla="*/ 118 h 1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5" h="118">
                  <a:moveTo>
                    <a:pt x="79" y="0"/>
                  </a:moveTo>
                  <a:lnTo>
                    <a:pt x="95" y="15"/>
                  </a:lnTo>
                  <a:lnTo>
                    <a:pt x="7" y="118"/>
                  </a:lnTo>
                  <a:lnTo>
                    <a:pt x="0" y="113"/>
                  </a:lnTo>
                  <a:lnTo>
                    <a:pt x="74" y="8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91A16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69" name="Freeform 91"/>
            <p:cNvSpPr>
              <a:spLocks/>
            </p:cNvSpPr>
            <p:nvPr/>
          </p:nvSpPr>
          <p:spPr bwMode="auto">
            <a:xfrm>
              <a:off x="3234" y="3066"/>
              <a:ext cx="24" cy="45"/>
            </a:xfrm>
            <a:custGeom>
              <a:avLst/>
              <a:gdLst>
                <a:gd name="T0" fmla="*/ 55 w 74"/>
                <a:gd name="T1" fmla="*/ 0 h 137"/>
                <a:gd name="T2" fmla="*/ 74 w 74"/>
                <a:gd name="T3" fmla="*/ 8 h 137"/>
                <a:gd name="T4" fmla="*/ 6 w 74"/>
                <a:gd name="T5" fmla="*/ 137 h 137"/>
                <a:gd name="T6" fmla="*/ 0 w 74"/>
                <a:gd name="T7" fmla="*/ 130 h 137"/>
                <a:gd name="T8" fmla="*/ 52 w 74"/>
                <a:gd name="T9" fmla="*/ 12 h 137"/>
                <a:gd name="T10" fmla="*/ 55 w 74"/>
                <a:gd name="T11" fmla="*/ 0 h 137"/>
                <a:gd name="T12" fmla="*/ 55 w 74"/>
                <a:gd name="T13" fmla="*/ 0 h 1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"/>
                <a:gd name="T22" fmla="*/ 0 h 137"/>
                <a:gd name="T23" fmla="*/ 74 w 74"/>
                <a:gd name="T24" fmla="*/ 137 h 1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" h="137">
                  <a:moveTo>
                    <a:pt x="55" y="0"/>
                  </a:moveTo>
                  <a:lnTo>
                    <a:pt x="74" y="8"/>
                  </a:lnTo>
                  <a:lnTo>
                    <a:pt x="6" y="137"/>
                  </a:lnTo>
                  <a:lnTo>
                    <a:pt x="0" y="130"/>
                  </a:lnTo>
                  <a:lnTo>
                    <a:pt x="52" y="1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91A16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70" name="Freeform 92"/>
            <p:cNvSpPr>
              <a:spLocks/>
            </p:cNvSpPr>
            <p:nvPr/>
          </p:nvSpPr>
          <p:spPr bwMode="auto">
            <a:xfrm>
              <a:off x="3314" y="3057"/>
              <a:ext cx="30" cy="33"/>
            </a:xfrm>
            <a:custGeom>
              <a:avLst/>
              <a:gdLst>
                <a:gd name="T0" fmla="*/ 20 w 91"/>
                <a:gd name="T1" fmla="*/ 0 h 99"/>
                <a:gd name="T2" fmla="*/ 39 w 91"/>
                <a:gd name="T3" fmla="*/ 21 h 99"/>
                <a:gd name="T4" fmla="*/ 91 w 91"/>
                <a:gd name="T5" fmla="*/ 80 h 99"/>
                <a:gd name="T6" fmla="*/ 86 w 91"/>
                <a:gd name="T7" fmla="*/ 99 h 99"/>
                <a:gd name="T8" fmla="*/ 0 w 91"/>
                <a:gd name="T9" fmla="*/ 14 h 99"/>
                <a:gd name="T10" fmla="*/ 20 w 91"/>
                <a:gd name="T11" fmla="*/ 0 h 99"/>
                <a:gd name="T12" fmla="*/ 20 w 91"/>
                <a:gd name="T13" fmla="*/ 0 h 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"/>
                <a:gd name="T22" fmla="*/ 0 h 99"/>
                <a:gd name="T23" fmla="*/ 91 w 91"/>
                <a:gd name="T24" fmla="*/ 99 h 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" h="99">
                  <a:moveTo>
                    <a:pt x="20" y="0"/>
                  </a:moveTo>
                  <a:lnTo>
                    <a:pt x="39" y="21"/>
                  </a:lnTo>
                  <a:lnTo>
                    <a:pt x="91" y="80"/>
                  </a:lnTo>
                  <a:lnTo>
                    <a:pt x="86" y="99"/>
                  </a:lnTo>
                  <a:lnTo>
                    <a:pt x="0" y="1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91A16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71" name="Freeform 93"/>
            <p:cNvSpPr>
              <a:spLocks/>
            </p:cNvSpPr>
            <p:nvPr/>
          </p:nvSpPr>
          <p:spPr bwMode="auto">
            <a:xfrm>
              <a:off x="3327" y="3043"/>
              <a:ext cx="23" cy="22"/>
            </a:xfrm>
            <a:custGeom>
              <a:avLst/>
              <a:gdLst>
                <a:gd name="T0" fmla="*/ 9 w 70"/>
                <a:gd name="T1" fmla="*/ 0 h 68"/>
                <a:gd name="T2" fmla="*/ 30 w 70"/>
                <a:gd name="T3" fmla="*/ 18 h 68"/>
                <a:gd name="T4" fmla="*/ 70 w 70"/>
                <a:gd name="T5" fmla="*/ 49 h 68"/>
                <a:gd name="T6" fmla="*/ 70 w 70"/>
                <a:gd name="T7" fmla="*/ 68 h 68"/>
                <a:gd name="T8" fmla="*/ 0 w 70"/>
                <a:gd name="T9" fmla="*/ 19 h 68"/>
                <a:gd name="T10" fmla="*/ 9 w 70"/>
                <a:gd name="T11" fmla="*/ 0 h 68"/>
                <a:gd name="T12" fmla="*/ 9 w 70"/>
                <a:gd name="T13" fmla="*/ 0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68"/>
                <a:gd name="T23" fmla="*/ 70 w 70"/>
                <a:gd name="T24" fmla="*/ 68 h 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68">
                  <a:moveTo>
                    <a:pt x="9" y="0"/>
                  </a:moveTo>
                  <a:lnTo>
                    <a:pt x="30" y="18"/>
                  </a:lnTo>
                  <a:lnTo>
                    <a:pt x="70" y="49"/>
                  </a:lnTo>
                  <a:lnTo>
                    <a:pt x="70" y="68"/>
                  </a:lnTo>
                  <a:lnTo>
                    <a:pt x="0" y="1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1A16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72" name="Freeform 94"/>
            <p:cNvSpPr>
              <a:spLocks/>
            </p:cNvSpPr>
            <p:nvPr/>
          </p:nvSpPr>
          <p:spPr bwMode="auto">
            <a:xfrm>
              <a:off x="3282" y="3074"/>
              <a:ext cx="7" cy="47"/>
            </a:xfrm>
            <a:custGeom>
              <a:avLst/>
              <a:gdLst>
                <a:gd name="T0" fmla="*/ 0 w 21"/>
                <a:gd name="T1" fmla="*/ 7 h 141"/>
                <a:gd name="T2" fmla="*/ 20 w 21"/>
                <a:gd name="T3" fmla="*/ 0 h 141"/>
                <a:gd name="T4" fmla="*/ 21 w 21"/>
                <a:gd name="T5" fmla="*/ 135 h 141"/>
                <a:gd name="T6" fmla="*/ 16 w 21"/>
                <a:gd name="T7" fmla="*/ 141 h 141"/>
                <a:gd name="T8" fmla="*/ 4 w 21"/>
                <a:gd name="T9" fmla="*/ 19 h 141"/>
                <a:gd name="T10" fmla="*/ 0 w 21"/>
                <a:gd name="T11" fmla="*/ 7 h 141"/>
                <a:gd name="T12" fmla="*/ 0 w 21"/>
                <a:gd name="T13" fmla="*/ 7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141"/>
                <a:gd name="T23" fmla="*/ 21 w 21"/>
                <a:gd name="T24" fmla="*/ 141 h 1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141">
                  <a:moveTo>
                    <a:pt x="0" y="7"/>
                  </a:moveTo>
                  <a:lnTo>
                    <a:pt x="20" y="0"/>
                  </a:lnTo>
                  <a:lnTo>
                    <a:pt x="21" y="135"/>
                  </a:lnTo>
                  <a:lnTo>
                    <a:pt x="16" y="141"/>
                  </a:lnTo>
                  <a:lnTo>
                    <a:pt x="4" y="1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1A16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73" name="Freeform 95"/>
            <p:cNvSpPr>
              <a:spLocks/>
            </p:cNvSpPr>
            <p:nvPr/>
          </p:nvSpPr>
          <p:spPr bwMode="auto">
            <a:xfrm>
              <a:off x="3225" y="3002"/>
              <a:ext cx="100" cy="66"/>
            </a:xfrm>
            <a:custGeom>
              <a:avLst/>
              <a:gdLst>
                <a:gd name="T0" fmla="*/ 14 w 299"/>
                <a:gd name="T1" fmla="*/ 9 h 199"/>
                <a:gd name="T2" fmla="*/ 26 w 299"/>
                <a:gd name="T3" fmla="*/ 7 h 199"/>
                <a:gd name="T4" fmla="*/ 40 w 299"/>
                <a:gd name="T5" fmla="*/ 5 h 199"/>
                <a:gd name="T6" fmla="*/ 54 w 299"/>
                <a:gd name="T7" fmla="*/ 3 h 199"/>
                <a:gd name="T8" fmla="*/ 70 w 299"/>
                <a:gd name="T9" fmla="*/ 2 h 199"/>
                <a:gd name="T10" fmla="*/ 87 w 299"/>
                <a:gd name="T11" fmla="*/ 0 h 199"/>
                <a:gd name="T12" fmla="*/ 104 w 299"/>
                <a:gd name="T13" fmla="*/ 0 h 199"/>
                <a:gd name="T14" fmla="*/ 119 w 299"/>
                <a:gd name="T15" fmla="*/ 0 h 199"/>
                <a:gd name="T16" fmla="*/ 136 w 299"/>
                <a:gd name="T17" fmla="*/ 3 h 199"/>
                <a:gd name="T18" fmla="*/ 131 w 299"/>
                <a:gd name="T19" fmla="*/ 83 h 199"/>
                <a:gd name="T20" fmla="*/ 196 w 299"/>
                <a:gd name="T21" fmla="*/ 15 h 199"/>
                <a:gd name="T22" fmla="*/ 208 w 299"/>
                <a:gd name="T23" fmla="*/ 17 h 199"/>
                <a:gd name="T24" fmla="*/ 222 w 299"/>
                <a:gd name="T25" fmla="*/ 20 h 199"/>
                <a:gd name="T26" fmla="*/ 235 w 299"/>
                <a:gd name="T27" fmla="*/ 23 h 199"/>
                <a:gd name="T28" fmla="*/ 247 w 299"/>
                <a:gd name="T29" fmla="*/ 27 h 199"/>
                <a:gd name="T30" fmla="*/ 261 w 299"/>
                <a:gd name="T31" fmla="*/ 32 h 199"/>
                <a:gd name="T32" fmla="*/ 274 w 299"/>
                <a:gd name="T33" fmla="*/ 37 h 199"/>
                <a:gd name="T34" fmla="*/ 286 w 299"/>
                <a:gd name="T35" fmla="*/ 44 h 199"/>
                <a:gd name="T36" fmla="*/ 299 w 299"/>
                <a:gd name="T37" fmla="*/ 52 h 199"/>
                <a:gd name="T38" fmla="*/ 293 w 299"/>
                <a:gd name="T39" fmla="*/ 63 h 199"/>
                <a:gd name="T40" fmla="*/ 286 w 299"/>
                <a:gd name="T41" fmla="*/ 80 h 199"/>
                <a:gd name="T42" fmla="*/ 275 w 299"/>
                <a:gd name="T43" fmla="*/ 98 h 199"/>
                <a:gd name="T44" fmla="*/ 261 w 299"/>
                <a:gd name="T45" fmla="*/ 121 h 199"/>
                <a:gd name="T46" fmla="*/ 254 w 299"/>
                <a:gd name="T47" fmla="*/ 134 h 199"/>
                <a:gd name="T48" fmla="*/ 237 w 299"/>
                <a:gd name="T49" fmla="*/ 151 h 199"/>
                <a:gd name="T50" fmla="*/ 220 w 299"/>
                <a:gd name="T51" fmla="*/ 169 h 199"/>
                <a:gd name="T52" fmla="*/ 206 w 299"/>
                <a:gd name="T53" fmla="*/ 178 h 199"/>
                <a:gd name="T54" fmla="*/ 193 w 299"/>
                <a:gd name="T55" fmla="*/ 185 h 199"/>
                <a:gd name="T56" fmla="*/ 180 w 299"/>
                <a:gd name="T57" fmla="*/ 191 h 199"/>
                <a:gd name="T58" fmla="*/ 164 w 299"/>
                <a:gd name="T59" fmla="*/ 195 h 199"/>
                <a:gd name="T60" fmla="*/ 148 w 299"/>
                <a:gd name="T61" fmla="*/ 199 h 199"/>
                <a:gd name="T62" fmla="*/ 131 w 299"/>
                <a:gd name="T63" fmla="*/ 199 h 199"/>
                <a:gd name="T64" fmla="*/ 113 w 299"/>
                <a:gd name="T65" fmla="*/ 196 h 199"/>
                <a:gd name="T66" fmla="*/ 93 w 299"/>
                <a:gd name="T67" fmla="*/ 191 h 199"/>
                <a:gd name="T68" fmla="*/ 75 w 299"/>
                <a:gd name="T69" fmla="*/ 185 h 199"/>
                <a:gd name="T70" fmla="*/ 60 w 299"/>
                <a:gd name="T71" fmla="*/ 178 h 199"/>
                <a:gd name="T72" fmla="*/ 47 w 299"/>
                <a:gd name="T73" fmla="*/ 169 h 199"/>
                <a:gd name="T74" fmla="*/ 31 w 299"/>
                <a:gd name="T75" fmla="*/ 156 h 199"/>
                <a:gd name="T76" fmla="*/ 20 w 299"/>
                <a:gd name="T77" fmla="*/ 141 h 199"/>
                <a:gd name="T78" fmla="*/ 11 w 299"/>
                <a:gd name="T79" fmla="*/ 126 h 199"/>
                <a:gd name="T80" fmla="*/ 6 w 299"/>
                <a:gd name="T81" fmla="*/ 111 h 199"/>
                <a:gd name="T82" fmla="*/ 3 w 299"/>
                <a:gd name="T83" fmla="*/ 96 h 199"/>
                <a:gd name="T84" fmla="*/ 1 w 299"/>
                <a:gd name="T85" fmla="*/ 80 h 199"/>
                <a:gd name="T86" fmla="*/ 0 w 299"/>
                <a:gd name="T87" fmla="*/ 64 h 199"/>
                <a:gd name="T88" fmla="*/ 1 w 299"/>
                <a:gd name="T89" fmla="*/ 44 h 199"/>
                <a:gd name="T90" fmla="*/ 4 w 299"/>
                <a:gd name="T91" fmla="*/ 28 h 199"/>
                <a:gd name="T92" fmla="*/ 8 w 299"/>
                <a:gd name="T93" fmla="*/ 17 h 199"/>
                <a:gd name="T94" fmla="*/ 10 w 299"/>
                <a:gd name="T95" fmla="*/ 10 h 19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9"/>
                <a:gd name="T145" fmla="*/ 0 h 199"/>
                <a:gd name="T146" fmla="*/ 299 w 299"/>
                <a:gd name="T147" fmla="*/ 199 h 19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9" h="199">
                  <a:moveTo>
                    <a:pt x="10" y="10"/>
                  </a:moveTo>
                  <a:lnTo>
                    <a:pt x="11" y="9"/>
                  </a:lnTo>
                  <a:lnTo>
                    <a:pt x="14" y="9"/>
                  </a:lnTo>
                  <a:lnTo>
                    <a:pt x="18" y="8"/>
                  </a:lnTo>
                  <a:lnTo>
                    <a:pt x="24" y="8"/>
                  </a:lnTo>
                  <a:lnTo>
                    <a:pt x="26" y="7"/>
                  </a:lnTo>
                  <a:lnTo>
                    <a:pt x="31" y="7"/>
                  </a:lnTo>
                  <a:lnTo>
                    <a:pt x="35" y="5"/>
                  </a:lnTo>
                  <a:lnTo>
                    <a:pt x="40" y="5"/>
                  </a:lnTo>
                  <a:lnTo>
                    <a:pt x="44" y="4"/>
                  </a:lnTo>
                  <a:lnTo>
                    <a:pt x="49" y="4"/>
                  </a:lnTo>
                  <a:lnTo>
                    <a:pt x="54" y="3"/>
                  </a:lnTo>
                  <a:lnTo>
                    <a:pt x="60" y="3"/>
                  </a:lnTo>
                  <a:lnTo>
                    <a:pt x="65" y="3"/>
                  </a:lnTo>
                  <a:lnTo>
                    <a:pt x="70" y="2"/>
                  </a:lnTo>
                  <a:lnTo>
                    <a:pt x="75" y="2"/>
                  </a:lnTo>
                  <a:lnTo>
                    <a:pt x="82" y="2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8" y="0"/>
                  </a:lnTo>
                  <a:lnTo>
                    <a:pt x="104" y="0"/>
                  </a:lnTo>
                  <a:lnTo>
                    <a:pt x="109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26" y="2"/>
                  </a:lnTo>
                  <a:lnTo>
                    <a:pt x="131" y="2"/>
                  </a:lnTo>
                  <a:lnTo>
                    <a:pt x="136" y="3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31" y="83"/>
                  </a:lnTo>
                  <a:lnTo>
                    <a:pt x="173" y="91"/>
                  </a:lnTo>
                  <a:lnTo>
                    <a:pt x="192" y="15"/>
                  </a:lnTo>
                  <a:lnTo>
                    <a:pt x="196" y="15"/>
                  </a:lnTo>
                  <a:lnTo>
                    <a:pt x="198" y="15"/>
                  </a:lnTo>
                  <a:lnTo>
                    <a:pt x="203" y="17"/>
                  </a:lnTo>
                  <a:lnTo>
                    <a:pt x="208" y="17"/>
                  </a:lnTo>
                  <a:lnTo>
                    <a:pt x="215" y="18"/>
                  </a:lnTo>
                  <a:lnTo>
                    <a:pt x="218" y="19"/>
                  </a:lnTo>
                  <a:lnTo>
                    <a:pt x="222" y="20"/>
                  </a:lnTo>
                  <a:lnTo>
                    <a:pt x="227" y="20"/>
                  </a:lnTo>
                  <a:lnTo>
                    <a:pt x="231" y="23"/>
                  </a:lnTo>
                  <a:lnTo>
                    <a:pt x="235" y="23"/>
                  </a:lnTo>
                  <a:lnTo>
                    <a:pt x="239" y="24"/>
                  </a:lnTo>
                  <a:lnTo>
                    <a:pt x="244" y="26"/>
                  </a:lnTo>
                  <a:lnTo>
                    <a:pt x="247" y="27"/>
                  </a:lnTo>
                  <a:lnTo>
                    <a:pt x="252" y="28"/>
                  </a:lnTo>
                  <a:lnTo>
                    <a:pt x="257" y="29"/>
                  </a:lnTo>
                  <a:lnTo>
                    <a:pt x="261" y="32"/>
                  </a:lnTo>
                  <a:lnTo>
                    <a:pt x="266" y="34"/>
                  </a:lnTo>
                  <a:lnTo>
                    <a:pt x="270" y="36"/>
                  </a:lnTo>
                  <a:lnTo>
                    <a:pt x="274" y="37"/>
                  </a:lnTo>
                  <a:lnTo>
                    <a:pt x="277" y="39"/>
                  </a:lnTo>
                  <a:lnTo>
                    <a:pt x="282" y="42"/>
                  </a:lnTo>
                  <a:lnTo>
                    <a:pt x="286" y="44"/>
                  </a:lnTo>
                  <a:lnTo>
                    <a:pt x="290" y="46"/>
                  </a:lnTo>
                  <a:lnTo>
                    <a:pt x="294" y="48"/>
                  </a:lnTo>
                  <a:lnTo>
                    <a:pt x="299" y="52"/>
                  </a:lnTo>
                  <a:lnTo>
                    <a:pt x="298" y="53"/>
                  </a:lnTo>
                  <a:lnTo>
                    <a:pt x="295" y="59"/>
                  </a:lnTo>
                  <a:lnTo>
                    <a:pt x="293" y="63"/>
                  </a:lnTo>
                  <a:lnTo>
                    <a:pt x="291" y="68"/>
                  </a:lnTo>
                  <a:lnTo>
                    <a:pt x="289" y="73"/>
                  </a:lnTo>
                  <a:lnTo>
                    <a:pt x="286" y="80"/>
                  </a:lnTo>
                  <a:lnTo>
                    <a:pt x="282" y="85"/>
                  </a:lnTo>
                  <a:lnTo>
                    <a:pt x="280" y="91"/>
                  </a:lnTo>
                  <a:lnTo>
                    <a:pt x="275" y="98"/>
                  </a:lnTo>
                  <a:lnTo>
                    <a:pt x="271" y="106"/>
                  </a:lnTo>
                  <a:lnTo>
                    <a:pt x="266" y="114"/>
                  </a:lnTo>
                  <a:lnTo>
                    <a:pt x="261" y="121"/>
                  </a:lnTo>
                  <a:lnTo>
                    <a:pt x="259" y="125"/>
                  </a:lnTo>
                  <a:lnTo>
                    <a:pt x="256" y="129"/>
                  </a:lnTo>
                  <a:lnTo>
                    <a:pt x="254" y="134"/>
                  </a:lnTo>
                  <a:lnTo>
                    <a:pt x="251" y="137"/>
                  </a:lnTo>
                  <a:lnTo>
                    <a:pt x="244" y="145"/>
                  </a:lnTo>
                  <a:lnTo>
                    <a:pt x="237" y="151"/>
                  </a:lnTo>
                  <a:lnTo>
                    <a:pt x="231" y="159"/>
                  </a:lnTo>
                  <a:lnTo>
                    <a:pt x="223" y="166"/>
                  </a:lnTo>
                  <a:lnTo>
                    <a:pt x="220" y="169"/>
                  </a:lnTo>
                  <a:lnTo>
                    <a:pt x="215" y="171"/>
                  </a:lnTo>
                  <a:lnTo>
                    <a:pt x="211" y="174"/>
                  </a:lnTo>
                  <a:lnTo>
                    <a:pt x="206" y="178"/>
                  </a:lnTo>
                  <a:lnTo>
                    <a:pt x="202" y="180"/>
                  </a:lnTo>
                  <a:lnTo>
                    <a:pt x="198" y="183"/>
                  </a:lnTo>
                  <a:lnTo>
                    <a:pt x="193" y="185"/>
                  </a:lnTo>
                  <a:lnTo>
                    <a:pt x="190" y="189"/>
                  </a:lnTo>
                  <a:lnTo>
                    <a:pt x="185" y="190"/>
                  </a:lnTo>
                  <a:lnTo>
                    <a:pt x="180" y="191"/>
                  </a:lnTo>
                  <a:lnTo>
                    <a:pt x="175" y="194"/>
                  </a:lnTo>
                  <a:lnTo>
                    <a:pt x="170" y="195"/>
                  </a:lnTo>
                  <a:lnTo>
                    <a:pt x="164" y="195"/>
                  </a:lnTo>
                  <a:lnTo>
                    <a:pt x="159" y="196"/>
                  </a:lnTo>
                  <a:lnTo>
                    <a:pt x="153" y="198"/>
                  </a:lnTo>
                  <a:lnTo>
                    <a:pt x="148" y="199"/>
                  </a:lnTo>
                  <a:lnTo>
                    <a:pt x="142" y="199"/>
                  </a:lnTo>
                  <a:lnTo>
                    <a:pt x="137" y="199"/>
                  </a:lnTo>
                  <a:lnTo>
                    <a:pt x="131" y="199"/>
                  </a:lnTo>
                  <a:lnTo>
                    <a:pt x="126" y="199"/>
                  </a:lnTo>
                  <a:lnTo>
                    <a:pt x="119" y="198"/>
                  </a:lnTo>
                  <a:lnTo>
                    <a:pt x="113" y="196"/>
                  </a:lnTo>
                  <a:lnTo>
                    <a:pt x="107" y="195"/>
                  </a:lnTo>
                  <a:lnTo>
                    <a:pt x="100" y="195"/>
                  </a:lnTo>
                  <a:lnTo>
                    <a:pt x="93" y="191"/>
                  </a:lnTo>
                  <a:lnTo>
                    <a:pt x="87" y="190"/>
                  </a:lnTo>
                  <a:lnTo>
                    <a:pt x="82" y="188"/>
                  </a:lnTo>
                  <a:lnTo>
                    <a:pt x="75" y="185"/>
                  </a:lnTo>
                  <a:lnTo>
                    <a:pt x="70" y="183"/>
                  </a:lnTo>
                  <a:lnTo>
                    <a:pt x="65" y="180"/>
                  </a:lnTo>
                  <a:lnTo>
                    <a:pt x="60" y="178"/>
                  </a:lnTo>
                  <a:lnTo>
                    <a:pt x="57" y="175"/>
                  </a:lnTo>
                  <a:lnTo>
                    <a:pt x="52" y="171"/>
                  </a:lnTo>
                  <a:lnTo>
                    <a:pt x="47" y="169"/>
                  </a:lnTo>
                  <a:lnTo>
                    <a:pt x="43" y="166"/>
                  </a:lnTo>
                  <a:lnTo>
                    <a:pt x="39" y="163"/>
                  </a:lnTo>
                  <a:lnTo>
                    <a:pt x="31" y="156"/>
                  </a:lnTo>
                  <a:lnTo>
                    <a:pt x="26" y="150"/>
                  </a:lnTo>
                  <a:lnTo>
                    <a:pt x="23" y="145"/>
                  </a:lnTo>
                  <a:lnTo>
                    <a:pt x="20" y="141"/>
                  </a:lnTo>
                  <a:lnTo>
                    <a:pt x="18" y="137"/>
                  </a:lnTo>
                  <a:lnTo>
                    <a:pt x="15" y="134"/>
                  </a:lnTo>
                  <a:lnTo>
                    <a:pt x="11" y="126"/>
                  </a:lnTo>
                  <a:lnTo>
                    <a:pt x="9" y="119"/>
                  </a:lnTo>
                  <a:lnTo>
                    <a:pt x="8" y="115"/>
                  </a:lnTo>
                  <a:lnTo>
                    <a:pt x="6" y="111"/>
                  </a:lnTo>
                  <a:lnTo>
                    <a:pt x="4" y="107"/>
                  </a:lnTo>
                  <a:lnTo>
                    <a:pt x="4" y="103"/>
                  </a:lnTo>
                  <a:lnTo>
                    <a:pt x="3" y="96"/>
                  </a:lnTo>
                  <a:lnTo>
                    <a:pt x="3" y="88"/>
                  </a:lnTo>
                  <a:lnTo>
                    <a:pt x="1" y="85"/>
                  </a:lnTo>
                  <a:lnTo>
                    <a:pt x="1" y="80"/>
                  </a:lnTo>
                  <a:lnTo>
                    <a:pt x="0" y="76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1" y="58"/>
                  </a:lnTo>
                  <a:lnTo>
                    <a:pt x="1" y="51"/>
                  </a:lnTo>
                  <a:lnTo>
                    <a:pt x="1" y="44"/>
                  </a:lnTo>
                  <a:lnTo>
                    <a:pt x="3" y="38"/>
                  </a:lnTo>
                  <a:lnTo>
                    <a:pt x="4" y="33"/>
                  </a:lnTo>
                  <a:lnTo>
                    <a:pt x="4" y="28"/>
                  </a:lnTo>
                  <a:lnTo>
                    <a:pt x="6" y="23"/>
                  </a:lnTo>
                  <a:lnTo>
                    <a:pt x="6" y="19"/>
                  </a:lnTo>
                  <a:lnTo>
                    <a:pt x="8" y="17"/>
                  </a:lnTo>
                  <a:lnTo>
                    <a:pt x="9" y="12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rgbClr val="4D66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74" name="Freeform 96"/>
            <p:cNvSpPr>
              <a:spLocks/>
            </p:cNvSpPr>
            <p:nvPr/>
          </p:nvSpPr>
          <p:spPr bwMode="auto">
            <a:xfrm>
              <a:off x="3060" y="3097"/>
              <a:ext cx="57" cy="35"/>
            </a:xfrm>
            <a:custGeom>
              <a:avLst/>
              <a:gdLst>
                <a:gd name="T0" fmla="*/ 157 w 172"/>
                <a:gd name="T1" fmla="*/ 0 h 105"/>
                <a:gd name="T2" fmla="*/ 172 w 172"/>
                <a:gd name="T3" fmla="*/ 64 h 105"/>
                <a:gd name="T4" fmla="*/ 170 w 172"/>
                <a:gd name="T5" fmla="*/ 64 h 105"/>
                <a:gd name="T6" fmla="*/ 166 w 172"/>
                <a:gd name="T7" fmla="*/ 65 h 105"/>
                <a:gd name="T8" fmla="*/ 162 w 172"/>
                <a:gd name="T9" fmla="*/ 66 h 105"/>
                <a:gd name="T10" fmla="*/ 160 w 172"/>
                <a:gd name="T11" fmla="*/ 68 h 105"/>
                <a:gd name="T12" fmla="*/ 156 w 172"/>
                <a:gd name="T13" fmla="*/ 70 h 105"/>
                <a:gd name="T14" fmla="*/ 152 w 172"/>
                <a:gd name="T15" fmla="*/ 71 h 105"/>
                <a:gd name="T16" fmla="*/ 146 w 172"/>
                <a:gd name="T17" fmla="*/ 74 h 105"/>
                <a:gd name="T18" fmla="*/ 141 w 172"/>
                <a:gd name="T19" fmla="*/ 75 h 105"/>
                <a:gd name="T20" fmla="*/ 136 w 172"/>
                <a:gd name="T21" fmla="*/ 78 h 105"/>
                <a:gd name="T22" fmla="*/ 130 w 172"/>
                <a:gd name="T23" fmla="*/ 80 h 105"/>
                <a:gd name="T24" fmla="*/ 123 w 172"/>
                <a:gd name="T25" fmla="*/ 81 h 105"/>
                <a:gd name="T26" fmla="*/ 116 w 172"/>
                <a:gd name="T27" fmla="*/ 84 h 105"/>
                <a:gd name="T28" fmla="*/ 109 w 172"/>
                <a:gd name="T29" fmla="*/ 86 h 105"/>
                <a:gd name="T30" fmla="*/ 103 w 172"/>
                <a:gd name="T31" fmla="*/ 89 h 105"/>
                <a:gd name="T32" fmla="*/ 96 w 172"/>
                <a:gd name="T33" fmla="*/ 90 h 105"/>
                <a:gd name="T34" fmla="*/ 89 w 172"/>
                <a:gd name="T35" fmla="*/ 93 h 105"/>
                <a:gd name="T36" fmla="*/ 82 w 172"/>
                <a:gd name="T37" fmla="*/ 94 h 105"/>
                <a:gd name="T38" fmla="*/ 76 w 172"/>
                <a:gd name="T39" fmla="*/ 97 h 105"/>
                <a:gd name="T40" fmla="*/ 68 w 172"/>
                <a:gd name="T41" fmla="*/ 98 h 105"/>
                <a:gd name="T42" fmla="*/ 62 w 172"/>
                <a:gd name="T43" fmla="*/ 100 h 105"/>
                <a:gd name="T44" fmla="*/ 56 w 172"/>
                <a:gd name="T45" fmla="*/ 102 h 105"/>
                <a:gd name="T46" fmla="*/ 49 w 172"/>
                <a:gd name="T47" fmla="*/ 103 h 105"/>
                <a:gd name="T48" fmla="*/ 43 w 172"/>
                <a:gd name="T49" fmla="*/ 104 h 105"/>
                <a:gd name="T50" fmla="*/ 37 w 172"/>
                <a:gd name="T51" fmla="*/ 104 h 105"/>
                <a:gd name="T52" fmla="*/ 30 w 172"/>
                <a:gd name="T53" fmla="*/ 105 h 105"/>
                <a:gd name="T54" fmla="*/ 25 w 172"/>
                <a:gd name="T55" fmla="*/ 105 h 105"/>
                <a:gd name="T56" fmla="*/ 20 w 172"/>
                <a:gd name="T57" fmla="*/ 105 h 105"/>
                <a:gd name="T58" fmla="*/ 17 w 172"/>
                <a:gd name="T59" fmla="*/ 105 h 105"/>
                <a:gd name="T60" fmla="*/ 12 w 172"/>
                <a:gd name="T61" fmla="*/ 104 h 105"/>
                <a:gd name="T62" fmla="*/ 9 w 172"/>
                <a:gd name="T63" fmla="*/ 104 h 105"/>
                <a:gd name="T64" fmla="*/ 3 w 172"/>
                <a:gd name="T65" fmla="*/ 99 h 105"/>
                <a:gd name="T66" fmla="*/ 0 w 172"/>
                <a:gd name="T67" fmla="*/ 97 h 105"/>
                <a:gd name="T68" fmla="*/ 0 w 172"/>
                <a:gd name="T69" fmla="*/ 90 h 105"/>
                <a:gd name="T70" fmla="*/ 3 w 172"/>
                <a:gd name="T71" fmla="*/ 85 h 105"/>
                <a:gd name="T72" fmla="*/ 7 w 172"/>
                <a:gd name="T73" fmla="*/ 79 h 105"/>
                <a:gd name="T74" fmla="*/ 13 w 172"/>
                <a:gd name="T75" fmla="*/ 73 h 105"/>
                <a:gd name="T76" fmla="*/ 19 w 172"/>
                <a:gd name="T77" fmla="*/ 66 h 105"/>
                <a:gd name="T78" fmla="*/ 27 w 172"/>
                <a:gd name="T79" fmla="*/ 60 h 105"/>
                <a:gd name="T80" fmla="*/ 34 w 172"/>
                <a:gd name="T81" fmla="*/ 54 h 105"/>
                <a:gd name="T82" fmla="*/ 42 w 172"/>
                <a:gd name="T83" fmla="*/ 47 h 105"/>
                <a:gd name="T84" fmla="*/ 45 w 172"/>
                <a:gd name="T85" fmla="*/ 45 h 105"/>
                <a:gd name="T86" fmla="*/ 49 w 172"/>
                <a:gd name="T87" fmla="*/ 42 h 105"/>
                <a:gd name="T88" fmla="*/ 53 w 172"/>
                <a:gd name="T89" fmla="*/ 40 h 105"/>
                <a:gd name="T90" fmla="*/ 57 w 172"/>
                <a:gd name="T91" fmla="*/ 37 h 105"/>
                <a:gd name="T92" fmla="*/ 63 w 172"/>
                <a:gd name="T93" fmla="*/ 32 h 105"/>
                <a:gd name="T94" fmla="*/ 68 w 172"/>
                <a:gd name="T95" fmla="*/ 30 h 105"/>
                <a:gd name="T96" fmla="*/ 71 w 172"/>
                <a:gd name="T97" fmla="*/ 27 h 105"/>
                <a:gd name="T98" fmla="*/ 73 w 172"/>
                <a:gd name="T99" fmla="*/ 27 h 105"/>
                <a:gd name="T100" fmla="*/ 118 w 172"/>
                <a:gd name="T101" fmla="*/ 7 h 105"/>
                <a:gd name="T102" fmla="*/ 157 w 172"/>
                <a:gd name="T103" fmla="*/ 0 h 105"/>
                <a:gd name="T104" fmla="*/ 157 w 172"/>
                <a:gd name="T105" fmla="*/ 0 h 10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2"/>
                <a:gd name="T160" fmla="*/ 0 h 105"/>
                <a:gd name="T161" fmla="*/ 172 w 172"/>
                <a:gd name="T162" fmla="*/ 105 h 10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2" h="105">
                  <a:moveTo>
                    <a:pt x="157" y="0"/>
                  </a:moveTo>
                  <a:lnTo>
                    <a:pt x="172" y="64"/>
                  </a:lnTo>
                  <a:lnTo>
                    <a:pt x="170" y="64"/>
                  </a:lnTo>
                  <a:lnTo>
                    <a:pt x="166" y="65"/>
                  </a:lnTo>
                  <a:lnTo>
                    <a:pt x="162" y="66"/>
                  </a:lnTo>
                  <a:lnTo>
                    <a:pt x="160" y="68"/>
                  </a:lnTo>
                  <a:lnTo>
                    <a:pt x="156" y="70"/>
                  </a:lnTo>
                  <a:lnTo>
                    <a:pt x="152" y="71"/>
                  </a:lnTo>
                  <a:lnTo>
                    <a:pt x="146" y="74"/>
                  </a:lnTo>
                  <a:lnTo>
                    <a:pt x="141" y="75"/>
                  </a:lnTo>
                  <a:lnTo>
                    <a:pt x="136" y="78"/>
                  </a:lnTo>
                  <a:lnTo>
                    <a:pt x="130" y="80"/>
                  </a:lnTo>
                  <a:lnTo>
                    <a:pt x="123" y="81"/>
                  </a:lnTo>
                  <a:lnTo>
                    <a:pt x="116" y="84"/>
                  </a:lnTo>
                  <a:lnTo>
                    <a:pt x="109" y="86"/>
                  </a:lnTo>
                  <a:lnTo>
                    <a:pt x="103" y="89"/>
                  </a:lnTo>
                  <a:lnTo>
                    <a:pt x="96" y="90"/>
                  </a:lnTo>
                  <a:lnTo>
                    <a:pt x="89" y="93"/>
                  </a:lnTo>
                  <a:lnTo>
                    <a:pt x="82" y="94"/>
                  </a:lnTo>
                  <a:lnTo>
                    <a:pt x="76" y="97"/>
                  </a:lnTo>
                  <a:lnTo>
                    <a:pt x="68" y="98"/>
                  </a:lnTo>
                  <a:lnTo>
                    <a:pt x="62" y="100"/>
                  </a:lnTo>
                  <a:lnTo>
                    <a:pt x="56" y="102"/>
                  </a:lnTo>
                  <a:lnTo>
                    <a:pt x="49" y="103"/>
                  </a:lnTo>
                  <a:lnTo>
                    <a:pt x="43" y="104"/>
                  </a:lnTo>
                  <a:lnTo>
                    <a:pt x="37" y="104"/>
                  </a:lnTo>
                  <a:lnTo>
                    <a:pt x="30" y="105"/>
                  </a:lnTo>
                  <a:lnTo>
                    <a:pt x="25" y="105"/>
                  </a:lnTo>
                  <a:lnTo>
                    <a:pt x="20" y="105"/>
                  </a:lnTo>
                  <a:lnTo>
                    <a:pt x="17" y="105"/>
                  </a:lnTo>
                  <a:lnTo>
                    <a:pt x="12" y="104"/>
                  </a:lnTo>
                  <a:lnTo>
                    <a:pt x="9" y="104"/>
                  </a:lnTo>
                  <a:lnTo>
                    <a:pt x="3" y="99"/>
                  </a:lnTo>
                  <a:lnTo>
                    <a:pt x="0" y="97"/>
                  </a:lnTo>
                  <a:lnTo>
                    <a:pt x="0" y="90"/>
                  </a:lnTo>
                  <a:lnTo>
                    <a:pt x="3" y="85"/>
                  </a:lnTo>
                  <a:lnTo>
                    <a:pt x="7" y="79"/>
                  </a:lnTo>
                  <a:lnTo>
                    <a:pt x="13" y="73"/>
                  </a:lnTo>
                  <a:lnTo>
                    <a:pt x="19" y="66"/>
                  </a:lnTo>
                  <a:lnTo>
                    <a:pt x="27" y="60"/>
                  </a:lnTo>
                  <a:lnTo>
                    <a:pt x="34" y="54"/>
                  </a:lnTo>
                  <a:lnTo>
                    <a:pt x="42" y="47"/>
                  </a:lnTo>
                  <a:lnTo>
                    <a:pt x="45" y="45"/>
                  </a:lnTo>
                  <a:lnTo>
                    <a:pt x="49" y="42"/>
                  </a:lnTo>
                  <a:lnTo>
                    <a:pt x="53" y="40"/>
                  </a:lnTo>
                  <a:lnTo>
                    <a:pt x="57" y="37"/>
                  </a:lnTo>
                  <a:lnTo>
                    <a:pt x="63" y="32"/>
                  </a:lnTo>
                  <a:lnTo>
                    <a:pt x="68" y="30"/>
                  </a:lnTo>
                  <a:lnTo>
                    <a:pt x="71" y="27"/>
                  </a:lnTo>
                  <a:lnTo>
                    <a:pt x="73" y="27"/>
                  </a:lnTo>
                  <a:lnTo>
                    <a:pt x="118" y="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693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175" name="Freeform 97"/>
            <p:cNvSpPr>
              <a:spLocks/>
            </p:cNvSpPr>
            <p:nvPr/>
          </p:nvSpPr>
          <p:spPr bwMode="auto">
            <a:xfrm>
              <a:off x="3501" y="3136"/>
              <a:ext cx="60" cy="30"/>
            </a:xfrm>
            <a:custGeom>
              <a:avLst/>
              <a:gdLst>
                <a:gd name="T0" fmla="*/ 0 w 180"/>
                <a:gd name="T1" fmla="*/ 77 h 91"/>
                <a:gd name="T2" fmla="*/ 59 w 180"/>
                <a:gd name="T3" fmla="*/ 47 h 91"/>
                <a:gd name="T4" fmla="*/ 143 w 180"/>
                <a:gd name="T5" fmla="*/ 0 h 91"/>
                <a:gd name="T6" fmla="*/ 180 w 180"/>
                <a:gd name="T7" fmla="*/ 26 h 91"/>
                <a:gd name="T8" fmla="*/ 58 w 180"/>
                <a:gd name="T9" fmla="*/ 91 h 91"/>
                <a:gd name="T10" fmla="*/ 0 w 180"/>
                <a:gd name="T11" fmla="*/ 77 h 91"/>
                <a:gd name="T12" fmla="*/ 0 w 180"/>
                <a:gd name="T13" fmla="*/ 77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0"/>
                <a:gd name="T22" fmla="*/ 0 h 91"/>
                <a:gd name="T23" fmla="*/ 180 w 180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0" h="91">
                  <a:moveTo>
                    <a:pt x="0" y="77"/>
                  </a:moveTo>
                  <a:lnTo>
                    <a:pt x="59" y="47"/>
                  </a:lnTo>
                  <a:lnTo>
                    <a:pt x="143" y="0"/>
                  </a:lnTo>
                  <a:lnTo>
                    <a:pt x="180" y="26"/>
                  </a:lnTo>
                  <a:lnTo>
                    <a:pt x="58" y="91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5136" name="Picture 4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336" b="7637"/>
          <a:stretch>
            <a:fillRect/>
          </a:stretch>
        </p:blipFill>
        <p:spPr bwMode="auto">
          <a:xfrm>
            <a:off x="5575300" y="2590800"/>
            <a:ext cx="49403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6" name="Straight Arrow Connector 55"/>
          <p:cNvCxnSpPr>
            <a:stCxn id="5173" idx="33"/>
          </p:cNvCxnSpPr>
          <p:nvPr/>
        </p:nvCxnSpPr>
        <p:spPr bwMode="auto">
          <a:xfrm flipH="1">
            <a:off x="6961189" y="2197101"/>
            <a:ext cx="1620837" cy="7143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38" name="TextBox 96"/>
          <p:cNvSpPr txBox="1">
            <a:spLocks noChangeArrowheads="1"/>
          </p:cNvSpPr>
          <p:nvPr/>
        </p:nvSpPr>
        <p:spPr bwMode="auto">
          <a:xfrm>
            <a:off x="6748463" y="3017838"/>
            <a:ext cx="2872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</a:t>
            </a:r>
          </a:p>
        </p:txBody>
      </p:sp>
      <p:sp>
        <p:nvSpPr>
          <p:cNvPr id="5139" name="TextBox 97"/>
          <p:cNvSpPr txBox="1">
            <a:spLocks noChangeArrowheads="1"/>
          </p:cNvSpPr>
          <p:nvPr/>
        </p:nvSpPr>
        <p:spPr bwMode="auto">
          <a:xfrm>
            <a:off x="6427788" y="2484438"/>
            <a:ext cx="2872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y</a:t>
            </a:r>
          </a:p>
        </p:txBody>
      </p:sp>
      <p:sp>
        <p:nvSpPr>
          <p:cNvPr id="5140" name="TextBox 98"/>
          <p:cNvSpPr txBox="1">
            <a:spLocks noChangeArrowheads="1"/>
          </p:cNvSpPr>
          <p:nvPr/>
        </p:nvSpPr>
        <p:spPr bwMode="auto">
          <a:xfrm>
            <a:off x="6026150" y="3336925"/>
            <a:ext cx="274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z</a:t>
            </a:r>
          </a:p>
        </p:txBody>
      </p:sp>
      <p:pic>
        <p:nvPicPr>
          <p:cNvPr id="5141" name="Picture 8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302" t="-12981" r="-3773" b="36893"/>
          <a:stretch>
            <a:fillRect/>
          </a:stretch>
        </p:blipFill>
        <p:spPr bwMode="auto">
          <a:xfrm>
            <a:off x="2133600" y="1905000"/>
            <a:ext cx="3048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142" name="Straight Arrow Connector 101"/>
          <p:cNvCxnSpPr>
            <a:cxnSpLocks noChangeShapeType="1"/>
          </p:cNvCxnSpPr>
          <p:nvPr/>
        </p:nvCxnSpPr>
        <p:spPr bwMode="auto">
          <a:xfrm rot="5400000" flipH="1" flipV="1">
            <a:off x="3300413" y="2717801"/>
            <a:ext cx="960438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143" name="Straight Arrow Connector 104"/>
          <p:cNvCxnSpPr>
            <a:cxnSpLocks noChangeShapeType="1"/>
          </p:cNvCxnSpPr>
          <p:nvPr/>
        </p:nvCxnSpPr>
        <p:spPr bwMode="auto">
          <a:xfrm>
            <a:off x="3779838" y="3198814"/>
            <a:ext cx="768350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144" name="TextBox 105"/>
          <p:cNvSpPr txBox="1">
            <a:spLocks noChangeArrowheads="1"/>
          </p:cNvSpPr>
          <p:nvPr/>
        </p:nvSpPr>
        <p:spPr bwMode="auto">
          <a:xfrm>
            <a:off x="4452938" y="2911475"/>
            <a:ext cx="2872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</a:t>
            </a:r>
          </a:p>
        </p:txBody>
      </p:sp>
      <p:sp>
        <p:nvSpPr>
          <p:cNvPr id="5145" name="TextBox 106"/>
          <p:cNvSpPr txBox="1">
            <a:spLocks noChangeArrowheads="1"/>
          </p:cNvSpPr>
          <p:nvPr/>
        </p:nvSpPr>
        <p:spPr bwMode="auto">
          <a:xfrm>
            <a:off x="3779838" y="1852613"/>
            <a:ext cx="2872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y</a:t>
            </a:r>
          </a:p>
        </p:txBody>
      </p:sp>
      <p:sp>
        <p:nvSpPr>
          <p:cNvPr id="114" name="Oval 113"/>
          <p:cNvSpPr/>
          <p:nvPr/>
        </p:nvSpPr>
        <p:spPr bwMode="auto">
          <a:xfrm>
            <a:off x="6629400" y="5486400"/>
            <a:ext cx="685800" cy="457200"/>
          </a:xfrm>
          <a:prstGeom prst="ellips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147" name="TextBox 116"/>
          <p:cNvSpPr txBox="1">
            <a:spLocks noChangeArrowheads="1"/>
          </p:cNvSpPr>
          <p:nvPr/>
        </p:nvSpPr>
        <p:spPr bwMode="auto">
          <a:xfrm>
            <a:off x="6553200" y="1600201"/>
            <a:ext cx="76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lookat</a:t>
            </a:r>
            <a:br>
              <a:rPr lang="en-US">
                <a:latin typeface="Times New Roman" pitchFamily="18" charset="0"/>
              </a:rPr>
            </a:br>
            <a:r>
              <a:rPr lang="en-US">
                <a:latin typeface="Times New Roman" pitchFamily="18" charset="0"/>
              </a:rPr>
              <a:t>point</a:t>
            </a:r>
          </a:p>
        </p:txBody>
      </p:sp>
      <p:sp>
        <p:nvSpPr>
          <p:cNvPr id="5148" name="TextBox 117"/>
          <p:cNvSpPr txBox="1">
            <a:spLocks noChangeArrowheads="1"/>
          </p:cNvSpPr>
          <p:nvPr/>
        </p:nvSpPr>
        <p:spPr bwMode="auto">
          <a:xfrm>
            <a:off x="8153401" y="762001"/>
            <a:ext cx="658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eye</a:t>
            </a:r>
            <a:br>
              <a:rPr lang="en-US">
                <a:latin typeface="Times New Roman" pitchFamily="18" charset="0"/>
              </a:rPr>
            </a:br>
            <a:r>
              <a:rPr lang="en-US">
                <a:latin typeface="Times New Roman" pitchFamily="18" charset="0"/>
              </a:rPr>
              <a:t>point</a:t>
            </a:r>
          </a:p>
        </p:txBody>
      </p:sp>
      <p:cxnSp>
        <p:nvCxnSpPr>
          <p:cNvPr id="5149" name="Straight Arrow Connector 119"/>
          <p:cNvCxnSpPr>
            <a:cxnSpLocks noChangeShapeType="1"/>
            <a:stCxn id="5147" idx="2"/>
          </p:cNvCxnSpPr>
          <p:nvPr/>
        </p:nvCxnSpPr>
        <p:spPr bwMode="auto">
          <a:xfrm rot="16200000" flipH="1">
            <a:off x="6723857" y="2456657"/>
            <a:ext cx="496887" cy="76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150" name="Straight Arrow Connector 120"/>
          <p:cNvCxnSpPr>
            <a:cxnSpLocks noChangeShapeType="1"/>
          </p:cNvCxnSpPr>
          <p:nvPr/>
        </p:nvCxnSpPr>
        <p:spPr bwMode="auto">
          <a:xfrm rot="16200000" flipH="1">
            <a:off x="8247856" y="1658144"/>
            <a:ext cx="496888" cy="76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151" name="Straight Arrow Connector 128"/>
          <p:cNvCxnSpPr>
            <a:cxnSpLocks noChangeShapeType="1"/>
          </p:cNvCxnSpPr>
          <p:nvPr/>
        </p:nvCxnSpPr>
        <p:spPr bwMode="auto">
          <a:xfrm rot="5400000" flipH="1" flipV="1">
            <a:off x="7581900" y="4838700"/>
            <a:ext cx="762000" cy="762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152" name="Straight Arrow Connector 129"/>
          <p:cNvCxnSpPr>
            <a:cxnSpLocks noChangeShapeType="1"/>
          </p:cNvCxnSpPr>
          <p:nvPr/>
        </p:nvCxnSpPr>
        <p:spPr bwMode="auto">
          <a:xfrm rot="10800000">
            <a:off x="4648200" y="4495800"/>
            <a:ext cx="1295400" cy="7620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153" name="Rectangle 135"/>
          <p:cNvSpPr>
            <a:spLocks noChangeArrowheads="1"/>
          </p:cNvSpPr>
          <p:nvPr/>
        </p:nvSpPr>
        <p:spPr bwMode="auto">
          <a:xfrm>
            <a:off x="2133600" y="1905000"/>
            <a:ext cx="3276600" cy="2514600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66134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486857"/>
            <a:ext cx="8913813" cy="914400"/>
          </a:xfrm>
        </p:spPr>
        <p:txBody>
          <a:bodyPr/>
          <a:lstStyle/>
          <a:p>
            <a:r>
              <a:rPr lang="en-US" dirty="0"/>
              <a:t>Creating a Camera Function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359" y="1478500"/>
            <a:ext cx="11098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Suppose we want to implement a function that sets up view </a:t>
            </a:r>
            <a:br>
              <a:rPr lang="en-US" sz="2400" dirty="0"/>
            </a:br>
            <a:r>
              <a:rPr lang="en-US" sz="2400" dirty="0"/>
              <a:t>…think of it as setting up a camera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590" y="2298570"/>
            <a:ext cx="10875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lots of possible ways to do this…we’ll choose a simple </a:t>
            </a:r>
            <a:r>
              <a:rPr lang="en-US" sz="2400" b="1" i="1" dirty="0" err="1"/>
              <a:t>lookat</a:t>
            </a:r>
            <a:r>
              <a:rPr lang="en-US" sz="2400" b="1" i="1" dirty="0"/>
              <a:t> camera</a:t>
            </a:r>
          </a:p>
          <a:p>
            <a:r>
              <a:rPr lang="en-US" sz="2400" dirty="0"/>
              <a:t>The API we create will require a someone using the function to specify: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0200" y="3245408"/>
            <a:ext cx="892824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The </a:t>
            </a:r>
            <a:r>
              <a:rPr lang="en-US" b="1" dirty="0" err="1"/>
              <a:t>eyepoint</a:t>
            </a:r>
            <a:r>
              <a:rPr lang="en-US" b="1" dirty="0"/>
              <a:t> </a:t>
            </a:r>
            <a:r>
              <a:rPr lang="en-US" dirty="0"/>
              <a:t>(or camera location)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 </a:t>
            </a:r>
            <a:r>
              <a:rPr lang="en-US" b="1" dirty="0" err="1"/>
              <a:t>lookat</a:t>
            </a:r>
            <a:r>
              <a:rPr lang="en-US" b="1" dirty="0"/>
              <a:t> point </a:t>
            </a:r>
            <a:r>
              <a:rPr lang="en-US" dirty="0"/>
              <a:t>(a point in the view direction)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An </a:t>
            </a:r>
            <a:r>
              <a:rPr lang="en-US" b="1" dirty="0"/>
              <a:t>”up” vector </a:t>
            </a:r>
            <a:r>
              <a:rPr lang="en-US" dirty="0"/>
              <a:t>that we use to specify rotation around the view vector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35" y="4701702"/>
            <a:ext cx="4711485" cy="2156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688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Deriving the Viewing Transformation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461" y="1059239"/>
            <a:ext cx="7131269" cy="5546513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2600" dirty="0"/>
              <a:t>One way to think about what you are doing</a:t>
            </a:r>
          </a:p>
          <a:p>
            <a:pPr lvl="1"/>
            <a:r>
              <a:rPr lang="en-US" dirty="0"/>
              <a:t>Translate the eyepoint to the origin</a:t>
            </a:r>
          </a:p>
          <a:p>
            <a:pPr lvl="1"/>
            <a:r>
              <a:rPr lang="en-US" dirty="0"/>
              <a:t>Rotate so that </a:t>
            </a:r>
          </a:p>
          <a:p>
            <a:pPr lvl="2"/>
            <a:r>
              <a:rPr lang="en-US" dirty="0" err="1"/>
              <a:t>lookat</a:t>
            </a:r>
            <a:r>
              <a:rPr lang="en-US" dirty="0"/>
              <a:t>  vector aligns with  –z axis </a:t>
            </a:r>
          </a:p>
          <a:p>
            <a:pPr lvl="2"/>
            <a:r>
              <a:rPr lang="en-US" dirty="0"/>
              <a:t>up aligns with y </a:t>
            </a:r>
          </a:p>
          <a:p>
            <a:pPr marL="457200" lvl="1" indent="0">
              <a:buNone/>
            </a:pPr>
            <a:r>
              <a:rPr lang="en-US" dirty="0"/>
              <a:t>We move all objects (the world) this way…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Another way to think of it</a:t>
            </a:r>
          </a:p>
          <a:p>
            <a:pPr lvl="1"/>
            <a:r>
              <a:rPr lang="en-US" sz="2200" dirty="0"/>
              <a:t>Create an orthonormal basis with eye at the origin</a:t>
            </a:r>
          </a:p>
          <a:p>
            <a:pPr lvl="1"/>
            <a:r>
              <a:rPr lang="en-US" sz="2200" dirty="0"/>
              <a:t>And vectors u, v, w as the basis vectors</a:t>
            </a:r>
          </a:p>
          <a:p>
            <a:pPr lvl="1"/>
            <a:r>
              <a:rPr lang="en-US" sz="2200" dirty="0"/>
              <a:t>…and then align </a:t>
            </a:r>
            <a:r>
              <a:rPr lang="en-US" sz="2200" dirty="0" err="1"/>
              <a:t>u,v,w</a:t>
            </a:r>
            <a:r>
              <a:rPr lang="en-US" sz="2200" dirty="0"/>
              <a:t> with </a:t>
            </a:r>
            <a:r>
              <a:rPr lang="en-US" sz="2200" dirty="0" err="1"/>
              <a:t>x,y,z</a:t>
            </a: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C5B2A-A1C1-4F39-96D7-1D4C5D0DD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21" y="2410228"/>
            <a:ext cx="4356001" cy="1993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603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Constructing a Local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383" y="1909708"/>
            <a:ext cx="654619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 frame has an origin point and set of basis vectors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Any point can be expressed as coordinates in such a frame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For example (0,0,0) and &lt;1,0,0&gt;, &lt;0,1,0&gt;,&lt;0,0,1&gt;</a:t>
            </a:r>
          </a:p>
          <a:p>
            <a:pPr lvl="1"/>
            <a:r>
              <a:rPr lang="en-US" sz="1800" dirty="0"/>
              <a:t>And an example of a point in that space:</a:t>
            </a:r>
            <a:br>
              <a:rPr lang="en-US" sz="1800" dirty="0"/>
            </a:br>
            <a:r>
              <a:rPr lang="en-US" sz="1800" dirty="0"/>
              <a:t> (4,0,0)= (0,0,0) + 4 &lt;1,0,0&gt; + 0 &lt;0,1,0&gt; + 0 &lt;0,0,1&gt;</a:t>
            </a:r>
          </a:p>
          <a:p>
            <a:pPr lvl="1"/>
            <a:endParaRPr lang="en-US" sz="1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3C6E14-7FE4-43E4-A958-EFCA300FE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78" y="1565289"/>
            <a:ext cx="4479751" cy="2132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97BC5C-5563-43C2-8F7E-943C668E8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319" y="3907737"/>
            <a:ext cx="4541003" cy="222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93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Product of Two Vectors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9451" r="-6276"/>
          <a:stretch/>
        </p:blipFill>
        <p:spPr>
          <a:xfrm>
            <a:off x="7612848" y="2371725"/>
            <a:ext cx="3055152" cy="3671888"/>
          </a:xfr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068513" y="2143125"/>
          <a:ext cx="50546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4" imgW="2527300" imgH="990600" progId="Equation.3">
                  <p:embed/>
                </p:oleObj>
              </mc:Choice>
              <mc:Fallback>
                <p:oleObj name="Equation" r:id="rId4" imgW="2527300" imgH="9906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513" y="2143125"/>
                        <a:ext cx="5054600" cy="198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12803" y="5581948"/>
            <a:ext cx="8564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Important Property: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cross product yields a vector orthogonal to the original two vectors</a:t>
            </a:r>
          </a:p>
        </p:txBody>
      </p:sp>
    </p:spTree>
    <p:extLst>
      <p:ext uri="{BB962C8B-B14F-4D97-AF65-F5344CB8AC3E}">
        <p14:creationId xmlns:p14="http://schemas.microsoft.com/office/powerpoint/2010/main" val="2095652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Orthonormal Basis for View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87678" y="1835296"/>
                <a:ext cx="7610476" cy="3670768"/>
              </a:xfrm>
            </p:spPr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𝑙</m:t>
                    </m:r>
                  </m:oMath>
                </a14:m>
                <a:r>
                  <a:rPr lang="en-US" dirty="0"/>
                  <a:t> be the </a:t>
                </a:r>
                <a:r>
                  <a:rPr lang="en-US" dirty="0" err="1"/>
                  <a:t>lookat</a:t>
                </a:r>
                <a:r>
                  <a:rPr lang="en-US" dirty="0"/>
                  <a:t> vector…then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𝑤</m:t>
                    </m:r>
                    <m:r>
                      <a:rPr lang="en-US" b="0" i="1" smtClean="0">
                        <a:latin typeface="Cambria Math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𝑙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𝑙</m:t>
                            </m:r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dirty="0"/>
                  <a:t> is the up direction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𝑢</m:t>
                    </m:r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𝑤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𝑤</m:t>
                            </m:r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And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𝑣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𝑤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𝑢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view matrix is then: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87678" y="1835296"/>
                <a:ext cx="7610476" cy="3670768"/>
              </a:xfrm>
              <a:blipFill>
                <a:blip r:embed="rId2"/>
                <a:stretch>
                  <a:fillRect l="-1441" t="-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/>
          <a:stretch/>
        </p:blipFill>
        <p:spPr>
          <a:xfrm>
            <a:off x="2827724" y="4373382"/>
            <a:ext cx="6773048" cy="154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17876" y="6005526"/>
            <a:ext cx="6751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is </a:t>
            </a:r>
            <a:r>
              <a:rPr lang="en-US"/>
              <a:t>the matrix inverted?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9C266F-D60C-4B35-B0F4-D3F5F084D5FA}"/>
                  </a:ext>
                </a:extLst>
              </p:cNvPr>
              <p:cNvSpPr txBox="1"/>
              <p:nvPr/>
            </p:nvSpPr>
            <p:spPr>
              <a:xfrm>
                <a:off x="806824" y="4917249"/>
                <a:ext cx="20209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𝑣𝑖𝑒𝑤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𝑐𝑎𝑚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9C266F-D60C-4B35-B0F4-D3F5F084D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24" y="4917249"/>
                <a:ext cx="2020900" cy="461665"/>
              </a:xfrm>
              <a:prstGeom prst="rect">
                <a:avLst/>
              </a:prstGeom>
              <a:blipFill>
                <a:blip r:embed="rId4"/>
                <a:stretch>
                  <a:fillRect l="-602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89298B0-9705-4D4C-8022-2BC82ADB1514}"/>
              </a:ext>
            </a:extLst>
          </p:cNvPr>
          <p:cNvSpPr txBox="1"/>
          <p:nvPr/>
        </p:nvSpPr>
        <p:spPr>
          <a:xfrm>
            <a:off x="9122869" y="1632310"/>
            <a:ext cx="2443523" cy="23083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This derivation assumes an right-handed coordinate system and view down the –z axis…how could we change it to look down +z?</a:t>
            </a:r>
          </a:p>
        </p:txBody>
      </p:sp>
    </p:spTree>
    <p:extLst>
      <p:ext uri="{BB962C8B-B14F-4D97-AF65-F5344CB8AC3E}">
        <p14:creationId xmlns:p14="http://schemas.microsoft.com/office/powerpoint/2010/main" val="1507910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1"/>
          <a:stretch/>
        </p:blipFill>
        <p:spPr bwMode="auto">
          <a:xfrm>
            <a:off x="384517" y="0"/>
            <a:ext cx="9420665" cy="662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2A74AE-0E10-45BA-8A83-0054139ABA64}"/>
              </a:ext>
            </a:extLst>
          </p:cNvPr>
          <p:cNvSpPr txBox="1"/>
          <p:nvPr/>
        </p:nvSpPr>
        <p:spPr>
          <a:xfrm>
            <a:off x="9939131" y="298173"/>
            <a:ext cx="220151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“Chlorophyll”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Light is EM radiation</a:t>
            </a:r>
          </a:p>
          <a:p>
            <a:endParaRPr lang="en-US" dirty="0"/>
          </a:p>
          <a:p>
            <a:r>
              <a:rPr lang="en-US" dirty="0"/>
              <a:t>Usually multiple wavelengths</a:t>
            </a:r>
          </a:p>
          <a:p>
            <a:r>
              <a:rPr lang="en-US" dirty="0"/>
              <a:t>mixed together in a power spectrum</a:t>
            </a:r>
          </a:p>
          <a:p>
            <a:endParaRPr lang="en-US" dirty="0"/>
          </a:p>
          <a:p>
            <a:r>
              <a:rPr lang="en-US" dirty="0"/>
              <a:t>The spectrum sensed by our eyes gets modified multiple times. </a:t>
            </a:r>
          </a:p>
          <a:p>
            <a:endParaRPr lang="en-US" dirty="0"/>
          </a:p>
          <a:p>
            <a:r>
              <a:rPr lang="en-US" dirty="0"/>
              <a:t>Human perception of color relies on 3 different cell types that sense different regions of the spectrum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9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can now look at your scene from any 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Orientation (almost)</a:t>
            </a:r>
          </a:p>
          <a:p>
            <a:pPr lvl="2"/>
            <a:r>
              <a:rPr lang="en-US" dirty="0"/>
              <a:t>What </a:t>
            </a:r>
            <a:r>
              <a:rPr lang="en-US" dirty="0" err="1"/>
              <a:t>lookat</a:t>
            </a:r>
            <a:r>
              <a:rPr lang="en-US"/>
              <a:t> and </a:t>
            </a:r>
            <a:r>
              <a:rPr lang="en-US" dirty="0"/>
              <a:t>up vector pair won’t work?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…just uses a matrix multiplication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6A597-B2D6-48FF-9549-BE2DF5AD1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3"/>
          <a:stretch/>
        </p:blipFill>
        <p:spPr>
          <a:xfrm>
            <a:off x="2870024" y="4436541"/>
            <a:ext cx="6451952" cy="1549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0199B2-DBD7-4851-80EC-2C70D5FB3757}"/>
                  </a:ext>
                </a:extLst>
              </p:cNvPr>
              <p:cNvSpPr txBox="1"/>
              <p:nvPr/>
            </p:nvSpPr>
            <p:spPr>
              <a:xfrm>
                <a:off x="8437069" y="537882"/>
                <a:ext cx="2443523" cy="2324354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𝑐𝑎𝑚</m:t>
                        </m:r>
                      </m:sub>
                    </m:sSub>
                  </m:oMath>
                </a14:m>
                <a:r>
                  <a:rPr lang="en-US" dirty="0">
                    <a:latin typeface="Comic Sans MS" panose="030F0702030302020204" pitchFamily="66" charset="0"/>
                  </a:rPr>
                  <a:t> is referred to as the camera matrix or transformation.</a:t>
                </a:r>
                <a:br>
                  <a:rPr lang="en-US" dirty="0">
                    <a:latin typeface="Comic Sans MS" panose="030F0702030302020204" pitchFamily="66" charset="0"/>
                  </a:rPr>
                </a:br>
                <a:br>
                  <a:rPr lang="en-US" dirty="0">
                    <a:latin typeface="Comic Sans MS" panose="030F0702030302020204" pitchFamily="66" charset="0"/>
                  </a:rPr>
                </a:br>
                <a:r>
                  <a:rPr lang="en-US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𝑐𝑎𝑚</m:t>
                            </m:r>
                          </m:sub>
                        </m:sSub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latin typeface="Comic Sans MS" panose="030F0702030302020204" pitchFamily="66" charset="0"/>
                  </a:rPr>
                  <a:t> is the view transformation or matrix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0199B2-DBD7-4851-80EC-2C70D5FB3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7069" y="537882"/>
                <a:ext cx="2443523" cy="2324354"/>
              </a:xfrm>
              <a:prstGeom prst="rect">
                <a:avLst/>
              </a:prstGeom>
              <a:blipFill>
                <a:blip r:embed="rId3"/>
                <a:stretch>
                  <a:fillRect l="-1737" t="-781" b="-2865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C2415C-6303-447F-A48F-3F9DD5C800BF}"/>
                  </a:ext>
                </a:extLst>
              </p:cNvPr>
              <p:cNvSpPr txBox="1"/>
              <p:nvPr/>
            </p:nvSpPr>
            <p:spPr>
              <a:xfrm>
                <a:off x="99892" y="4917249"/>
                <a:ext cx="27278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𝑣𝑖𝑒𝑤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𝑐𝑎𝑚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C2415C-6303-447F-A48F-3F9DD5C80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92" y="4917249"/>
                <a:ext cx="2727832" cy="461665"/>
              </a:xfrm>
              <a:prstGeom prst="rect">
                <a:avLst/>
              </a:prstGeom>
              <a:blipFill>
                <a:blip r:embed="rId4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4963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D8A60-0AD2-4EF8-8964-40B0CCCE5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 the rasterization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344BB-6736-4FB5-9A26-F04ACBF573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016321"/>
            <a:ext cx="10823620" cy="16178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start out by setting up our geometry in world coordinates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Which transformation does this?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4136B2-6FCB-48DC-80BC-4A5562772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473" y="1398631"/>
            <a:ext cx="4914607" cy="350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94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DC80F-2F24-4977-84E7-878EBAC28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view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5521C-FA96-49E5-9AC0-746E29907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409127"/>
            <a:ext cx="11203546" cy="7678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pick a specific viewing position and direction in </a:t>
            </a:r>
            <a:r>
              <a:rPr lang="en-US" dirty="0" err="1"/>
              <a:t>worldspace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4A88F-984F-4012-A35B-6B973A9E1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555" y="1446085"/>
            <a:ext cx="5216495" cy="37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49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E0BE0-8C54-42E8-8AD6-3E33CA8E2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view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017AE-301F-4A67-9CA0-057AC6695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190185"/>
            <a:ext cx="9773992" cy="98677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We transform the world so the view position is at the origin.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For a right-handed coordinate system, the view direction is down the –z axis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74D14-A4B5-4E6E-BBF7-5C1F53BEA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823" y="1326524"/>
            <a:ext cx="5279261" cy="3774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DB8AD-338F-4D07-B6F1-64E47890ED8E}"/>
              </a:ext>
            </a:extLst>
          </p:cNvPr>
          <p:cNvSpPr txBox="1"/>
          <p:nvPr/>
        </p:nvSpPr>
        <p:spPr>
          <a:xfrm>
            <a:off x="8647043" y="1545535"/>
            <a:ext cx="2782957" cy="120032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Actually…in Unity we use a lefthanded coordinate system and look down the +z axis</a:t>
            </a:r>
          </a:p>
        </p:txBody>
      </p:sp>
    </p:spTree>
    <p:extLst>
      <p:ext uri="{BB962C8B-B14F-4D97-AF65-F5344CB8AC3E}">
        <p14:creationId xmlns:p14="http://schemas.microsoft.com/office/powerpoint/2010/main" val="965184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5B204-DDA8-461A-9CDC-CA1558E45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projection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BA44-C421-4D8A-954E-E20FB3B1BB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4997003"/>
            <a:ext cx="9188003" cy="11799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pick a viewing volume. </a:t>
            </a:r>
            <a:br>
              <a:rPr lang="en-US" dirty="0"/>
            </a:br>
            <a:r>
              <a:rPr lang="en-US" dirty="0"/>
              <a:t>This is specified in </a:t>
            </a:r>
            <a:r>
              <a:rPr lang="en-US" b="1" i="1" dirty="0"/>
              <a:t>viewing coordinates</a:t>
            </a:r>
            <a:r>
              <a:rPr lang="en-US" dirty="0"/>
              <a:t>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7BC272-FC5E-4EFC-B48C-28C0AAE31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817" y="1382954"/>
            <a:ext cx="5831070" cy="361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04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E23AF-8E86-4B22-9304-4888EA522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projection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2AA5C-747C-4A5D-A4C5-61113FE39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211" y="5040451"/>
            <a:ext cx="11101589" cy="132556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Our view volume is transformed to fit in the canonical view volume.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Is this actually a projection?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768311-072B-4743-ACF2-A503AFED4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03" y="1514979"/>
            <a:ext cx="6559807" cy="33458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AF2CA5-91B2-4019-8913-DE6E77CE3E52}"/>
              </a:ext>
            </a:extLst>
          </p:cNvPr>
          <p:cNvSpPr txBox="1"/>
          <p:nvPr/>
        </p:nvSpPr>
        <p:spPr>
          <a:xfrm rot="10800000" flipH="1" flipV="1">
            <a:off x="8483047" y="1675533"/>
            <a:ext cx="3185492" cy="120032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The WebGL view volume is a box with clip planes at -1, +1</a:t>
            </a:r>
          </a:p>
          <a:p>
            <a:r>
              <a:rPr lang="en-US" dirty="0">
                <a:latin typeface="Comic Sans MS" panose="030F0702030302020204" pitchFamily="66" charset="0"/>
              </a:rPr>
              <a:t>The z coordinates are negated to flip the z-axis</a:t>
            </a:r>
          </a:p>
        </p:txBody>
      </p:sp>
    </p:spTree>
    <p:extLst>
      <p:ext uri="{BB962C8B-B14F-4D97-AF65-F5344CB8AC3E}">
        <p14:creationId xmlns:p14="http://schemas.microsoft.com/office/powerpoint/2010/main" val="4113984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7E5A5-7082-4582-A747-51580294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projection….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63B22-5E3A-4D40-BF16-49AAC6B721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5655365"/>
            <a:ext cx="11217965" cy="5215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rasterization engine does an orthographic projection of the view volume contents to 2D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E710B8-8AB8-42B0-9F0E-F03FF8A4B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248" y="1690690"/>
            <a:ext cx="5912673" cy="33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36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2345A-F7B1-4A16-8148-B1715E2E8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viewport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8157C-5B89-4A75-A459-A04513305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1217965" cy="4351338"/>
          </a:xfrm>
        </p:spPr>
        <p:txBody>
          <a:bodyPr/>
          <a:lstStyle/>
          <a:p>
            <a:r>
              <a:rPr lang="en-US" dirty="0"/>
              <a:t>Moves from 2D canonical coordinates</a:t>
            </a:r>
          </a:p>
          <a:p>
            <a:pPr lvl="1"/>
            <a:r>
              <a:rPr lang="en-US" dirty="0"/>
              <a:t>x in [-1,1] and y in [-1,1]</a:t>
            </a:r>
            <a:br>
              <a:rPr lang="en-US" dirty="0"/>
            </a:br>
            <a:endParaRPr lang="en-US" dirty="0"/>
          </a:p>
          <a:p>
            <a:r>
              <a:rPr lang="en-US" dirty="0"/>
              <a:t>To viewport coordinates</a:t>
            </a:r>
          </a:p>
          <a:p>
            <a:pPr lvl="1"/>
            <a:r>
              <a:rPr lang="en-US" dirty="0"/>
              <a:t>Integer pixel coordinates</a:t>
            </a:r>
          </a:p>
          <a:p>
            <a:r>
              <a:rPr lang="en-US" dirty="0"/>
              <a:t>We can do this!</a:t>
            </a:r>
          </a:p>
          <a:p>
            <a:pPr lvl="1"/>
            <a:r>
              <a:rPr lang="en-US" dirty="0"/>
              <a:t>What affine transforms do we need?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A752A-5CCD-4741-A390-02BC053CD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74"/>
          <a:stretch/>
        </p:blipFill>
        <p:spPr>
          <a:xfrm>
            <a:off x="7822096" y="0"/>
            <a:ext cx="299677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5703B4-88CF-4479-994D-ED1122B2E0D7}"/>
              </a:ext>
            </a:extLst>
          </p:cNvPr>
          <p:cNvSpPr txBox="1"/>
          <p:nvPr/>
        </p:nvSpPr>
        <p:spPr>
          <a:xfrm>
            <a:off x="7712765" y="3110948"/>
            <a:ext cx="7306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603174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1A445-D502-4A18-923A-CAB88C7AD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viewport transformation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BBB19-3FEF-460F-B105-A120B47B1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390" y="1540564"/>
            <a:ext cx="7323870" cy="531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86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1589683" y="762000"/>
            <a:ext cx="8913813" cy="914400"/>
          </a:xfrm>
        </p:spPr>
        <p:txBody>
          <a:bodyPr/>
          <a:lstStyle/>
          <a:p>
            <a:r>
              <a:rPr lang="en-US" dirty="0"/>
              <a:t>Synthetic Camera Model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9089" y="2343021"/>
            <a:ext cx="10335065" cy="3615216"/>
            <a:chOff x="-42269" y="2124076"/>
            <a:chExt cx="8753475" cy="4343402"/>
          </a:xfrm>
        </p:grpSpPr>
        <p:sp>
          <p:nvSpPr>
            <p:cNvPr id="27" name="Rectangle 26"/>
            <p:cNvSpPr/>
            <p:nvPr/>
          </p:nvSpPr>
          <p:spPr bwMode="auto">
            <a:xfrm>
              <a:off x="7396756" y="2962276"/>
              <a:ext cx="1314450" cy="2209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6148" name="Freeform 17"/>
            <p:cNvSpPr>
              <a:spLocks/>
            </p:cNvSpPr>
            <p:nvPr/>
          </p:nvSpPr>
          <p:spPr bwMode="auto">
            <a:xfrm flipH="1">
              <a:off x="1782960" y="3951290"/>
              <a:ext cx="3011091" cy="1430337"/>
            </a:xfrm>
            <a:custGeom>
              <a:avLst/>
              <a:gdLst>
                <a:gd name="T0" fmla="*/ 0 w 1373"/>
                <a:gd name="T1" fmla="*/ 226 h 333"/>
                <a:gd name="T2" fmla="*/ 78 w 1373"/>
                <a:gd name="T3" fmla="*/ 333 h 333"/>
                <a:gd name="T4" fmla="*/ 1373 w 1373"/>
                <a:gd name="T5" fmla="*/ 276 h 333"/>
                <a:gd name="T6" fmla="*/ 1221 w 1373"/>
                <a:gd name="T7" fmla="*/ 131 h 333"/>
                <a:gd name="T8" fmla="*/ 949 w 1373"/>
                <a:gd name="T9" fmla="*/ 30 h 333"/>
                <a:gd name="T10" fmla="*/ 734 w 1373"/>
                <a:gd name="T11" fmla="*/ 11 h 333"/>
                <a:gd name="T12" fmla="*/ 603 w 1373"/>
                <a:gd name="T13" fmla="*/ 0 h 333"/>
                <a:gd name="T14" fmla="*/ 350 w 1373"/>
                <a:gd name="T15" fmla="*/ 55 h 333"/>
                <a:gd name="T16" fmla="*/ 198 w 1373"/>
                <a:gd name="T17" fmla="*/ 116 h 333"/>
                <a:gd name="T18" fmla="*/ 0 w 1373"/>
                <a:gd name="T19" fmla="*/ 226 h 333"/>
                <a:gd name="T20" fmla="*/ 0 w 1373"/>
                <a:gd name="T21" fmla="*/ 226 h 3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3"/>
                <a:gd name="T34" fmla="*/ 0 h 333"/>
                <a:gd name="T35" fmla="*/ 1373 w 1373"/>
                <a:gd name="T36" fmla="*/ 333 h 3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3" h="333">
                  <a:moveTo>
                    <a:pt x="0" y="226"/>
                  </a:moveTo>
                  <a:lnTo>
                    <a:pt x="78" y="333"/>
                  </a:lnTo>
                  <a:lnTo>
                    <a:pt x="1373" y="276"/>
                  </a:lnTo>
                  <a:lnTo>
                    <a:pt x="1221" y="131"/>
                  </a:lnTo>
                  <a:lnTo>
                    <a:pt x="949" y="30"/>
                  </a:lnTo>
                  <a:lnTo>
                    <a:pt x="734" y="11"/>
                  </a:lnTo>
                  <a:lnTo>
                    <a:pt x="603" y="0"/>
                  </a:lnTo>
                  <a:lnTo>
                    <a:pt x="350" y="55"/>
                  </a:lnTo>
                  <a:lnTo>
                    <a:pt x="198" y="116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C8D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125">
                <a:latin typeface="Times New Roman" pitchFamily="18" charset="0"/>
              </a:endParaRPr>
            </a:p>
          </p:txBody>
        </p:sp>
        <p:sp>
          <p:nvSpPr>
            <p:cNvPr id="6149" name="Freeform 21"/>
            <p:cNvSpPr>
              <a:spLocks/>
            </p:cNvSpPr>
            <p:nvPr/>
          </p:nvSpPr>
          <p:spPr bwMode="auto">
            <a:xfrm flipH="1">
              <a:off x="1063822" y="4692653"/>
              <a:ext cx="3615929" cy="1774825"/>
            </a:xfrm>
            <a:custGeom>
              <a:avLst/>
              <a:gdLst>
                <a:gd name="T0" fmla="*/ 0 w 1647"/>
                <a:gd name="T1" fmla="*/ 108 h 412"/>
                <a:gd name="T2" fmla="*/ 11 w 1647"/>
                <a:gd name="T3" fmla="*/ 105 h 412"/>
                <a:gd name="T4" fmla="*/ 24 w 1647"/>
                <a:gd name="T5" fmla="*/ 103 h 412"/>
                <a:gd name="T6" fmla="*/ 38 w 1647"/>
                <a:gd name="T7" fmla="*/ 99 h 412"/>
                <a:gd name="T8" fmla="*/ 51 w 1647"/>
                <a:gd name="T9" fmla="*/ 95 h 412"/>
                <a:gd name="T10" fmla="*/ 66 w 1647"/>
                <a:gd name="T11" fmla="*/ 91 h 412"/>
                <a:gd name="T12" fmla="*/ 85 w 1647"/>
                <a:gd name="T13" fmla="*/ 87 h 412"/>
                <a:gd name="T14" fmla="*/ 104 w 1647"/>
                <a:gd name="T15" fmla="*/ 82 h 412"/>
                <a:gd name="T16" fmla="*/ 125 w 1647"/>
                <a:gd name="T17" fmla="*/ 78 h 412"/>
                <a:gd name="T18" fmla="*/ 146 w 1647"/>
                <a:gd name="T19" fmla="*/ 72 h 412"/>
                <a:gd name="T20" fmla="*/ 169 w 1647"/>
                <a:gd name="T21" fmla="*/ 67 h 412"/>
                <a:gd name="T22" fmla="*/ 193 w 1647"/>
                <a:gd name="T23" fmla="*/ 63 h 412"/>
                <a:gd name="T24" fmla="*/ 220 w 1647"/>
                <a:gd name="T25" fmla="*/ 57 h 412"/>
                <a:gd name="T26" fmla="*/ 247 w 1647"/>
                <a:gd name="T27" fmla="*/ 51 h 412"/>
                <a:gd name="T28" fmla="*/ 273 w 1647"/>
                <a:gd name="T29" fmla="*/ 46 h 412"/>
                <a:gd name="T30" fmla="*/ 302 w 1647"/>
                <a:gd name="T31" fmla="*/ 40 h 412"/>
                <a:gd name="T32" fmla="*/ 330 w 1647"/>
                <a:gd name="T33" fmla="*/ 34 h 412"/>
                <a:gd name="T34" fmla="*/ 357 w 1647"/>
                <a:gd name="T35" fmla="*/ 30 h 412"/>
                <a:gd name="T36" fmla="*/ 385 w 1647"/>
                <a:gd name="T37" fmla="*/ 25 h 412"/>
                <a:gd name="T38" fmla="*/ 414 w 1647"/>
                <a:gd name="T39" fmla="*/ 19 h 412"/>
                <a:gd name="T40" fmla="*/ 442 w 1647"/>
                <a:gd name="T41" fmla="*/ 15 h 412"/>
                <a:gd name="T42" fmla="*/ 473 w 1647"/>
                <a:gd name="T43" fmla="*/ 11 h 412"/>
                <a:gd name="T44" fmla="*/ 499 w 1647"/>
                <a:gd name="T45" fmla="*/ 10 h 412"/>
                <a:gd name="T46" fmla="*/ 528 w 1647"/>
                <a:gd name="T47" fmla="*/ 6 h 412"/>
                <a:gd name="T48" fmla="*/ 555 w 1647"/>
                <a:gd name="T49" fmla="*/ 4 h 412"/>
                <a:gd name="T50" fmla="*/ 581 w 1647"/>
                <a:gd name="T51" fmla="*/ 2 h 412"/>
                <a:gd name="T52" fmla="*/ 606 w 1647"/>
                <a:gd name="T53" fmla="*/ 0 h 412"/>
                <a:gd name="T54" fmla="*/ 632 w 1647"/>
                <a:gd name="T55" fmla="*/ 0 h 412"/>
                <a:gd name="T56" fmla="*/ 657 w 1647"/>
                <a:gd name="T57" fmla="*/ 0 h 412"/>
                <a:gd name="T58" fmla="*/ 678 w 1647"/>
                <a:gd name="T59" fmla="*/ 2 h 412"/>
                <a:gd name="T60" fmla="*/ 693 w 1647"/>
                <a:gd name="T61" fmla="*/ 4 h 412"/>
                <a:gd name="T62" fmla="*/ 705 w 1647"/>
                <a:gd name="T63" fmla="*/ 4 h 412"/>
                <a:gd name="T64" fmla="*/ 720 w 1647"/>
                <a:gd name="T65" fmla="*/ 4 h 412"/>
                <a:gd name="T66" fmla="*/ 741 w 1647"/>
                <a:gd name="T67" fmla="*/ 6 h 412"/>
                <a:gd name="T68" fmla="*/ 762 w 1647"/>
                <a:gd name="T69" fmla="*/ 8 h 412"/>
                <a:gd name="T70" fmla="*/ 773 w 1647"/>
                <a:gd name="T71" fmla="*/ 10 h 412"/>
                <a:gd name="T72" fmla="*/ 788 w 1647"/>
                <a:gd name="T73" fmla="*/ 10 h 412"/>
                <a:gd name="T74" fmla="*/ 802 w 1647"/>
                <a:gd name="T75" fmla="*/ 10 h 412"/>
                <a:gd name="T76" fmla="*/ 815 w 1647"/>
                <a:gd name="T77" fmla="*/ 11 h 412"/>
                <a:gd name="T78" fmla="*/ 830 w 1647"/>
                <a:gd name="T79" fmla="*/ 11 h 412"/>
                <a:gd name="T80" fmla="*/ 843 w 1647"/>
                <a:gd name="T81" fmla="*/ 15 h 412"/>
                <a:gd name="T82" fmla="*/ 857 w 1647"/>
                <a:gd name="T83" fmla="*/ 15 h 412"/>
                <a:gd name="T84" fmla="*/ 870 w 1647"/>
                <a:gd name="T85" fmla="*/ 15 h 412"/>
                <a:gd name="T86" fmla="*/ 883 w 1647"/>
                <a:gd name="T87" fmla="*/ 17 h 412"/>
                <a:gd name="T88" fmla="*/ 897 w 1647"/>
                <a:gd name="T89" fmla="*/ 19 h 412"/>
                <a:gd name="T90" fmla="*/ 921 w 1647"/>
                <a:gd name="T91" fmla="*/ 19 h 412"/>
                <a:gd name="T92" fmla="*/ 944 w 1647"/>
                <a:gd name="T93" fmla="*/ 21 h 412"/>
                <a:gd name="T94" fmla="*/ 963 w 1647"/>
                <a:gd name="T95" fmla="*/ 23 h 412"/>
                <a:gd name="T96" fmla="*/ 978 w 1647"/>
                <a:gd name="T97" fmla="*/ 25 h 412"/>
                <a:gd name="T98" fmla="*/ 990 w 1647"/>
                <a:gd name="T99" fmla="*/ 27 h 412"/>
                <a:gd name="T100" fmla="*/ 1482 w 1647"/>
                <a:gd name="T101" fmla="*/ 181 h 412"/>
                <a:gd name="T102" fmla="*/ 1647 w 1647"/>
                <a:gd name="T103" fmla="*/ 354 h 412"/>
                <a:gd name="T104" fmla="*/ 657 w 1647"/>
                <a:gd name="T105" fmla="*/ 376 h 412"/>
                <a:gd name="T106" fmla="*/ 152 w 1647"/>
                <a:gd name="T107" fmla="*/ 386 h 412"/>
                <a:gd name="T108" fmla="*/ 0 w 1647"/>
                <a:gd name="T109" fmla="*/ 110 h 41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647"/>
                <a:gd name="T166" fmla="*/ 0 h 412"/>
                <a:gd name="T167" fmla="*/ 1647 w 1647"/>
                <a:gd name="T168" fmla="*/ 412 h 41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647" h="412">
                  <a:moveTo>
                    <a:pt x="0" y="110"/>
                  </a:moveTo>
                  <a:lnTo>
                    <a:pt x="0" y="108"/>
                  </a:lnTo>
                  <a:lnTo>
                    <a:pt x="5" y="108"/>
                  </a:lnTo>
                  <a:lnTo>
                    <a:pt x="11" y="105"/>
                  </a:lnTo>
                  <a:lnTo>
                    <a:pt x="21" y="105"/>
                  </a:lnTo>
                  <a:lnTo>
                    <a:pt x="24" y="103"/>
                  </a:lnTo>
                  <a:lnTo>
                    <a:pt x="30" y="101"/>
                  </a:lnTo>
                  <a:lnTo>
                    <a:pt x="38" y="99"/>
                  </a:lnTo>
                  <a:lnTo>
                    <a:pt x="43" y="97"/>
                  </a:lnTo>
                  <a:lnTo>
                    <a:pt x="51" y="95"/>
                  </a:lnTo>
                  <a:lnTo>
                    <a:pt x="59" y="93"/>
                  </a:lnTo>
                  <a:lnTo>
                    <a:pt x="66" y="91"/>
                  </a:lnTo>
                  <a:lnTo>
                    <a:pt x="78" y="89"/>
                  </a:lnTo>
                  <a:lnTo>
                    <a:pt x="85" y="87"/>
                  </a:lnTo>
                  <a:lnTo>
                    <a:pt x="95" y="84"/>
                  </a:lnTo>
                  <a:lnTo>
                    <a:pt x="104" y="82"/>
                  </a:lnTo>
                  <a:lnTo>
                    <a:pt x="114" y="80"/>
                  </a:lnTo>
                  <a:lnTo>
                    <a:pt x="125" y="78"/>
                  </a:lnTo>
                  <a:lnTo>
                    <a:pt x="135" y="74"/>
                  </a:lnTo>
                  <a:lnTo>
                    <a:pt x="146" y="72"/>
                  </a:lnTo>
                  <a:lnTo>
                    <a:pt x="159" y="70"/>
                  </a:lnTo>
                  <a:lnTo>
                    <a:pt x="169" y="67"/>
                  </a:lnTo>
                  <a:lnTo>
                    <a:pt x="182" y="65"/>
                  </a:lnTo>
                  <a:lnTo>
                    <a:pt x="193" y="63"/>
                  </a:lnTo>
                  <a:lnTo>
                    <a:pt x="207" y="61"/>
                  </a:lnTo>
                  <a:lnTo>
                    <a:pt x="220" y="57"/>
                  </a:lnTo>
                  <a:lnTo>
                    <a:pt x="233" y="53"/>
                  </a:lnTo>
                  <a:lnTo>
                    <a:pt x="247" y="51"/>
                  </a:lnTo>
                  <a:lnTo>
                    <a:pt x="262" y="49"/>
                  </a:lnTo>
                  <a:lnTo>
                    <a:pt x="273" y="46"/>
                  </a:lnTo>
                  <a:lnTo>
                    <a:pt x="288" y="42"/>
                  </a:lnTo>
                  <a:lnTo>
                    <a:pt x="302" y="40"/>
                  </a:lnTo>
                  <a:lnTo>
                    <a:pt x="315" y="38"/>
                  </a:lnTo>
                  <a:lnTo>
                    <a:pt x="330" y="34"/>
                  </a:lnTo>
                  <a:lnTo>
                    <a:pt x="344" y="32"/>
                  </a:lnTo>
                  <a:lnTo>
                    <a:pt x="357" y="30"/>
                  </a:lnTo>
                  <a:lnTo>
                    <a:pt x="372" y="27"/>
                  </a:lnTo>
                  <a:lnTo>
                    <a:pt x="385" y="25"/>
                  </a:lnTo>
                  <a:lnTo>
                    <a:pt x="401" y="23"/>
                  </a:lnTo>
                  <a:lnTo>
                    <a:pt x="414" y="19"/>
                  </a:lnTo>
                  <a:lnTo>
                    <a:pt x="429" y="19"/>
                  </a:lnTo>
                  <a:lnTo>
                    <a:pt x="442" y="15"/>
                  </a:lnTo>
                  <a:lnTo>
                    <a:pt x="458" y="15"/>
                  </a:lnTo>
                  <a:lnTo>
                    <a:pt x="473" y="11"/>
                  </a:lnTo>
                  <a:lnTo>
                    <a:pt x="488" y="11"/>
                  </a:lnTo>
                  <a:lnTo>
                    <a:pt x="499" y="10"/>
                  </a:lnTo>
                  <a:lnTo>
                    <a:pt x="515" y="8"/>
                  </a:lnTo>
                  <a:lnTo>
                    <a:pt x="528" y="6"/>
                  </a:lnTo>
                  <a:lnTo>
                    <a:pt x="541" y="4"/>
                  </a:lnTo>
                  <a:lnTo>
                    <a:pt x="555" y="4"/>
                  </a:lnTo>
                  <a:lnTo>
                    <a:pt x="568" y="2"/>
                  </a:lnTo>
                  <a:lnTo>
                    <a:pt x="581" y="2"/>
                  </a:lnTo>
                  <a:lnTo>
                    <a:pt x="594" y="2"/>
                  </a:lnTo>
                  <a:lnTo>
                    <a:pt x="606" y="0"/>
                  </a:lnTo>
                  <a:lnTo>
                    <a:pt x="619" y="0"/>
                  </a:lnTo>
                  <a:lnTo>
                    <a:pt x="632" y="0"/>
                  </a:lnTo>
                  <a:lnTo>
                    <a:pt x="646" y="0"/>
                  </a:lnTo>
                  <a:lnTo>
                    <a:pt x="657" y="0"/>
                  </a:lnTo>
                  <a:lnTo>
                    <a:pt x="669" y="0"/>
                  </a:lnTo>
                  <a:lnTo>
                    <a:pt x="678" y="2"/>
                  </a:lnTo>
                  <a:lnTo>
                    <a:pt x="690" y="4"/>
                  </a:lnTo>
                  <a:lnTo>
                    <a:pt x="693" y="4"/>
                  </a:lnTo>
                  <a:lnTo>
                    <a:pt x="699" y="4"/>
                  </a:lnTo>
                  <a:lnTo>
                    <a:pt x="705" y="4"/>
                  </a:lnTo>
                  <a:lnTo>
                    <a:pt x="710" y="4"/>
                  </a:lnTo>
                  <a:lnTo>
                    <a:pt x="720" y="4"/>
                  </a:lnTo>
                  <a:lnTo>
                    <a:pt x="729" y="6"/>
                  </a:lnTo>
                  <a:lnTo>
                    <a:pt x="741" y="6"/>
                  </a:lnTo>
                  <a:lnTo>
                    <a:pt x="750" y="6"/>
                  </a:lnTo>
                  <a:lnTo>
                    <a:pt x="762" y="8"/>
                  </a:lnTo>
                  <a:lnTo>
                    <a:pt x="767" y="8"/>
                  </a:lnTo>
                  <a:lnTo>
                    <a:pt x="773" y="10"/>
                  </a:lnTo>
                  <a:lnTo>
                    <a:pt x="781" y="10"/>
                  </a:lnTo>
                  <a:lnTo>
                    <a:pt x="788" y="10"/>
                  </a:lnTo>
                  <a:lnTo>
                    <a:pt x="794" y="10"/>
                  </a:lnTo>
                  <a:lnTo>
                    <a:pt x="802" y="10"/>
                  </a:lnTo>
                  <a:lnTo>
                    <a:pt x="809" y="10"/>
                  </a:lnTo>
                  <a:lnTo>
                    <a:pt x="815" y="11"/>
                  </a:lnTo>
                  <a:lnTo>
                    <a:pt x="823" y="11"/>
                  </a:lnTo>
                  <a:lnTo>
                    <a:pt x="830" y="11"/>
                  </a:lnTo>
                  <a:lnTo>
                    <a:pt x="836" y="13"/>
                  </a:lnTo>
                  <a:lnTo>
                    <a:pt x="843" y="15"/>
                  </a:lnTo>
                  <a:lnTo>
                    <a:pt x="849" y="15"/>
                  </a:lnTo>
                  <a:lnTo>
                    <a:pt x="857" y="15"/>
                  </a:lnTo>
                  <a:lnTo>
                    <a:pt x="862" y="15"/>
                  </a:lnTo>
                  <a:lnTo>
                    <a:pt x="870" y="15"/>
                  </a:lnTo>
                  <a:lnTo>
                    <a:pt x="876" y="15"/>
                  </a:lnTo>
                  <a:lnTo>
                    <a:pt x="883" y="17"/>
                  </a:lnTo>
                  <a:lnTo>
                    <a:pt x="889" y="17"/>
                  </a:lnTo>
                  <a:lnTo>
                    <a:pt x="897" y="19"/>
                  </a:lnTo>
                  <a:lnTo>
                    <a:pt x="908" y="19"/>
                  </a:lnTo>
                  <a:lnTo>
                    <a:pt x="921" y="19"/>
                  </a:lnTo>
                  <a:lnTo>
                    <a:pt x="933" y="21"/>
                  </a:lnTo>
                  <a:lnTo>
                    <a:pt x="944" y="21"/>
                  </a:lnTo>
                  <a:lnTo>
                    <a:pt x="954" y="21"/>
                  </a:lnTo>
                  <a:lnTo>
                    <a:pt x="963" y="23"/>
                  </a:lnTo>
                  <a:lnTo>
                    <a:pt x="971" y="23"/>
                  </a:lnTo>
                  <a:lnTo>
                    <a:pt x="978" y="25"/>
                  </a:lnTo>
                  <a:lnTo>
                    <a:pt x="988" y="25"/>
                  </a:lnTo>
                  <a:lnTo>
                    <a:pt x="990" y="27"/>
                  </a:lnTo>
                  <a:lnTo>
                    <a:pt x="1222" y="74"/>
                  </a:lnTo>
                  <a:lnTo>
                    <a:pt x="1482" y="181"/>
                  </a:lnTo>
                  <a:lnTo>
                    <a:pt x="1604" y="291"/>
                  </a:lnTo>
                  <a:lnTo>
                    <a:pt x="1647" y="354"/>
                  </a:lnTo>
                  <a:lnTo>
                    <a:pt x="1049" y="392"/>
                  </a:lnTo>
                  <a:lnTo>
                    <a:pt x="657" y="376"/>
                  </a:lnTo>
                  <a:lnTo>
                    <a:pt x="410" y="412"/>
                  </a:lnTo>
                  <a:lnTo>
                    <a:pt x="152" y="386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B5D9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125">
                <a:latin typeface="Times New Roman" pitchFamily="18" charset="0"/>
              </a:endParaRPr>
            </a:p>
          </p:txBody>
        </p:sp>
        <p:sp>
          <p:nvSpPr>
            <p:cNvPr id="6150" name="Freeform 27"/>
            <p:cNvSpPr>
              <a:spLocks/>
            </p:cNvSpPr>
            <p:nvPr/>
          </p:nvSpPr>
          <p:spPr bwMode="auto">
            <a:xfrm flipH="1">
              <a:off x="3218853" y="4667252"/>
              <a:ext cx="1447800" cy="568325"/>
            </a:xfrm>
            <a:custGeom>
              <a:avLst/>
              <a:gdLst>
                <a:gd name="T0" fmla="*/ 639 w 660"/>
                <a:gd name="T1" fmla="*/ 0 h 131"/>
                <a:gd name="T2" fmla="*/ 629 w 660"/>
                <a:gd name="T3" fmla="*/ 0 h 131"/>
                <a:gd name="T4" fmla="*/ 616 w 660"/>
                <a:gd name="T5" fmla="*/ 2 h 131"/>
                <a:gd name="T6" fmla="*/ 605 w 660"/>
                <a:gd name="T7" fmla="*/ 2 h 131"/>
                <a:gd name="T8" fmla="*/ 591 w 660"/>
                <a:gd name="T9" fmla="*/ 4 h 131"/>
                <a:gd name="T10" fmla="*/ 576 w 660"/>
                <a:gd name="T11" fmla="*/ 6 h 131"/>
                <a:gd name="T12" fmla="*/ 561 w 660"/>
                <a:gd name="T13" fmla="*/ 6 h 131"/>
                <a:gd name="T14" fmla="*/ 540 w 660"/>
                <a:gd name="T15" fmla="*/ 8 h 131"/>
                <a:gd name="T16" fmla="*/ 521 w 660"/>
                <a:gd name="T17" fmla="*/ 10 h 131"/>
                <a:gd name="T18" fmla="*/ 500 w 660"/>
                <a:gd name="T19" fmla="*/ 12 h 131"/>
                <a:gd name="T20" fmla="*/ 479 w 660"/>
                <a:gd name="T21" fmla="*/ 14 h 131"/>
                <a:gd name="T22" fmla="*/ 456 w 660"/>
                <a:gd name="T23" fmla="*/ 17 h 131"/>
                <a:gd name="T24" fmla="*/ 432 w 660"/>
                <a:gd name="T25" fmla="*/ 21 h 131"/>
                <a:gd name="T26" fmla="*/ 409 w 660"/>
                <a:gd name="T27" fmla="*/ 25 h 131"/>
                <a:gd name="T28" fmla="*/ 382 w 660"/>
                <a:gd name="T29" fmla="*/ 27 h 131"/>
                <a:gd name="T30" fmla="*/ 358 w 660"/>
                <a:gd name="T31" fmla="*/ 31 h 131"/>
                <a:gd name="T32" fmla="*/ 331 w 660"/>
                <a:gd name="T33" fmla="*/ 33 h 131"/>
                <a:gd name="T34" fmla="*/ 304 w 660"/>
                <a:gd name="T35" fmla="*/ 36 h 131"/>
                <a:gd name="T36" fmla="*/ 278 w 660"/>
                <a:gd name="T37" fmla="*/ 42 h 131"/>
                <a:gd name="T38" fmla="*/ 251 w 660"/>
                <a:gd name="T39" fmla="*/ 46 h 131"/>
                <a:gd name="T40" fmla="*/ 225 w 660"/>
                <a:gd name="T41" fmla="*/ 52 h 131"/>
                <a:gd name="T42" fmla="*/ 198 w 660"/>
                <a:gd name="T43" fmla="*/ 57 h 131"/>
                <a:gd name="T44" fmla="*/ 171 w 660"/>
                <a:gd name="T45" fmla="*/ 63 h 131"/>
                <a:gd name="T46" fmla="*/ 147 w 660"/>
                <a:gd name="T47" fmla="*/ 67 h 131"/>
                <a:gd name="T48" fmla="*/ 120 w 660"/>
                <a:gd name="T49" fmla="*/ 73 h 131"/>
                <a:gd name="T50" fmla="*/ 95 w 660"/>
                <a:gd name="T51" fmla="*/ 80 h 131"/>
                <a:gd name="T52" fmla="*/ 73 w 660"/>
                <a:gd name="T53" fmla="*/ 86 h 131"/>
                <a:gd name="T54" fmla="*/ 52 w 660"/>
                <a:gd name="T55" fmla="*/ 93 h 131"/>
                <a:gd name="T56" fmla="*/ 31 w 660"/>
                <a:gd name="T57" fmla="*/ 99 h 131"/>
                <a:gd name="T58" fmla="*/ 10 w 660"/>
                <a:gd name="T59" fmla="*/ 107 h 131"/>
                <a:gd name="T60" fmla="*/ 16 w 660"/>
                <a:gd name="T61" fmla="*/ 131 h 131"/>
                <a:gd name="T62" fmla="*/ 21 w 660"/>
                <a:gd name="T63" fmla="*/ 128 h 131"/>
                <a:gd name="T64" fmla="*/ 27 w 660"/>
                <a:gd name="T65" fmla="*/ 122 h 131"/>
                <a:gd name="T66" fmla="*/ 40 w 660"/>
                <a:gd name="T67" fmla="*/ 118 h 131"/>
                <a:gd name="T68" fmla="*/ 55 w 660"/>
                <a:gd name="T69" fmla="*/ 111 h 131"/>
                <a:gd name="T70" fmla="*/ 78 w 660"/>
                <a:gd name="T71" fmla="*/ 105 h 131"/>
                <a:gd name="T72" fmla="*/ 90 w 660"/>
                <a:gd name="T73" fmla="*/ 99 h 131"/>
                <a:gd name="T74" fmla="*/ 103 w 660"/>
                <a:gd name="T75" fmla="*/ 95 h 131"/>
                <a:gd name="T76" fmla="*/ 118 w 660"/>
                <a:gd name="T77" fmla="*/ 92 h 131"/>
                <a:gd name="T78" fmla="*/ 137 w 660"/>
                <a:gd name="T79" fmla="*/ 88 h 131"/>
                <a:gd name="T80" fmla="*/ 154 w 660"/>
                <a:gd name="T81" fmla="*/ 82 h 131"/>
                <a:gd name="T82" fmla="*/ 173 w 660"/>
                <a:gd name="T83" fmla="*/ 78 h 131"/>
                <a:gd name="T84" fmla="*/ 194 w 660"/>
                <a:gd name="T85" fmla="*/ 73 h 131"/>
                <a:gd name="T86" fmla="*/ 219 w 660"/>
                <a:gd name="T87" fmla="*/ 69 h 131"/>
                <a:gd name="T88" fmla="*/ 242 w 660"/>
                <a:gd name="T89" fmla="*/ 63 h 131"/>
                <a:gd name="T90" fmla="*/ 270 w 660"/>
                <a:gd name="T91" fmla="*/ 59 h 131"/>
                <a:gd name="T92" fmla="*/ 299 w 660"/>
                <a:gd name="T93" fmla="*/ 54 h 131"/>
                <a:gd name="T94" fmla="*/ 329 w 660"/>
                <a:gd name="T95" fmla="*/ 50 h 131"/>
                <a:gd name="T96" fmla="*/ 361 w 660"/>
                <a:gd name="T97" fmla="*/ 44 h 131"/>
                <a:gd name="T98" fmla="*/ 396 w 660"/>
                <a:gd name="T99" fmla="*/ 38 h 131"/>
                <a:gd name="T100" fmla="*/ 432 w 660"/>
                <a:gd name="T101" fmla="*/ 35 h 131"/>
                <a:gd name="T102" fmla="*/ 472 w 660"/>
                <a:gd name="T103" fmla="*/ 31 h 131"/>
                <a:gd name="T104" fmla="*/ 513 w 660"/>
                <a:gd name="T105" fmla="*/ 27 h 131"/>
                <a:gd name="T106" fmla="*/ 557 w 660"/>
                <a:gd name="T107" fmla="*/ 23 h 131"/>
                <a:gd name="T108" fmla="*/ 601 w 660"/>
                <a:gd name="T109" fmla="*/ 19 h 131"/>
                <a:gd name="T110" fmla="*/ 652 w 660"/>
                <a:gd name="T111" fmla="*/ 17 h 131"/>
                <a:gd name="T112" fmla="*/ 641 w 660"/>
                <a:gd name="T113" fmla="*/ 0 h 13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60"/>
                <a:gd name="T172" fmla="*/ 0 h 131"/>
                <a:gd name="T173" fmla="*/ 660 w 660"/>
                <a:gd name="T174" fmla="*/ 131 h 13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60" h="131">
                  <a:moveTo>
                    <a:pt x="641" y="0"/>
                  </a:moveTo>
                  <a:lnTo>
                    <a:pt x="639" y="0"/>
                  </a:lnTo>
                  <a:lnTo>
                    <a:pt x="635" y="0"/>
                  </a:lnTo>
                  <a:lnTo>
                    <a:pt x="629" y="0"/>
                  </a:lnTo>
                  <a:lnTo>
                    <a:pt x="622" y="2"/>
                  </a:lnTo>
                  <a:lnTo>
                    <a:pt x="616" y="2"/>
                  </a:lnTo>
                  <a:lnTo>
                    <a:pt x="610" y="2"/>
                  </a:lnTo>
                  <a:lnTo>
                    <a:pt x="605" y="2"/>
                  </a:lnTo>
                  <a:lnTo>
                    <a:pt x="599" y="4"/>
                  </a:lnTo>
                  <a:lnTo>
                    <a:pt x="591" y="4"/>
                  </a:lnTo>
                  <a:lnTo>
                    <a:pt x="584" y="4"/>
                  </a:lnTo>
                  <a:lnTo>
                    <a:pt x="576" y="6"/>
                  </a:lnTo>
                  <a:lnTo>
                    <a:pt x="569" y="6"/>
                  </a:lnTo>
                  <a:lnTo>
                    <a:pt x="561" y="6"/>
                  </a:lnTo>
                  <a:lnTo>
                    <a:pt x="551" y="6"/>
                  </a:lnTo>
                  <a:lnTo>
                    <a:pt x="540" y="8"/>
                  </a:lnTo>
                  <a:lnTo>
                    <a:pt x="531" y="10"/>
                  </a:lnTo>
                  <a:lnTo>
                    <a:pt x="521" y="10"/>
                  </a:lnTo>
                  <a:lnTo>
                    <a:pt x="510" y="10"/>
                  </a:lnTo>
                  <a:lnTo>
                    <a:pt x="500" y="12"/>
                  </a:lnTo>
                  <a:lnTo>
                    <a:pt x="491" y="14"/>
                  </a:lnTo>
                  <a:lnTo>
                    <a:pt x="479" y="14"/>
                  </a:lnTo>
                  <a:lnTo>
                    <a:pt x="468" y="16"/>
                  </a:lnTo>
                  <a:lnTo>
                    <a:pt x="456" y="17"/>
                  </a:lnTo>
                  <a:lnTo>
                    <a:pt x="445" y="19"/>
                  </a:lnTo>
                  <a:lnTo>
                    <a:pt x="432" y="21"/>
                  </a:lnTo>
                  <a:lnTo>
                    <a:pt x="420" y="23"/>
                  </a:lnTo>
                  <a:lnTo>
                    <a:pt x="409" y="25"/>
                  </a:lnTo>
                  <a:lnTo>
                    <a:pt x="396" y="27"/>
                  </a:lnTo>
                  <a:lnTo>
                    <a:pt x="382" y="27"/>
                  </a:lnTo>
                  <a:lnTo>
                    <a:pt x="369" y="29"/>
                  </a:lnTo>
                  <a:lnTo>
                    <a:pt x="358" y="31"/>
                  </a:lnTo>
                  <a:lnTo>
                    <a:pt x="344" y="33"/>
                  </a:lnTo>
                  <a:lnTo>
                    <a:pt x="331" y="33"/>
                  </a:lnTo>
                  <a:lnTo>
                    <a:pt x="318" y="36"/>
                  </a:lnTo>
                  <a:lnTo>
                    <a:pt x="304" y="36"/>
                  </a:lnTo>
                  <a:lnTo>
                    <a:pt x="291" y="40"/>
                  </a:lnTo>
                  <a:lnTo>
                    <a:pt x="278" y="42"/>
                  </a:lnTo>
                  <a:lnTo>
                    <a:pt x="264" y="44"/>
                  </a:lnTo>
                  <a:lnTo>
                    <a:pt x="251" y="46"/>
                  </a:lnTo>
                  <a:lnTo>
                    <a:pt x="238" y="50"/>
                  </a:lnTo>
                  <a:lnTo>
                    <a:pt x="225" y="52"/>
                  </a:lnTo>
                  <a:lnTo>
                    <a:pt x="211" y="54"/>
                  </a:lnTo>
                  <a:lnTo>
                    <a:pt x="198" y="57"/>
                  </a:lnTo>
                  <a:lnTo>
                    <a:pt x="185" y="59"/>
                  </a:lnTo>
                  <a:lnTo>
                    <a:pt x="171" y="63"/>
                  </a:lnTo>
                  <a:lnTo>
                    <a:pt x="158" y="65"/>
                  </a:lnTo>
                  <a:lnTo>
                    <a:pt x="147" y="67"/>
                  </a:lnTo>
                  <a:lnTo>
                    <a:pt x="133" y="71"/>
                  </a:lnTo>
                  <a:lnTo>
                    <a:pt x="120" y="73"/>
                  </a:lnTo>
                  <a:lnTo>
                    <a:pt x="109" y="76"/>
                  </a:lnTo>
                  <a:lnTo>
                    <a:pt x="95" y="80"/>
                  </a:lnTo>
                  <a:lnTo>
                    <a:pt x="86" y="84"/>
                  </a:lnTo>
                  <a:lnTo>
                    <a:pt x="73" y="86"/>
                  </a:lnTo>
                  <a:lnTo>
                    <a:pt x="61" y="90"/>
                  </a:lnTo>
                  <a:lnTo>
                    <a:pt x="52" y="93"/>
                  </a:lnTo>
                  <a:lnTo>
                    <a:pt x="40" y="95"/>
                  </a:lnTo>
                  <a:lnTo>
                    <a:pt x="31" y="99"/>
                  </a:lnTo>
                  <a:lnTo>
                    <a:pt x="19" y="103"/>
                  </a:lnTo>
                  <a:lnTo>
                    <a:pt x="10" y="107"/>
                  </a:lnTo>
                  <a:lnTo>
                    <a:pt x="0" y="111"/>
                  </a:lnTo>
                  <a:lnTo>
                    <a:pt x="16" y="131"/>
                  </a:lnTo>
                  <a:lnTo>
                    <a:pt x="16" y="130"/>
                  </a:lnTo>
                  <a:lnTo>
                    <a:pt x="21" y="128"/>
                  </a:lnTo>
                  <a:lnTo>
                    <a:pt x="23" y="126"/>
                  </a:lnTo>
                  <a:lnTo>
                    <a:pt x="27" y="122"/>
                  </a:lnTo>
                  <a:lnTo>
                    <a:pt x="33" y="120"/>
                  </a:lnTo>
                  <a:lnTo>
                    <a:pt x="40" y="118"/>
                  </a:lnTo>
                  <a:lnTo>
                    <a:pt x="48" y="114"/>
                  </a:lnTo>
                  <a:lnTo>
                    <a:pt x="55" y="111"/>
                  </a:lnTo>
                  <a:lnTo>
                    <a:pt x="67" y="109"/>
                  </a:lnTo>
                  <a:lnTo>
                    <a:pt x="78" y="105"/>
                  </a:lnTo>
                  <a:lnTo>
                    <a:pt x="82" y="101"/>
                  </a:lnTo>
                  <a:lnTo>
                    <a:pt x="90" y="99"/>
                  </a:lnTo>
                  <a:lnTo>
                    <a:pt x="95" y="97"/>
                  </a:lnTo>
                  <a:lnTo>
                    <a:pt x="103" y="95"/>
                  </a:lnTo>
                  <a:lnTo>
                    <a:pt x="111" y="93"/>
                  </a:lnTo>
                  <a:lnTo>
                    <a:pt x="118" y="92"/>
                  </a:lnTo>
                  <a:lnTo>
                    <a:pt x="126" y="90"/>
                  </a:lnTo>
                  <a:lnTo>
                    <a:pt x="137" y="88"/>
                  </a:lnTo>
                  <a:lnTo>
                    <a:pt x="145" y="84"/>
                  </a:lnTo>
                  <a:lnTo>
                    <a:pt x="154" y="82"/>
                  </a:lnTo>
                  <a:lnTo>
                    <a:pt x="164" y="80"/>
                  </a:lnTo>
                  <a:lnTo>
                    <a:pt x="173" y="78"/>
                  </a:lnTo>
                  <a:lnTo>
                    <a:pt x="185" y="74"/>
                  </a:lnTo>
                  <a:lnTo>
                    <a:pt x="194" y="73"/>
                  </a:lnTo>
                  <a:lnTo>
                    <a:pt x="206" y="69"/>
                  </a:lnTo>
                  <a:lnTo>
                    <a:pt x="219" y="69"/>
                  </a:lnTo>
                  <a:lnTo>
                    <a:pt x="230" y="65"/>
                  </a:lnTo>
                  <a:lnTo>
                    <a:pt x="242" y="63"/>
                  </a:lnTo>
                  <a:lnTo>
                    <a:pt x="257" y="59"/>
                  </a:lnTo>
                  <a:lnTo>
                    <a:pt x="270" y="59"/>
                  </a:lnTo>
                  <a:lnTo>
                    <a:pt x="283" y="55"/>
                  </a:lnTo>
                  <a:lnTo>
                    <a:pt x="299" y="54"/>
                  </a:lnTo>
                  <a:lnTo>
                    <a:pt x="312" y="52"/>
                  </a:lnTo>
                  <a:lnTo>
                    <a:pt x="329" y="50"/>
                  </a:lnTo>
                  <a:lnTo>
                    <a:pt x="344" y="46"/>
                  </a:lnTo>
                  <a:lnTo>
                    <a:pt x="361" y="44"/>
                  </a:lnTo>
                  <a:lnTo>
                    <a:pt x="379" y="42"/>
                  </a:lnTo>
                  <a:lnTo>
                    <a:pt x="396" y="38"/>
                  </a:lnTo>
                  <a:lnTo>
                    <a:pt x="413" y="36"/>
                  </a:lnTo>
                  <a:lnTo>
                    <a:pt x="432" y="35"/>
                  </a:lnTo>
                  <a:lnTo>
                    <a:pt x="451" y="33"/>
                  </a:lnTo>
                  <a:lnTo>
                    <a:pt x="472" y="31"/>
                  </a:lnTo>
                  <a:lnTo>
                    <a:pt x="491" y="27"/>
                  </a:lnTo>
                  <a:lnTo>
                    <a:pt x="513" y="27"/>
                  </a:lnTo>
                  <a:lnTo>
                    <a:pt x="532" y="25"/>
                  </a:lnTo>
                  <a:lnTo>
                    <a:pt x="557" y="23"/>
                  </a:lnTo>
                  <a:lnTo>
                    <a:pt x="578" y="21"/>
                  </a:lnTo>
                  <a:lnTo>
                    <a:pt x="601" y="19"/>
                  </a:lnTo>
                  <a:lnTo>
                    <a:pt x="626" y="17"/>
                  </a:lnTo>
                  <a:lnTo>
                    <a:pt x="652" y="17"/>
                  </a:lnTo>
                  <a:lnTo>
                    <a:pt x="660" y="6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125">
                <a:latin typeface="Times New Roman" pitchFamily="18" charset="0"/>
              </a:endParaRPr>
            </a:p>
          </p:txBody>
        </p:sp>
        <p:sp>
          <p:nvSpPr>
            <p:cNvPr id="6151" name="Freeform 28"/>
            <p:cNvSpPr>
              <a:spLocks/>
            </p:cNvSpPr>
            <p:nvPr/>
          </p:nvSpPr>
          <p:spPr bwMode="auto">
            <a:xfrm flipH="1">
              <a:off x="-16075" y="3468690"/>
              <a:ext cx="2756297" cy="1973263"/>
            </a:xfrm>
            <a:custGeom>
              <a:avLst/>
              <a:gdLst>
                <a:gd name="T0" fmla="*/ 0 w 1257"/>
                <a:gd name="T1" fmla="*/ 142 h 456"/>
                <a:gd name="T2" fmla="*/ 126 w 1257"/>
                <a:gd name="T3" fmla="*/ 53 h 456"/>
                <a:gd name="T4" fmla="*/ 361 w 1257"/>
                <a:gd name="T5" fmla="*/ 0 h 456"/>
                <a:gd name="T6" fmla="*/ 555 w 1257"/>
                <a:gd name="T7" fmla="*/ 6 h 456"/>
                <a:gd name="T8" fmla="*/ 876 w 1257"/>
                <a:gd name="T9" fmla="*/ 114 h 456"/>
                <a:gd name="T10" fmla="*/ 1125 w 1257"/>
                <a:gd name="T11" fmla="*/ 245 h 456"/>
                <a:gd name="T12" fmla="*/ 1257 w 1257"/>
                <a:gd name="T13" fmla="*/ 350 h 456"/>
                <a:gd name="T14" fmla="*/ 1198 w 1257"/>
                <a:gd name="T15" fmla="*/ 391 h 456"/>
                <a:gd name="T16" fmla="*/ 897 w 1257"/>
                <a:gd name="T17" fmla="*/ 439 h 456"/>
                <a:gd name="T18" fmla="*/ 584 w 1257"/>
                <a:gd name="T19" fmla="*/ 456 h 456"/>
                <a:gd name="T20" fmla="*/ 436 w 1257"/>
                <a:gd name="T21" fmla="*/ 386 h 456"/>
                <a:gd name="T22" fmla="*/ 308 w 1257"/>
                <a:gd name="T23" fmla="*/ 260 h 456"/>
                <a:gd name="T24" fmla="*/ 126 w 1257"/>
                <a:gd name="T25" fmla="*/ 177 h 456"/>
                <a:gd name="T26" fmla="*/ 0 w 1257"/>
                <a:gd name="T27" fmla="*/ 142 h 456"/>
                <a:gd name="T28" fmla="*/ 0 w 1257"/>
                <a:gd name="T29" fmla="*/ 142 h 4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57"/>
                <a:gd name="T46" fmla="*/ 0 h 456"/>
                <a:gd name="T47" fmla="*/ 1257 w 1257"/>
                <a:gd name="T48" fmla="*/ 456 h 45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57" h="456">
                  <a:moveTo>
                    <a:pt x="0" y="142"/>
                  </a:moveTo>
                  <a:lnTo>
                    <a:pt x="126" y="53"/>
                  </a:lnTo>
                  <a:lnTo>
                    <a:pt x="361" y="0"/>
                  </a:lnTo>
                  <a:lnTo>
                    <a:pt x="555" y="6"/>
                  </a:lnTo>
                  <a:lnTo>
                    <a:pt x="876" y="114"/>
                  </a:lnTo>
                  <a:lnTo>
                    <a:pt x="1125" y="245"/>
                  </a:lnTo>
                  <a:lnTo>
                    <a:pt x="1257" y="350"/>
                  </a:lnTo>
                  <a:lnTo>
                    <a:pt x="1198" y="391"/>
                  </a:lnTo>
                  <a:lnTo>
                    <a:pt x="897" y="439"/>
                  </a:lnTo>
                  <a:lnTo>
                    <a:pt x="584" y="456"/>
                  </a:lnTo>
                  <a:lnTo>
                    <a:pt x="436" y="386"/>
                  </a:lnTo>
                  <a:lnTo>
                    <a:pt x="308" y="260"/>
                  </a:lnTo>
                  <a:lnTo>
                    <a:pt x="126" y="177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C0D7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125">
                <a:latin typeface="Times New Roman" pitchFamily="18" charset="0"/>
              </a:endParaRPr>
            </a:p>
          </p:txBody>
        </p:sp>
        <p:sp>
          <p:nvSpPr>
            <p:cNvPr id="6152" name="Freeform 65"/>
            <p:cNvSpPr>
              <a:spLocks/>
            </p:cNvSpPr>
            <p:nvPr/>
          </p:nvSpPr>
          <p:spPr bwMode="auto">
            <a:xfrm flipH="1">
              <a:off x="-42269" y="3425827"/>
              <a:ext cx="2813447" cy="2058988"/>
            </a:xfrm>
            <a:custGeom>
              <a:avLst/>
              <a:gdLst>
                <a:gd name="T0" fmla="*/ 31 w 1283"/>
                <a:gd name="T1" fmla="*/ 118 h 479"/>
                <a:gd name="T2" fmla="*/ 82 w 1283"/>
                <a:gd name="T3" fmla="*/ 86 h 479"/>
                <a:gd name="T4" fmla="*/ 129 w 1283"/>
                <a:gd name="T5" fmla="*/ 61 h 479"/>
                <a:gd name="T6" fmla="*/ 188 w 1283"/>
                <a:gd name="T7" fmla="*/ 38 h 479"/>
                <a:gd name="T8" fmla="*/ 257 w 1283"/>
                <a:gd name="T9" fmla="*/ 19 h 479"/>
                <a:gd name="T10" fmla="*/ 335 w 1283"/>
                <a:gd name="T11" fmla="*/ 6 h 479"/>
                <a:gd name="T12" fmla="*/ 422 w 1283"/>
                <a:gd name="T13" fmla="*/ 0 h 479"/>
                <a:gd name="T14" fmla="*/ 521 w 1283"/>
                <a:gd name="T15" fmla="*/ 6 h 479"/>
                <a:gd name="T16" fmla="*/ 627 w 1283"/>
                <a:gd name="T17" fmla="*/ 27 h 479"/>
                <a:gd name="T18" fmla="*/ 730 w 1283"/>
                <a:gd name="T19" fmla="*/ 54 h 479"/>
                <a:gd name="T20" fmla="*/ 829 w 1283"/>
                <a:gd name="T21" fmla="*/ 88 h 479"/>
                <a:gd name="T22" fmla="*/ 920 w 1283"/>
                <a:gd name="T23" fmla="*/ 128 h 479"/>
                <a:gd name="T24" fmla="*/ 1002 w 1283"/>
                <a:gd name="T25" fmla="*/ 170 h 479"/>
                <a:gd name="T26" fmla="*/ 1076 w 1283"/>
                <a:gd name="T27" fmla="*/ 211 h 479"/>
                <a:gd name="T28" fmla="*/ 1139 w 1283"/>
                <a:gd name="T29" fmla="*/ 249 h 479"/>
                <a:gd name="T30" fmla="*/ 1192 w 1283"/>
                <a:gd name="T31" fmla="*/ 286 h 479"/>
                <a:gd name="T32" fmla="*/ 1239 w 1283"/>
                <a:gd name="T33" fmla="*/ 320 h 479"/>
                <a:gd name="T34" fmla="*/ 1277 w 1283"/>
                <a:gd name="T35" fmla="*/ 352 h 479"/>
                <a:gd name="T36" fmla="*/ 1268 w 1283"/>
                <a:gd name="T37" fmla="*/ 384 h 479"/>
                <a:gd name="T38" fmla="*/ 1216 w 1283"/>
                <a:gd name="T39" fmla="*/ 407 h 479"/>
                <a:gd name="T40" fmla="*/ 1171 w 1283"/>
                <a:gd name="T41" fmla="*/ 419 h 479"/>
                <a:gd name="T42" fmla="*/ 1120 w 1283"/>
                <a:gd name="T43" fmla="*/ 430 h 479"/>
                <a:gd name="T44" fmla="*/ 1057 w 1283"/>
                <a:gd name="T45" fmla="*/ 438 h 479"/>
                <a:gd name="T46" fmla="*/ 992 w 1283"/>
                <a:gd name="T47" fmla="*/ 445 h 479"/>
                <a:gd name="T48" fmla="*/ 928 w 1283"/>
                <a:gd name="T49" fmla="*/ 453 h 479"/>
                <a:gd name="T50" fmla="*/ 865 w 1283"/>
                <a:gd name="T51" fmla="*/ 458 h 479"/>
                <a:gd name="T52" fmla="*/ 804 w 1283"/>
                <a:gd name="T53" fmla="*/ 464 h 479"/>
                <a:gd name="T54" fmla="*/ 747 w 1283"/>
                <a:gd name="T55" fmla="*/ 468 h 479"/>
                <a:gd name="T56" fmla="*/ 700 w 1283"/>
                <a:gd name="T57" fmla="*/ 472 h 479"/>
                <a:gd name="T58" fmla="*/ 660 w 1283"/>
                <a:gd name="T59" fmla="*/ 474 h 479"/>
                <a:gd name="T60" fmla="*/ 608 w 1283"/>
                <a:gd name="T61" fmla="*/ 478 h 479"/>
                <a:gd name="T62" fmla="*/ 578 w 1283"/>
                <a:gd name="T63" fmla="*/ 449 h 479"/>
                <a:gd name="T64" fmla="*/ 624 w 1283"/>
                <a:gd name="T65" fmla="*/ 449 h 479"/>
                <a:gd name="T66" fmla="*/ 688 w 1283"/>
                <a:gd name="T67" fmla="*/ 447 h 479"/>
                <a:gd name="T68" fmla="*/ 774 w 1283"/>
                <a:gd name="T69" fmla="*/ 445 h 479"/>
                <a:gd name="T70" fmla="*/ 867 w 1283"/>
                <a:gd name="T71" fmla="*/ 441 h 479"/>
                <a:gd name="T72" fmla="*/ 962 w 1283"/>
                <a:gd name="T73" fmla="*/ 434 h 479"/>
                <a:gd name="T74" fmla="*/ 1053 w 1283"/>
                <a:gd name="T75" fmla="*/ 424 h 479"/>
                <a:gd name="T76" fmla="*/ 1137 w 1283"/>
                <a:gd name="T77" fmla="*/ 413 h 479"/>
                <a:gd name="T78" fmla="*/ 1201 w 1283"/>
                <a:gd name="T79" fmla="*/ 396 h 479"/>
                <a:gd name="T80" fmla="*/ 1245 w 1283"/>
                <a:gd name="T81" fmla="*/ 377 h 479"/>
                <a:gd name="T82" fmla="*/ 1230 w 1283"/>
                <a:gd name="T83" fmla="*/ 337 h 479"/>
                <a:gd name="T84" fmla="*/ 1182 w 1283"/>
                <a:gd name="T85" fmla="*/ 299 h 479"/>
                <a:gd name="T86" fmla="*/ 1133 w 1283"/>
                <a:gd name="T87" fmla="*/ 265 h 479"/>
                <a:gd name="T88" fmla="*/ 1070 w 1283"/>
                <a:gd name="T89" fmla="*/ 227 h 479"/>
                <a:gd name="T90" fmla="*/ 992 w 1283"/>
                <a:gd name="T91" fmla="*/ 185 h 479"/>
                <a:gd name="T92" fmla="*/ 907 w 1283"/>
                <a:gd name="T93" fmla="*/ 141 h 479"/>
                <a:gd name="T94" fmla="*/ 804 w 1283"/>
                <a:gd name="T95" fmla="*/ 101 h 479"/>
                <a:gd name="T96" fmla="*/ 694 w 1283"/>
                <a:gd name="T97" fmla="*/ 63 h 479"/>
                <a:gd name="T98" fmla="*/ 568 w 1283"/>
                <a:gd name="T99" fmla="*/ 31 h 479"/>
                <a:gd name="T100" fmla="*/ 509 w 1283"/>
                <a:gd name="T101" fmla="*/ 21 h 479"/>
                <a:gd name="T102" fmla="*/ 458 w 1283"/>
                <a:gd name="T103" fmla="*/ 21 h 479"/>
                <a:gd name="T104" fmla="*/ 413 w 1283"/>
                <a:gd name="T105" fmla="*/ 21 h 479"/>
                <a:gd name="T106" fmla="*/ 359 w 1283"/>
                <a:gd name="T107" fmla="*/ 23 h 479"/>
                <a:gd name="T108" fmla="*/ 300 w 1283"/>
                <a:gd name="T109" fmla="*/ 33 h 479"/>
                <a:gd name="T110" fmla="*/ 242 w 1283"/>
                <a:gd name="T111" fmla="*/ 44 h 479"/>
                <a:gd name="T112" fmla="*/ 179 w 1283"/>
                <a:gd name="T113" fmla="*/ 65 h 479"/>
                <a:gd name="T114" fmla="*/ 118 w 1283"/>
                <a:gd name="T115" fmla="*/ 90 h 479"/>
                <a:gd name="T116" fmla="*/ 61 w 1283"/>
                <a:gd name="T117" fmla="*/ 124 h 479"/>
                <a:gd name="T118" fmla="*/ 0 w 1283"/>
                <a:gd name="T119" fmla="*/ 143 h 47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83"/>
                <a:gd name="T181" fmla="*/ 0 h 479"/>
                <a:gd name="T182" fmla="*/ 1283 w 1283"/>
                <a:gd name="T183" fmla="*/ 479 h 47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83" h="479">
                  <a:moveTo>
                    <a:pt x="0" y="143"/>
                  </a:moveTo>
                  <a:lnTo>
                    <a:pt x="2" y="139"/>
                  </a:lnTo>
                  <a:lnTo>
                    <a:pt x="10" y="133"/>
                  </a:lnTo>
                  <a:lnTo>
                    <a:pt x="13" y="128"/>
                  </a:lnTo>
                  <a:lnTo>
                    <a:pt x="21" y="124"/>
                  </a:lnTo>
                  <a:lnTo>
                    <a:pt x="31" y="118"/>
                  </a:lnTo>
                  <a:lnTo>
                    <a:pt x="40" y="113"/>
                  </a:lnTo>
                  <a:lnTo>
                    <a:pt x="50" y="103"/>
                  </a:lnTo>
                  <a:lnTo>
                    <a:pt x="61" y="97"/>
                  </a:lnTo>
                  <a:lnTo>
                    <a:pt x="67" y="92"/>
                  </a:lnTo>
                  <a:lnTo>
                    <a:pt x="74" y="90"/>
                  </a:lnTo>
                  <a:lnTo>
                    <a:pt x="82" y="86"/>
                  </a:lnTo>
                  <a:lnTo>
                    <a:pt x="89" y="82"/>
                  </a:lnTo>
                  <a:lnTo>
                    <a:pt x="95" y="76"/>
                  </a:lnTo>
                  <a:lnTo>
                    <a:pt x="103" y="75"/>
                  </a:lnTo>
                  <a:lnTo>
                    <a:pt x="110" y="69"/>
                  </a:lnTo>
                  <a:lnTo>
                    <a:pt x="120" y="65"/>
                  </a:lnTo>
                  <a:lnTo>
                    <a:pt x="129" y="61"/>
                  </a:lnTo>
                  <a:lnTo>
                    <a:pt x="137" y="59"/>
                  </a:lnTo>
                  <a:lnTo>
                    <a:pt x="148" y="56"/>
                  </a:lnTo>
                  <a:lnTo>
                    <a:pt x="158" y="52"/>
                  </a:lnTo>
                  <a:lnTo>
                    <a:pt x="167" y="48"/>
                  </a:lnTo>
                  <a:lnTo>
                    <a:pt x="177" y="44"/>
                  </a:lnTo>
                  <a:lnTo>
                    <a:pt x="188" y="38"/>
                  </a:lnTo>
                  <a:lnTo>
                    <a:pt x="200" y="35"/>
                  </a:lnTo>
                  <a:lnTo>
                    <a:pt x="209" y="33"/>
                  </a:lnTo>
                  <a:lnTo>
                    <a:pt x="221" y="29"/>
                  </a:lnTo>
                  <a:lnTo>
                    <a:pt x="234" y="25"/>
                  </a:lnTo>
                  <a:lnTo>
                    <a:pt x="245" y="23"/>
                  </a:lnTo>
                  <a:lnTo>
                    <a:pt x="257" y="19"/>
                  </a:lnTo>
                  <a:lnTo>
                    <a:pt x="268" y="18"/>
                  </a:lnTo>
                  <a:lnTo>
                    <a:pt x="281" y="14"/>
                  </a:lnTo>
                  <a:lnTo>
                    <a:pt x="295" y="12"/>
                  </a:lnTo>
                  <a:lnTo>
                    <a:pt x="308" y="8"/>
                  </a:lnTo>
                  <a:lnTo>
                    <a:pt x="321" y="8"/>
                  </a:lnTo>
                  <a:lnTo>
                    <a:pt x="335" y="6"/>
                  </a:lnTo>
                  <a:lnTo>
                    <a:pt x="350" y="6"/>
                  </a:lnTo>
                  <a:lnTo>
                    <a:pt x="363" y="2"/>
                  </a:lnTo>
                  <a:lnTo>
                    <a:pt x="378" y="2"/>
                  </a:lnTo>
                  <a:lnTo>
                    <a:pt x="392" y="2"/>
                  </a:lnTo>
                  <a:lnTo>
                    <a:pt x="409" y="2"/>
                  </a:lnTo>
                  <a:lnTo>
                    <a:pt x="422" y="0"/>
                  </a:lnTo>
                  <a:lnTo>
                    <a:pt x="439" y="0"/>
                  </a:lnTo>
                  <a:lnTo>
                    <a:pt x="454" y="2"/>
                  </a:lnTo>
                  <a:lnTo>
                    <a:pt x="471" y="2"/>
                  </a:lnTo>
                  <a:lnTo>
                    <a:pt x="487" y="2"/>
                  </a:lnTo>
                  <a:lnTo>
                    <a:pt x="504" y="6"/>
                  </a:lnTo>
                  <a:lnTo>
                    <a:pt x="521" y="6"/>
                  </a:lnTo>
                  <a:lnTo>
                    <a:pt x="538" y="8"/>
                  </a:lnTo>
                  <a:lnTo>
                    <a:pt x="555" y="12"/>
                  </a:lnTo>
                  <a:lnTo>
                    <a:pt x="572" y="14"/>
                  </a:lnTo>
                  <a:lnTo>
                    <a:pt x="591" y="18"/>
                  </a:lnTo>
                  <a:lnTo>
                    <a:pt x="610" y="23"/>
                  </a:lnTo>
                  <a:lnTo>
                    <a:pt x="627" y="27"/>
                  </a:lnTo>
                  <a:lnTo>
                    <a:pt x="644" y="29"/>
                  </a:lnTo>
                  <a:lnTo>
                    <a:pt x="662" y="33"/>
                  </a:lnTo>
                  <a:lnTo>
                    <a:pt x="681" y="38"/>
                  </a:lnTo>
                  <a:lnTo>
                    <a:pt x="696" y="42"/>
                  </a:lnTo>
                  <a:lnTo>
                    <a:pt x="713" y="48"/>
                  </a:lnTo>
                  <a:lnTo>
                    <a:pt x="730" y="54"/>
                  </a:lnTo>
                  <a:lnTo>
                    <a:pt x="747" y="59"/>
                  </a:lnTo>
                  <a:lnTo>
                    <a:pt x="764" y="65"/>
                  </a:lnTo>
                  <a:lnTo>
                    <a:pt x="781" y="71"/>
                  </a:lnTo>
                  <a:lnTo>
                    <a:pt x="796" y="75"/>
                  </a:lnTo>
                  <a:lnTo>
                    <a:pt x="814" y="82"/>
                  </a:lnTo>
                  <a:lnTo>
                    <a:pt x="829" y="88"/>
                  </a:lnTo>
                  <a:lnTo>
                    <a:pt x="846" y="94"/>
                  </a:lnTo>
                  <a:lnTo>
                    <a:pt x="861" y="101"/>
                  </a:lnTo>
                  <a:lnTo>
                    <a:pt x="876" y="107"/>
                  </a:lnTo>
                  <a:lnTo>
                    <a:pt x="891" y="113"/>
                  </a:lnTo>
                  <a:lnTo>
                    <a:pt x="907" y="120"/>
                  </a:lnTo>
                  <a:lnTo>
                    <a:pt x="920" y="128"/>
                  </a:lnTo>
                  <a:lnTo>
                    <a:pt x="935" y="133"/>
                  </a:lnTo>
                  <a:lnTo>
                    <a:pt x="949" y="141"/>
                  </a:lnTo>
                  <a:lnTo>
                    <a:pt x="962" y="149"/>
                  </a:lnTo>
                  <a:lnTo>
                    <a:pt x="975" y="154"/>
                  </a:lnTo>
                  <a:lnTo>
                    <a:pt x="988" y="162"/>
                  </a:lnTo>
                  <a:lnTo>
                    <a:pt x="1002" y="170"/>
                  </a:lnTo>
                  <a:lnTo>
                    <a:pt x="1015" y="175"/>
                  </a:lnTo>
                  <a:lnTo>
                    <a:pt x="1028" y="183"/>
                  </a:lnTo>
                  <a:lnTo>
                    <a:pt x="1040" y="191"/>
                  </a:lnTo>
                  <a:lnTo>
                    <a:pt x="1051" y="196"/>
                  </a:lnTo>
                  <a:lnTo>
                    <a:pt x="1064" y="204"/>
                  </a:lnTo>
                  <a:lnTo>
                    <a:pt x="1076" y="211"/>
                  </a:lnTo>
                  <a:lnTo>
                    <a:pt x="1089" y="217"/>
                  </a:lnTo>
                  <a:lnTo>
                    <a:pt x="1099" y="223"/>
                  </a:lnTo>
                  <a:lnTo>
                    <a:pt x="1108" y="230"/>
                  </a:lnTo>
                  <a:lnTo>
                    <a:pt x="1120" y="236"/>
                  </a:lnTo>
                  <a:lnTo>
                    <a:pt x="1129" y="244"/>
                  </a:lnTo>
                  <a:lnTo>
                    <a:pt x="1139" y="249"/>
                  </a:lnTo>
                  <a:lnTo>
                    <a:pt x="1150" y="257"/>
                  </a:lnTo>
                  <a:lnTo>
                    <a:pt x="1159" y="263"/>
                  </a:lnTo>
                  <a:lnTo>
                    <a:pt x="1167" y="268"/>
                  </a:lnTo>
                  <a:lnTo>
                    <a:pt x="1177" y="274"/>
                  </a:lnTo>
                  <a:lnTo>
                    <a:pt x="1184" y="280"/>
                  </a:lnTo>
                  <a:lnTo>
                    <a:pt x="1192" y="286"/>
                  </a:lnTo>
                  <a:lnTo>
                    <a:pt x="1201" y="291"/>
                  </a:lnTo>
                  <a:lnTo>
                    <a:pt x="1207" y="295"/>
                  </a:lnTo>
                  <a:lnTo>
                    <a:pt x="1215" y="301"/>
                  </a:lnTo>
                  <a:lnTo>
                    <a:pt x="1222" y="306"/>
                  </a:lnTo>
                  <a:lnTo>
                    <a:pt x="1228" y="312"/>
                  </a:lnTo>
                  <a:lnTo>
                    <a:pt x="1239" y="320"/>
                  </a:lnTo>
                  <a:lnTo>
                    <a:pt x="1249" y="327"/>
                  </a:lnTo>
                  <a:lnTo>
                    <a:pt x="1256" y="333"/>
                  </a:lnTo>
                  <a:lnTo>
                    <a:pt x="1266" y="341"/>
                  </a:lnTo>
                  <a:lnTo>
                    <a:pt x="1272" y="344"/>
                  </a:lnTo>
                  <a:lnTo>
                    <a:pt x="1275" y="348"/>
                  </a:lnTo>
                  <a:lnTo>
                    <a:pt x="1277" y="352"/>
                  </a:lnTo>
                  <a:lnTo>
                    <a:pt x="1279" y="352"/>
                  </a:lnTo>
                  <a:lnTo>
                    <a:pt x="1281" y="354"/>
                  </a:lnTo>
                  <a:lnTo>
                    <a:pt x="1283" y="360"/>
                  </a:lnTo>
                  <a:lnTo>
                    <a:pt x="1281" y="367"/>
                  </a:lnTo>
                  <a:lnTo>
                    <a:pt x="1275" y="379"/>
                  </a:lnTo>
                  <a:lnTo>
                    <a:pt x="1268" y="384"/>
                  </a:lnTo>
                  <a:lnTo>
                    <a:pt x="1258" y="390"/>
                  </a:lnTo>
                  <a:lnTo>
                    <a:pt x="1251" y="394"/>
                  </a:lnTo>
                  <a:lnTo>
                    <a:pt x="1245" y="398"/>
                  </a:lnTo>
                  <a:lnTo>
                    <a:pt x="1237" y="401"/>
                  </a:lnTo>
                  <a:lnTo>
                    <a:pt x="1228" y="405"/>
                  </a:lnTo>
                  <a:lnTo>
                    <a:pt x="1216" y="407"/>
                  </a:lnTo>
                  <a:lnTo>
                    <a:pt x="1205" y="411"/>
                  </a:lnTo>
                  <a:lnTo>
                    <a:pt x="1197" y="411"/>
                  </a:lnTo>
                  <a:lnTo>
                    <a:pt x="1192" y="415"/>
                  </a:lnTo>
                  <a:lnTo>
                    <a:pt x="1186" y="415"/>
                  </a:lnTo>
                  <a:lnTo>
                    <a:pt x="1180" y="419"/>
                  </a:lnTo>
                  <a:lnTo>
                    <a:pt x="1171" y="419"/>
                  </a:lnTo>
                  <a:lnTo>
                    <a:pt x="1163" y="420"/>
                  </a:lnTo>
                  <a:lnTo>
                    <a:pt x="1156" y="422"/>
                  </a:lnTo>
                  <a:lnTo>
                    <a:pt x="1146" y="424"/>
                  </a:lnTo>
                  <a:lnTo>
                    <a:pt x="1139" y="426"/>
                  </a:lnTo>
                  <a:lnTo>
                    <a:pt x="1129" y="428"/>
                  </a:lnTo>
                  <a:lnTo>
                    <a:pt x="1120" y="430"/>
                  </a:lnTo>
                  <a:lnTo>
                    <a:pt x="1112" y="432"/>
                  </a:lnTo>
                  <a:lnTo>
                    <a:pt x="1099" y="432"/>
                  </a:lnTo>
                  <a:lnTo>
                    <a:pt x="1089" y="434"/>
                  </a:lnTo>
                  <a:lnTo>
                    <a:pt x="1078" y="434"/>
                  </a:lnTo>
                  <a:lnTo>
                    <a:pt x="1068" y="436"/>
                  </a:lnTo>
                  <a:lnTo>
                    <a:pt x="1057" y="438"/>
                  </a:lnTo>
                  <a:lnTo>
                    <a:pt x="1047" y="438"/>
                  </a:lnTo>
                  <a:lnTo>
                    <a:pt x="1036" y="439"/>
                  </a:lnTo>
                  <a:lnTo>
                    <a:pt x="1026" y="441"/>
                  </a:lnTo>
                  <a:lnTo>
                    <a:pt x="1015" y="441"/>
                  </a:lnTo>
                  <a:lnTo>
                    <a:pt x="1004" y="445"/>
                  </a:lnTo>
                  <a:lnTo>
                    <a:pt x="992" y="445"/>
                  </a:lnTo>
                  <a:lnTo>
                    <a:pt x="983" y="447"/>
                  </a:lnTo>
                  <a:lnTo>
                    <a:pt x="971" y="447"/>
                  </a:lnTo>
                  <a:lnTo>
                    <a:pt x="960" y="449"/>
                  </a:lnTo>
                  <a:lnTo>
                    <a:pt x="950" y="451"/>
                  </a:lnTo>
                  <a:lnTo>
                    <a:pt x="939" y="453"/>
                  </a:lnTo>
                  <a:lnTo>
                    <a:pt x="928" y="453"/>
                  </a:lnTo>
                  <a:lnTo>
                    <a:pt x="918" y="453"/>
                  </a:lnTo>
                  <a:lnTo>
                    <a:pt x="907" y="455"/>
                  </a:lnTo>
                  <a:lnTo>
                    <a:pt x="897" y="457"/>
                  </a:lnTo>
                  <a:lnTo>
                    <a:pt x="886" y="457"/>
                  </a:lnTo>
                  <a:lnTo>
                    <a:pt x="876" y="457"/>
                  </a:lnTo>
                  <a:lnTo>
                    <a:pt x="865" y="458"/>
                  </a:lnTo>
                  <a:lnTo>
                    <a:pt x="855" y="460"/>
                  </a:lnTo>
                  <a:lnTo>
                    <a:pt x="844" y="460"/>
                  </a:lnTo>
                  <a:lnTo>
                    <a:pt x="834" y="460"/>
                  </a:lnTo>
                  <a:lnTo>
                    <a:pt x="823" y="462"/>
                  </a:lnTo>
                  <a:lnTo>
                    <a:pt x="814" y="462"/>
                  </a:lnTo>
                  <a:lnTo>
                    <a:pt x="804" y="464"/>
                  </a:lnTo>
                  <a:lnTo>
                    <a:pt x="795" y="466"/>
                  </a:lnTo>
                  <a:lnTo>
                    <a:pt x="785" y="466"/>
                  </a:lnTo>
                  <a:lnTo>
                    <a:pt x="777" y="468"/>
                  </a:lnTo>
                  <a:lnTo>
                    <a:pt x="766" y="468"/>
                  </a:lnTo>
                  <a:lnTo>
                    <a:pt x="757" y="468"/>
                  </a:lnTo>
                  <a:lnTo>
                    <a:pt x="747" y="468"/>
                  </a:lnTo>
                  <a:lnTo>
                    <a:pt x="739" y="470"/>
                  </a:lnTo>
                  <a:lnTo>
                    <a:pt x="730" y="470"/>
                  </a:lnTo>
                  <a:lnTo>
                    <a:pt x="722" y="470"/>
                  </a:lnTo>
                  <a:lnTo>
                    <a:pt x="715" y="472"/>
                  </a:lnTo>
                  <a:lnTo>
                    <a:pt x="707" y="472"/>
                  </a:lnTo>
                  <a:lnTo>
                    <a:pt x="700" y="472"/>
                  </a:lnTo>
                  <a:lnTo>
                    <a:pt x="692" y="472"/>
                  </a:lnTo>
                  <a:lnTo>
                    <a:pt x="684" y="472"/>
                  </a:lnTo>
                  <a:lnTo>
                    <a:pt x="679" y="474"/>
                  </a:lnTo>
                  <a:lnTo>
                    <a:pt x="671" y="474"/>
                  </a:lnTo>
                  <a:lnTo>
                    <a:pt x="665" y="474"/>
                  </a:lnTo>
                  <a:lnTo>
                    <a:pt x="660" y="474"/>
                  </a:lnTo>
                  <a:lnTo>
                    <a:pt x="654" y="476"/>
                  </a:lnTo>
                  <a:lnTo>
                    <a:pt x="643" y="476"/>
                  </a:lnTo>
                  <a:lnTo>
                    <a:pt x="633" y="478"/>
                  </a:lnTo>
                  <a:lnTo>
                    <a:pt x="624" y="478"/>
                  </a:lnTo>
                  <a:lnTo>
                    <a:pt x="618" y="478"/>
                  </a:lnTo>
                  <a:lnTo>
                    <a:pt x="608" y="478"/>
                  </a:lnTo>
                  <a:lnTo>
                    <a:pt x="606" y="479"/>
                  </a:lnTo>
                  <a:lnTo>
                    <a:pt x="563" y="451"/>
                  </a:lnTo>
                  <a:lnTo>
                    <a:pt x="563" y="449"/>
                  </a:lnTo>
                  <a:lnTo>
                    <a:pt x="570" y="449"/>
                  </a:lnTo>
                  <a:lnTo>
                    <a:pt x="572" y="449"/>
                  </a:lnTo>
                  <a:lnTo>
                    <a:pt x="578" y="449"/>
                  </a:lnTo>
                  <a:lnTo>
                    <a:pt x="584" y="449"/>
                  </a:lnTo>
                  <a:lnTo>
                    <a:pt x="589" y="449"/>
                  </a:lnTo>
                  <a:lnTo>
                    <a:pt x="597" y="449"/>
                  </a:lnTo>
                  <a:lnTo>
                    <a:pt x="605" y="449"/>
                  </a:lnTo>
                  <a:lnTo>
                    <a:pt x="612" y="449"/>
                  </a:lnTo>
                  <a:lnTo>
                    <a:pt x="624" y="449"/>
                  </a:lnTo>
                  <a:lnTo>
                    <a:pt x="631" y="449"/>
                  </a:lnTo>
                  <a:lnTo>
                    <a:pt x="643" y="449"/>
                  </a:lnTo>
                  <a:lnTo>
                    <a:pt x="652" y="449"/>
                  </a:lnTo>
                  <a:lnTo>
                    <a:pt x="665" y="449"/>
                  </a:lnTo>
                  <a:lnTo>
                    <a:pt x="677" y="447"/>
                  </a:lnTo>
                  <a:lnTo>
                    <a:pt x="688" y="447"/>
                  </a:lnTo>
                  <a:lnTo>
                    <a:pt x="701" y="447"/>
                  </a:lnTo>
                  <a:lnTo>
                    <a:pt x="715" y="447"/>
                  </a:lnTo>
                  <a:lnTo>
                    <a:pt x="730" y="445"/>
                  </a:lnTo>
                  <a:lnTo>
                    <a:pt x="743" y="445"/>
                  </a:lnTo>
                  <a:lnTo>
                    <a:pt x="758" y="445"/>
                  </a:lnTo>
                  <a:lnTo>
                    <a:pt x="774" y="445"/>
                  </a:lnTo>
                  <a:lnTo>
                    <a:pt x="787" y="445"/>
                  </a:lnTo>
                  <a:lnTo>
                    <a:pt x="802" y="443"/>
                  </a:lnTo>
                  <a:lnTo>
                    <a:pt x="817" y="441"/>
                  </a:lnTo>
                  <a:lnTo>
                    <a:pt x="834" y="441"/>
                  </a:lnTo>
                  <a:lnTo>
                    <a:pt x="850" y="441"/>
                  </a:lnTo>
                  <a:lnTo>
                    <a:pt x="867" y="441"/>
                  </a:lnTo>
                  <a:lnTo>
                    <a:pt x="882" y="439"/>
                  </a:lnTo>
                  <a:lnTo>
                    <a:pt x="899" y="439"/>
                  </a:lnTo>
                  <a:lnTo>
                    <a:pt x="914" y="438"/>
                  </a:lnTo>
                  <a:lnTo>
                    <a:pt x="929" y="436"/>
                  </a:lnTo>
                  <a:lnTo>
                    <a:pt x="945" y="436"/>
                  </a:lnTo>
                  <a:lnTo>
                    <a:pt x="962" y="434"/>
                  </a:lnTo>
                  <a:lnTo>
                    <a:pt x="977" y="432"/>
                  </a:lnTo>
                  <a:lnTo>
                    <a:pt x="992" y="430"/>
                  </a:lnTo>
                  <a:lnTo>
                    <a:pt x="1007" y="430"/>
                  </a:lnTo>
                  <a:lnTo>
                    <a:pt x="1025" y="428"/>
                  </a:lnTo>
                  <a:lnTo>
                    <a:pt x="1038" y="426"/>
                  </a:lnTo>
                  <a:lnTo>
                    <a:pt x="1053" y="424"/>
                  </a:lnTo>
                  <a:lnTo>
                    <a:pt x="1066" y="422"/>
                  </a:lnTo>
                  <a:lnTo>
                    <a:pt x="1082" y="420"/>
                  </a:lnTo>
                  <a:lnTo>
                    <a:pt x="1097" y="419"/>
                  </a:lnTo>
                  <a:lnTo>
                    <a:pt x="1110" y="417"/>
                  </a:lnTo>
                  <a:lnTo>
                    <a:pt x="1123" y="415"/>
                  </a:lnTo>
                  <a:lnTo>
                    <a:pt x="1137" y="413"/>
                  </a:lnTo>
                  <a:lnTo>
                    <a:pt x="1148" y="409"/>
                  </a:lnTo>
                  <a:lnTo>
                    <a:pt x="1159" y="407"/>
                  </a:lnTo>
                  <a:lnTo>
                    <a:pt x="1171" y="403"/>
                  </a:lnTo>
                  <a:lnTo>
                    <a:pt x="1182" y="401"/>
                  </a:lnTo>
                  <a:lnTo>
                    <a:pt x="1192" y="398"/>
                  </a:lnTo>
                  <a:lnTo>
                    <a:pt x="1201" y="396"/>
                  </a:lnTo>
                  <a:lnTo>
                    <a:pt x="1209" y="392"/>
                  </a:lnTo>
                  <a:lnTo>
                    <a:pt x="1218" y="390"/>
                  </a:lnTo>
                  <a:lnTo>
                    <a:pt x="1226" y="386"/>
                  </a:lnTo>
                  <a:lnTo>
                    <a:pt x="1234" y="382"/>
                  </a:lnTo>
                  <a:lnTo>
                    <a:pt x="1239" y="379"/>
                  </a:lnTo>
                  <a:lnTo>
                    <a:pt x="1245" y="377"/>
                  </a:lnTo>
                  <a:lnTo>
                    <a:pt x="1253" y="367"/>
                  </a:lnTo>
                  <a:lnTo>
                    <a:pt x="1258" y="362"/>
                  </a:lnTo>
                  <a:lnTo>
                    <a:pt x="1254" y="358"/>
                  </a:lnTo>
                  <a:lnTo>
                    <a:pt x="1245" y="348"/>
                  </a:lnTo>
                  <a:lnTo>
                    <a:pt x="1237" y="343"/>
                  </a:lnTo>
                  <a:lnTo>
                    <a:pt x="1230" y="337"/>
                  </a:lnTo>
                  <a:lnTo>
                    <a:pt x="1220" y="327"/>
                  </a:lnTo>
                  <a:lnTo>
                    <a:pt x="1211" y="320"/>
                  </a:lnTo>
                  <a:lnTo>
                    <a:pt x="1203" y="314"/>
                  </a:lnTo>
                  <a:lnTo>
                    <a:pt x="1197" y="310"/>
                  </a:lnTo>
                  <a:lnTo>
                    <a:pt x="1190" y="305"/>
                  </a:lnTo>
                  <a:lnTo>
                    <a:pt x="1182" y="299"/>
                  </a:lnTo>
                  <a:lnTo>
                    <a:pt x="1175" y="293"/>
                  </a:lnTo>
                  <a:lnTo>
                    <a:pt x="1167" y="287"/>
                  </a:lnTo>
                  <a:lnTo>
                    <a:pt x="1159" y="282"/>
                  </a:lnTo>
                  <a:lnTo>
                    <a:pt x="1152" y="278"/>
                  </a:lnTo>
                  <a:lnTo>
                    <a:pt x="1142" y="270"/>
                  </a:lnTo>
                  <a:lnTo>
                    <a:pt x="1133" y="265"/>
                  </a:lnTo>
                  <a:lnTo>
                    <a:pt x="1123" y="259"/>
                  </a:lnTo>
                  <a:lnTo>
                    <a:pt x="1114" y="253"/>
                  </a:lnTo>
                  <a:lnTo>
                    <a:pt x="1102" y="246"/>
                  </a:lnTo>
                  <a:lnTo>
                    <a:pt x="1091" y="240"/>
                  </a:lnTo>
                  <a:lnTo>
                    <a:pt x="1082" y="232"/>
                  </a:lnTo>
                  <a:lnTo>
                    <a:pt x="1070" y="227"/>
                  </a:lnTo>
                  <a:lnTo>
                    <a:pt x="1057" y="219"/>
                  </a:lnTo>
                  <a:lnTo>
                    <a:pt x="1045" y="211"/>
                  </a:lnTo>
                  <a:lnTo>
                    <a:pt x="1032" y="206"/>
                  </a:lnTo>
                  <a:lnTo>
                    <a:pt x="1021" y="198"/>
                  </a:lnTo>
                  <a:lnTo>
                    <a:pt x="1007" y="191"/>
                  </a:lnTo>
                  <a:lnTo>
                    <a:pt x="992" y="185"/>
                  </a:lnTo>
                  <a:lnTo>
                    <a:pt x="979" y="177"/>
                  </a:lnTo>
                  <a:lnTo>
                    <a:pt x="966" y="170"/>
                  </a:lnTo>
                  <a:lnTo>
                    <a:pt x="950" y="162"/>
                  </a:lnTo>
                  <a:lnTo>
                    <a:pt x="935" y="154"/>
                  </a:lnTo>
                  <a:lnTo>
                    <a:pt x="920" y="149"/>
                  </a:lnTo>
                  <a:lnTo>
                    <a:pt x="907" y="141"/>
                  </a:lnTo>
                  <a:lnTo>
                    <a:pt x="890" y="133"/>
                  </a:lnTo>
                  <a:lnTo>
                    <a:pt x="872" y="128"/>
                  </a:lnTo>
                  <a:lnTo>
                    <a:pt x="857" y="120"/>
                  </a:lnTo>
                  <a:lnTo>
                    <a:pt x="840" y="114"/>
                  </a:lnTo>
                  <a:lnTo>
                    <a:pt x="823" y="107"/>
                  </a:lnTo>
                  <a:lnTo>
                    <a:pt x="804" y="101"/>
                  </a:lnTo>
                  <a:lnTo>
                    <a:pt x="787" y="94"/>
                  </a:lnTo>
                  <a:lnTo>
                    <a:pt x="768" y="86"/>
                  </a:lnTo>
                  <a:lnTo>
                    <a:pt x="749" y="80"/>
                  </a:lnTo>
                  <a:lnTo>
                    <a:pt x="730" y="75"/>
                  </a:lnTo>
                  <a:lnTo>
                    <a:pt x="713" y="69"/>
                  </a:lnTo>
                  <a:lnTo>
                    <a:pt x="694" y="63"/>
                  </a:lnTo>
                  <a:lnTo>
                    <a:pt x="673" y="56"/>
                  </a:lnTo>
                  <a:lnTo>
                    <a:pt x="652" y="52"/>
                  </a:lnTo>
                  <a:lnTo>
                    <a:pt x="631" y="46"/>
                  </a:lnTo>
                  <a:lnTo>
                    <a:pt x="612" y="42"/>
                  </a:lnTo>
                  <a:lnTo>
                    <a:pt x="589" y="35"/>
                  </a:lnTo>
                  <a:lnTo>
                    <a:pt x="568" y="31"/>
                  </a:lnTo>
                  <a:lnTo>
                    <a:pt x="546" y="27"/>
                  </a:lnTo>
                  <a:lnTo>
                    <a:pt x="525" y="23"/>
                  </a:lnTo>
                  <a:lnTo>
                    <a:pt x="523" y="21"/>
                  </a:lnTo>
                  <a:lnTo>
                    <a:pt x="521" y="21"/>
                  </a:lnTo>
                  <a:lnTo>
                    <a:pt x="515" y="21"/>
                  </a:lnTo>
                  <a:lnTo>
                    <a:pt x="509" y="21"/>
                  </a:lnTo>
                  <a:lnTo>
                    <a:pt x="502" y="21"/>
                  </a:lnTo>
                  <a:lnTo>
                    <a:pt x="492" y="21"/>
                  </a:lnTo>
                  <a:lnTo>
                    <a:pt x="483" y="21"/>
                  </a:lnTo>
                  <a:lnTo>
                    <a:pt x="471" y="21"/>
                  </a:lnTo>
                  <a:lnTo>
                    <a:pt x="466" y="21"/>
                  </a:lnTo>
                  <a:lnTo>
                    <a:pt x="458" y="21"/>
                  </a:lnTo>
                  <a:lnTo>
                    <a:pt x="451" y="21"/>
                  </a:lnTo>
                  <a:lnTo>
                    <a:pt x="445" y="21"/>
                  </a:lnTo>
                  <a:lnTo>
                    <a:pt x="435" y="21"/>
                  </a:lnTo>
                  <a:lnTo>
                    <a:pt x="428" y="21"/>
                  </a:lnTo>
                  <a:lnTo>
                    <a:pt x="420" y="21"/>
                  </a:lnTo>
                  <a:lnTo>
                    <a:pt x="413" y="21"/>
                  </a:lnTo>
                  <a:lnTo>
                    <a:pt x="403" y="21"/>
                  </a:lnTo>
                  <a:lnTo>
                    <a:pt x="395" y="21"/>
                  </a:lnTo>
                  <a:lnTo>
                    <a:pt x="386" y="21"/>
                  </a:lnTo>
                  <a:lnTo>
                    <a:pt x="378" y="23"/>
                  </a:lnTo>
                  <a:lnTo>
                    <a:pt x="369" y="23"/>
                  </a:lnTo>
                  <a:lnTo>
                    <a:pt x="359" y="23"/>
                  </a:lnTo>
                  <a:lnTo>
                    <a:pt x="350" y="25"/>
                  </a:lnTo>
                  <a:lnTo>
                    <a:pt x="342" y="27"/>
                  </a:lnTo>
                  <a:lnTo>
                    <a:pt x="331" y="27"/>
                  </a:lnTo>
                  <a:lnTo>
                    <a:pt x="321" y="29"/>
                  </a:lnTo>
                  <a:lnTo>
                    <a:pt x="310" y="29"/>
                  </a:lnTo>
                  <a:lnTo>
                    <a:pt x="300" y="33"/>
                  </a:lnTo>
                  <a:lnTo>
                    <a:pt x="291" y="33"/>
                  </a:lnTo>
                  <a:lnTo>
                    <a:pt x="281" y="35"/>
                  </a:lnTo>
                  <a:lnTo>
                    <a:pt x="272" y="37"/>
                  </a:lnTo>
                  <a:lnTo>
                    <a:pt x="262" y="40"/>
                  </a:lnTo>
                  <a:lnTo>
                    <a:pt x="251" y="42"/>
                  </a:lnTo>
                  <a:lnTo>
                    <a:pt x="242" y="44"/>
                  </a:lnTo>
                  <a:lnTo>
                    <a:pt x="230" y="48"/>
                  </a:lnTo>
                  <a:lnTo>
                    <a:pt x="221" y="50"/>
                  </a:lnTo>
                  <a:lnTo>
                    <a:pt x="209" y="54"/>
                  </a:lnTo>
                  <a:lnTo>
                    <a:pt x="200" y="56"/>
                  </a:lnTo>
                  <a:lnTo>
                    <a:pt x="188" y="59"/>
                  </a:lnTo>
                  <a:lnTo>
                    <a:pt x="179" y="65"/>
                  </a:lnTo>
                  <a:lnTo>
                    <a:pt x="167" y="69"/>
                  </a:lnTo>
                  <a:lnTo>
                    <a:pt x="158" y="71"/>
                  </a:lnTo>
                  <a:lnTo>
                    <a:pt x="146" y="75"/>
                  </a:lnTo>
                  <a:lnTo>
                    <a:pt x="137" y="80"/>
                  </a:lnTo>
                  <a:lnTo>
                    <a:pt x="126" y="84"/>
                  </a:lnTo>
                  <a:lnTo>
                    <a:pt x="118" y="90"/>
                  </a:lnTo>
                  <a:lnTo>
                    <a:pt x="108" y="94"/>
                  </a:lnTo>
                  <a:lnTo>
                    <a:pt x="99" y="101"/>
                  </a:lnTo>
                  <a:lnTo>
                    <a:pt x="88" y="105"/>
                  </a:lnTo>
                  <a:lnTo>
                    <a:pt x="78" y="111"/>
                  </a:lnTo>
                  <a:lnTo>
                    <a:pt x="69" y="116"/>
                  </a:lnTo>
                  <a:lnTo>
                    <a:pt x="61" y="124"/>
                  </a:lnTo>
                  <a:lnTo>
                    <a:pt x="51" y="130"/>
                  </a:lnTo>
                  <a:lnTo>
                    <a:pt x="42" y="137"/>
                  </a:lnTo>
                  <a:lnTo>
                    <a:pt x="34" y="143"/>
                  </a:lnTo>
                  <a:lnTo>
                    <a:pt x="27" y="152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125">
                <a:latin typeface="Times New Roman" pitchFamily="18" charset="0"/>
              </a:endParaRPr>
            </a:p>
          </p:txBody>
        </p:sp>
        <p:sp>
          <p:nvSpPr>
            <p:cNvPr id="6153" name="Freeform 70"/>
            <p:cNvSpPr>
              <a:spLocks/>
            </p:cNvSpPr>
            <p:nvPr/>
          </p:nvSpPr>
          <p:spPr bwMode="auto">
            <a:xfrm flipH="1">
              <a:off x="4522589" y="4760915"/>
              <a:ext cx="359569" cy="706437"/>
            </a:xfrm>
            <a:custGeom>
              <a:avLst/>
              <a:gdLst>
                <a:gd name="T0" fmla="*/ 0 w 166"/>
                <a:gd name="T1" fmla="*/ 17 h 166"/>
                <a:gd name="T2" fmla="*/ 2 w 166"/>
                <a:gd name="T3" fmla="*/ 17 h 166"/>
                <a:gd name="T4" fmla="*/ 12 w 166"/>
                <a:gd name="T5" fmla="*/ 27 h 166"/>
                <a:gd name="T6" fmla="*/ 20 w 166"/>
                <a:gd name="T7" fmla="*/ 31 h 166"/>
                <a:gd name="T8" fmla="*/ 27 w 166"/>
                <a:gd name="T9" fmla="*/ 36 h 166"/>
                <a:gd name="T10" fmla="*/ 37 w 166"/>
                <a:gd name="T11" fmla="*/ 44 h 166"/>
                <a:gd name="T12" fmla="*/ 48 w 166"/>
                <a:gd name="T13" fmla="*/ 53 h 166"/>
                <a:gd name="T14" fmla="*/ 58 w 166"/>
                <a:gd name="T15" fmla="*/ 63 h 166"/>
                <a:gd name="T16" fmla="*/ 69 w 166"/>
                <a:gd name="T17" fmla="*/ 74 h 166"/>
                <a:gd name="T18" fmla="*/ 73 w 166"/>
                <a:gd name="T19" fmla="*/ 80 h 166"/>
                <a:gd name="T20" fmla="*/ 80 w 166"/>
                <a:gd name="T21" fmla="*/ 88 h 166"/>
                <a:gd name="T22" fmla="*/ 84 w 166"/>
                <a:gd name="T23" fmla="*/ 93 h 166"/>
                <a:gd name="T24" fmla="*/ 92 w 166"/>
                <a:gd name="T25" fmla="*/ 101 h 166"/>
                <a:gd name="T26" fmla="*/ 96 w 166"/>
                <a:gd name="T27" fmla="*/ 109 h 166"/>
                <a:gd name="T28" fmla="*/ 103 w 166"/>
                <a:gd name="T29" fmla="*/ 114 h 166"/>
                <a:gd name="T30" fmla="*/ 109 w 166"/>
                <a:gd name="T31" fmla="*/ 122 h 166"/>
                <a:gd name="T32" fmla="*/ 115 w 166"/>
                <a:gd name="T33" fmla="*/ 131 h 166"/>
                <a:gd name="T34" fmla="*/ 118 w 166"/>
                <a:gd name="T35" fmla="*/ 137 h 166"/>
                <a:gd name="T36" fmla="*/ 124 w 166"/>
                <a:gd name="T37" fmla="*/ 147 h 166"/>
                <a:gd name="T38" fmla="*/ 130 w 166"/>
                <a:gd name="T39" fmla="*/ 156 h 166"/>
                <a:gd name="T40" fmla="*/ 135 w 166"/>
                <a:gd name="T41" fmla="*/ 166 h 166"/>
                <a:gd name="T42" fmla="*/ 166 w 166"/>
                <a:gd name="T43" fmla="*/ 166 h 166"/>
                <a:gd name="T44" fmla="*/ 162 w 166"/>
                <a:gd name="T45" fmla="*/ 164 h 166"/>
                <a:gd name="T46" fmla="*/ 160 w 166"/>
                <a:gd name="T47" fmla="*/ 160 h 166"/>
                <a:gd name="T48" fmla="*/ 154 w 166"/>
                <a:gd name="T49" fmla="*/ 152 h 166"/>
                <a:gd name="T50" fmla="*/ 149 w 166"/>
                <a:gd name="T51" fmla="*/ 145 h 166"/>
                <a:gd name="T52" fmla="*/ 139 w 166"/>
                <a:gd name="T53" fmla="*/ 133 h 166"/>
                <a:gd name="T54" fmla="*/ 130 w 166"/>
                <a:gd name="T55" fmla="*/ 122 h 166"/>
                <a:gd name="T56" fmla="*/ 124 w 166"/>
                <a:gd name="T57" fmla="*/ 116 h 166"/>
                <a:gd name="T58" fmla="*/ 120 w 166"/>
                <a:gd name="T59" fmla="*/ 110 h 166"/>
                <a:gd name="T60" fmla="*/ 115 w 166"/>
                <a:gd name="T61" fmla="*/ 103 h 166"/>
                <a:gd name="T62" fmla="*/ 109 w 166"/>
                <a:gd name="T63" fmla="*/ 97 h 166"/>
                <a:gd name="T64" fmla="*/ 103 w 166"/>
                <a:gd name="T65" fmla="*/ 90 h 166"/>
                <a:gd name="T66" fmla="*/ 96 w 166"/>
                <a:gd name="T67" fmla="*/ 82 h 166"/>
                <a:gd name="T68" fmla="*/ 90 w 166"/>
                <a:gd name="T69" fmla="*/ 74 h 166"/>
                <a:gd name="T70" fmla="*/ 84 w 166"/>
                <a:gd name="T71" fmla="*/ 69 h 166"/>
                <a:gd name="T72" fmla="*/ 78 w 166"/>
                <a:gd name="T73" fmla="*/ 61 h 166"/>
                <a:gd name="T74" fmla="*/ 73 w 166"/>
                <a:gd name="T75" fmla="*/ 53 h 166"/>
                <a:gd name="T76" fmla="*/ 67 w 166"/>
                <a:gd name="T77" fmla="*/ 48 h 166"/>
                <a:gd name="T78" fmla="*/ 61 w 166"/>
                <a:gd name="T79" fmla="*/ 42 h 166"/>
                <a:gd name="T80" fmla="*/ 54 w 166"/>
                <a:gd name="T81" fmla="*/ 34 h 166"/>
                <a:gd name="T82" fmla="*/ 48 w 166"/>
                <a:gd name="T83" fmla="*/ 27 h 166"/>
                <a:gd name="T84" fmla="*/ 42 w 166"/>
                <a:gd name="T85" fmla="*/ 21 h 166"/>
                <a:gd name="T86" fmla="*/ 37 w 166"/>
                <a:gd name="T87" fmla="*/ 17 h 166"/>
                <a:gd name="T88" fmla="*/ 25 w 166"/>
                <a:gd name="T89" fmla="*/ 8 h 166"/>
                <a:gd name="T90" fmla="*/ 16 w 166"/>
                <a:gd name="T91" fmla="*/ 0 h 166"/>
                <a:gd name="T92" fmla="*/ 0 w 166"/>
                <a:gd name="T93" fmla="*/ 17 h 166"/>
                <a:gd name="T94" fmla="*/ 0 w 166"/>
                <a:gd name="T95" fmla="*/ 17 h 1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6"/>
                <a:gd name="T145" fmla="*/ 0 h 166"/>
                <a:gd name="T146" fmla="*/ 166 w 166"/>
                <a:gd name="T147" fmla="*/ 166 h 16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6" h="166">
                  <a:moveTo>
                    <a:pt x="0" y="17"/>
                  </a:moveTo>
                  <a:lnTo>
                    <a:pt x="2" y="17"/>
                  </a:lnTo>
                  <a:lnTo>
                    <a:pt x="12" y="27"/>
                  </a:lnTo>
                  <a:lnTo>
                    <a:pt x="20" y="31"/>
                  </a:lnTo>
                  <a:lnTo>
                    <a:pt x="27" y="36"/>
                  </a:lnTo>
                  <a:lnTo>
                    <a:pt x="37" y="44"/>
                  </a:lnTo>
                  <a:lnTo>
                    <a:pt x="48" y="53"/>
                  </a:lnTo>
                  <a:lnTo>
                    <a:pt x="58" y="63"/>
                  </a:lnTo>
                  <a:lnTo>
                    <a:pt x="69" y="74"/>
                  </a:lnTo>
                  <a:lnTo>
                    <a:pt x="73" y="80"/>
                  </a:lnTo>
                  <a:lnTo>
                    <a:pt x="80" y="88"/>
                  </a:lnTo>
                  <a:lnTo>
                    <a:pt x="84" y="93"/>
                  </a:lnTo>
                  <a:lnTo>
                    <a:pt x="92" y="101"/>
                  </a:lnTo>
                  <a:lnTo>
                    <a:pt x="96" y="109"/>
                  </a:lnTo>
                  <a:lnTo>
                    <a:pt x="103" y="114"/>
                  </a:lnTo>
                  <a:lnTo>
                    <a:pt x="109" y="122"/>
                  </a:lnTo>
                  <a:lnTo>
                    <a:pt x="115" y="131"/>
                  </a:lnTo>
                  <a:lnTo>
                    <a:pt x="118" y="137"/>
                  </a:lnTo>
                  <a:lnTo>
                    <a:pt x="124" y="147"/>
                  </a:lnTo>
                  <a:lnTo>
                    <a:pt x="130" y="156"/>
                  </a:lnTo>
                  <a:lnTo>
                    <a:pt x="135" y="166"/>
                  </a:lnTo>
                  <a:lnTo>
                    <a:pt x="166" y="166"/>
                  </a:lnTo>
                  <a:lnTo>
                    <a:pt x="162" y="164"/>
                  </a:lnTo>
                  <a:lnTo>
                    <a:pt x="160" y="160"/>
                  </a:lnTo>
                  <a:lnTo>
                    <a:pt x="154" y="152"/>
                  </a:lnTo>
                  <a:lnTo>
                    <a:pt x="149" y="145"/>
                  </a:lnTo>
                  <a:lnTo>
                    <a:pt x="139" y="133"/>
                  </a:lnTo>
                  <a:lnTo>
                    <a:pt x="130" y="122"/>
                  </a:lnTo>
                  <a:lnTo>
                    <a:pt x="124" y="116"/>
                  </a:lnTo>
                  <a:lnTo>
                    <a:pt x="120" y="110"/>
                  </a:lnTo>
                  <a:lnTo>
                    <a:pt x="115" y="103"/>
                  </a:lnTo>
                  <a:lnTo>
                    <a:pt x="109" y="97"/>
                  </a:lnTo>
                  <a:lnTo>
                    <a:pt x="103" y="90"/>
                  </a:lnTo>
                  <a:lnTo>
                    <a:pt x="96" y="82"/>
                  </a:lnTo>
                  <a:lnTo>
                    <a:pt x="90" y="74"/>
                  </a:lnTo>
                  <a:lnTo>
                    <a:pt x="84" y="69"/>
                  </a:lnTo>
                  <a:lnTo>
                    <a:pt x="78" y="61"/>
                  </a:lnTo>
                  <a:lnTo>
                    <a:pt x="73" y="53"/>
                  </a:lnTo>
                  <a:lnTo>
                    <a:pt x="67" y="48"/>
                  </a:lnTo>
                  <a:lnTo>
                    <a:pt x="61" y="42"/>
                  </a:lnTo>
                  <a:lnTo>
                    <a:pt x="54" y="34"/>
                  </a:lnTo>
                  <a:lnTo>
                    <a:pt x="48" y="27"/>
                  </a:lnTo>
                  <a:lnTo>
                    <a:pt x="42" y="21"/>
                  </a:lnTo>
                  <a:lnTo>
                    <a:pt x="37" y="17"/>
                  </a:lnTo>
                  <a:lnTo>
                    <a:pt x="25" y="8"/>
                  </a:lnTo>
                  <a:lnTo>
                    <a:pt x="1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125">
                <a:latin typeface="Times New Roman" pitchFamily="18" charset="0"/>
              </a:endParaRPr>
            </a:p>
          </p:txBody>
        </p:sp>
        <p:sp>
          <p:nvSpPr>
            <p:cNvPr id="6154" name="Freeform 72"/>
            <p:cNvSpPr>
              <a:spLocks/>
            </p:cNvSpPr>
            <p:nvPr/>
          </p:nvSpPr>
          <p:spPr bwMode="auto">
            <a:xfrm flipH="1">
              <a:off x="3947516" y="4124328"/>
              <a:ext cx="846534" cy="860425"/>
            </a:xfrm>
            <a:custGeom>
              <a:avLst/>
              <a:gdLst>
                <a:gd name="T0" fmla="*/ 2 w 386"/>
                <a:gd name="T1" fmla="*/ 182 h 199"/>
                <a:gd name="T2" fmla="*/ 14 w 386"/>
                <a:gd name="T3" fmla="*/ 171 h 199"/>
                <a:gd name="T4" fmla="*/ 27 w 386"/>
                <a:gd name="T5" fmla="*/ 163 h 199"/>
                <a:gd name="T6" fmla="*/ 46 w 386"/>
                <a:gd name="T7" fmla="*/ 152 h 199"/>
                <a:gd name="T8" fmla="*/ 69 w 386"/>
                <a:gd name="T9" fmla="*/ 137 h 199"/>
                <a:gd name="T10" fmla="*/ 86 w 386"/>
                <a:gd name="T11" fmla="*/ 127 h 199"/>
                <a:gd name="T12" fmla="*/ 99 w 386"/>
                <a:gd name="T13" fmla="*/ 120 h 199"/>
                <a:gd name="T14" fmla="*/ 113 w 386"/>
                <a:gd name="T15" fmla="*/ 112 h 199"/>
                <a:gd name="T16" fmla="*/ 128 w 386"/>
                <a:gd name="T17" fmla="*/ 104 h 199"/>
                <a:gd name="T18" fmla="*/ 143 w 386"/>
                <a:gd name="T19" fmla="*/ 97 h 199"/>
                <a:gd name="T20" fmla="*/ 156 w 386"/>
                <a:gd name="T21" fmla="*/ 89 h 199"/>
                <a:gd name="T22" fmla="*/ 171 w 386"/>
                <a:gd name="T23" fmla="*/ 80 h 199"/>
                <a:gd name="T24" fmla="*/ 187 w 386"/>
                <a:gd name="T25" fmla="*/ 72 h 199"/>
                <a:gd name="T26" fmla="*/ 202 w 386"/>
                <a:gd name="T27" fmla="*/ 65 h 199"/>
                <a:gd name="T28" fmla="*/ 219 w 386"/>
                <a:gd name="T29" fmla="*/ 57 h 199"/>
                <a:gd name="T30" fmla="*/ 234 w 386"/>
                <a:gd name="T31" fmla="*/ 51 h 199"/>
                <a:gd name="T32" fmla="*/ 251 w 386"/>
                <a:gd name="T33" fmla="*/ 44 h 199"/>
                <a:gd name="T34" fmla="*/ 268 w 386"/>
                <a:gd name="T35" fmla="*/ 36 h 199"/>
                <a:gd name="T36" fmla="*/ 284 w 386"/>
                <a:gd name="T37" fmla="*/ 30 h 199"/>
                <a:gd name="T38" fmla="*/ 299 w 386"/>
                <a:gd name="T39" fmla="*/ 23 h 199"/>
                <a:gd name="T40" fmla="*/ 316 w 386"/>
                <a:gd name="T41" fmla="*/ 17 h 199"/>
                <a:gd name="T42" fmla="*/ 331 w 386"/>
                <a:gd name="T43" fmla="*/ 11 h 199"/>
                <a:gd name="T44" fmla="*/ 344 w 386"/>
                <a:gd name="T45" fmla="*/ 6 h 199"/>
                <a:gd name="T46" fmla="*/ 360 w 386"/>
                <a:gd name="T47" fmla="*/ 2 h 199"/>
                <a:gd name="T48" fmla="*/ 375 w 386"/>
                <a:gd name="T49" fmla="*/ 0 h 199"/>
                <a:gd name="T50" fmla="*/ 386 w 386"/>
                <a:gd name="T51" fmla="*/ 19 h 199"/>
                <a:gd name="T52" fmla="*/ 375 w 386"/>
                <a:gd name="T53" fmla="*/ 21 h 199"/>
                <a:gd name="T54" fmla="*/ 363 w 386"/>
                <a:gd name="T55" fmla="*/ 25 h 199"/>
                <a:gd name="T56" fmla="*/ 348 w 386"/>
                <a:gd name="T57" fmla="*/ 28 h 199"/>
                <a:gd name="T58" fmla="*/ 327 w 386"/>
                <a:gd name="T59" fmla="*/ 32 h 199"/>
                <a:gd name="T60" fmla="*/ 306 w 386"/>
                <a:gd name="T61" fmla="*/ 40 h 199"/>
                <a:gd name="T62" fmla="*/ 282 w 386"/>
                <a:gd name="T63" fmla="*/ 47 h 199"/>
                <a:gd name="T64" fmla="*/ 268 w 386"/>
                <a:gd name="T65" fmla="*/ 53 h 199"/>
                <a:gd name="T66" fmla="*/ 255 w 386"/>
                <a:gd name="T67" fmla="*/ 59 h 199"/>
                <a:gd name="T68" fmla="*/ 242 w 386"/>
                <a:gd name="T69" fmla="*/ 65 h 199"/>
                <a:gd name="T70" fmla="*/ 227 w 386"/>
                <a:gd name="T71" fmla="*/ 70 h 199"/>
                <a:gd name="T72" fmla="*/ 211 w 386"/>
                <a:gd name="T73" fmla="*/ 78 h 199"/>
                <a:gd name="T74" fmla="*/ 196 w 386"/>
                <a:gd name="T75" fmla="*/ 84 h 199"/>
                <a:gd name="T76" fmla="*/ 181 w 386"/>
                <a:gd name="T77" fmla="*/ 91 h 199"/>
                <a:gd name="T78" fmla="*/ 166 w 386"/>
                <a:gd name="T79" fmla="*/ 99 h 199"/>
                <a:gd name="T80" fmla="*/ 151 w 386"/>
                <a:gd name="T81" fmla="*/ 106 h 199"/>
                <a:gd name="T82" fmla="*/ 137 w 386"/>
                <a:gd name="T83" fmla="*/ 116 h 199"/>
                <a:gd name="T84" fmla="*/ 120 w 386"/>
                <a:gd name="T85" fmla="*/ 123 h 199"/>
                <a:gd name="T86" fmla="*/ 105 w 386"/>
                <a:gd name="T87" fmla="*/ 133 h 199"/>
                <a:gd name="T88" fmla="*/ 90 w 386"/>
                <a:gd name="T89" fmla="*/ 142 h 199"/>
                <a:gd name="T90" fmla="*/ 76 w 386"/>
                <a:gd name="T91" fmla="*/ 154 h 199"/>
                <a:gd name="T92" fmla="*/ 61 w 386"/>
                <a:gd name="T93" fmla="*/ 163 h 199"/>
                <a:gd name="T94" fmla="*/ 48 w 386"/>
                <a:gd name="T95" fmla="*/ 175 h 199"/>
                <a:gd name="T96" fmla="*/ 33 w 386"/>
                <a:gd name="T97" fmla="*/ 186 h 199"/>
                <a:gd name="T98" fmla="*/ 21 w 386"/>
                <a:gd name="T99" fmla="*/ 199 h 199"/>
                <a:gd name="T100" fmla="*/ 0 w 386"/>
                <a:gd name="T101" fmla="*/ 184 h 19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86"/>
                <a:gd name="T154" fmla="*/ 0 h 199"/>
                <a:gd name="T155" fmla="*/ 386 w 386"/>
                <a:gd name="T156" fmla="*/ 199 h 19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86" h="199">
                  <a:moveTo>
                    <a:pt x="0" y="184"/>
                  </a:moveTo>
                  <a:lnTo>
                    <a:pt x="2" y="182"/>
                  </a:lnTo>
                  <a:lnTo>
                    <a:pt x="8" y="177"/>
                  </a:lnTo>
                  <a:lnTo>
                    <a:pt x="14" y="171"/>
                  </a:lnTo>
                  <a:lnTo>
                    <a:pt x="21" y="167"/>
                  </a:lnTo>
                  <a:lnTo>
                    <a:pt x="27" y="163"/>
                  </a:lnTo>
                  <a:lnTo>
                    <a:pt x="38" y="158"/>
                  </a:lnTo>
                  <a:lnTo>
                    <a:pt x="46" y="152"/>
                  </a:lnTo>
                  <a:lnTo>
                    <a:pt x="57" y="144"/>
                  </a:lnTo>
                  <a:lnTo>
                    <a:pt x="69" y="137"/>
                  </a:lnTo>
                  <a:lnTo>
                    <a:pt x="80" y="131"/>
                  </a:lnTo>
                  <a:lnTo>
                    <a:pt x="86" y="127"/>
                  </a:lnTo>
                  <a:lnTo>
                    <a:pt x="92" y="123"/>
                  </a:lnTo>
                  <a:lnTo>
                    <a:pt x="99" y="120"/>
                  </a:lnTo>
                  <a:lnTo>
                    <a:pt x="107" y="116"/>
                  </a:lnTo>
                  <a:lnTo>
                    <a:pt x="113" y="112"/>
                  </a:lnTo>
                  <a:lnTo>
                    <a:pt x="120" y="108"/>
                  </a:lnTo>
                  <a:lnTo>
                    <a:pt x="128" y="104"/>
                  </a:lnTo>
                  <a:lnTo>
                    <a:pt x="135" y="101"/>
                  </a:lnTo>
                  <a:lnTo>
                    <a:pt x="143" y="97"/>
                  </a:lnTo>
                  <a:lnTo>
                    <a:pt x="149" y="93"/>
                  </a:lnTo>
                  <a:lnTo>
                    <a:pt x="156" y="89"/>
                  </a:lnTo>
                  <a:lnTo>
                    <a:pt x="164" y="85"/>
                  </a:lnTo>
                  <a:lnTo>
                    <a:pt x="171" y="80"/>
                  </a:lnTo>
                  <a:lnTo>
                    <a:pt x="179" y="76"/>
                  </a:lnTo>
                  <a:lnTo>
                    <a:pt x="187" y="72"/>
                  </a:lnTo>
                  <a:lnTo>
                    <a:pt x="196" y="68"/>
                  </a:lnTo>
                  <a:lnTo>
                    <a:pt x="202" y="65"/>
                  </a:lnTo>
                  <a:lnTo>
                    <a:pt x="211" y="61"/>
                  </a:lnTo>
                  <a:lnTo>
                    <a:pt x="219" y="57"/>
                  </a:lnTo>
                  <a:lnTo>
                    <a:pt x="227" y="53"/>
                  </a:lnTo>
                  <a:lnTo>
                    <a:pt x="234" y="51"/>
                  </a:lnTo>
                  <a:lnTo>
                    <a:pt x="244" y="47"/>
                  </a:lnTo>
                  <a:lnTo>
                    <a:pt x="251" y="44"/>
                  </a:lnTo>
                  <a:lnTo>
                    <a:pt x="261" y="40"/>
                  </a:lnTo>
                  <a:lnTo>
                    <a:pt x="268" y="36"/>
                  </a:lnTo>
                  <a:lnTo>
                    <a:pt x="276" y="32"/>
                  </a:lnTo>
                  <a:lnTo>
                    <a:pt x="284" y="30"/>
                  </a:lnTo>
                  <a:lnTo>
                    <a:pt x="291" y="27"/>
                  </a:lnTo>
                  <a:lnTo>
                    <a:pt x="299" y="23"/>
                  </a:lnTo>
                  <a:lnTo>
                    <a:pt x="306" y="19"/>
                  </a:lnTo>
                  <a:lnTo>
                    <a:pt x="316" y="17"/>
                  </a:lnTo>
                  <a:lnTo>
                    <a:pt x="323" y="15"/>
                  </a:lnTo>
                  <a:lnTo>
                    <a:pt x="331" y="11"/>
                  </a:lnTo>
                  <a:lnTo>
                    <a:pt x="339" y="9"/>
                  </a:lnTo>
                  <a:lnTo>
                    <a:pt x="344" y="6"/>
                  </a:lnTo>
                  <a:lnTo>
                    <a:pt x="354" y="6"/>
                  </a:lnTo>
                  <a:lnTo>
                    <a:pt x="360" y="2"/>
                  </a:lnTo>
                  <a:lnTo>
                    <a:pt x="369" y="2"/>
                  </a:lnTo>
                  <a:lnTo>
                    <a:pt x="375" y="0"/>
                  </a:lnTo>
                  <a:lnTo>
                    <a:pt x="384" y="0"/>
                  </a:lnTo>
                  <a:lnTo>
                    <a:pt x="386" y="19"/>
                  </a:lnTo>
                  <a:lnTo>
                    <a:pt x="382" y="19"/>
                  </a:lnTo>
                  <a:lnTo>
                    <a:pt x="375" y="21"/>
                  </a:lnTo>
                  <a:lnTo>
                    <a:pt x="369" y="21"/>
                  </a:lnTo>
                  <a:lnTo>
                    <a:pt x="363" y="25"/>
                  </a:lnTo>
                  <a:lnTo>
                    <a:pt x="354" y="25"/>
                  </a:lnTo>
                  <a:lnTo>
                    <a:pt x="348" y="28"/>
                  </a:lnTo>
                  <a:lnTo>
                    <a:pt x="337" y="30"/>
                  </a:lnTo>
                  <a:lnTo>
                    <a:pt x="327" y="32"/>
                  </a:lnTo>
                  <a:lnTo>
                    <a:pt x="316" y="36"/>
                  </a:lnTo>
                  <a:lnTo>
                    <a:pt x="306" y="40"/>
                  </a:lnTo>
                  <a:lnTo>
                    <a:pt x="293" y="44"/>
                  </a:lnTo>
                  <a:lnTo>
                    <a:pt x="282" y="47"/>
                  </a:lnTo>
                  <a:lnTo>
                    <a:pt x="274" y="51"/>
                  </a:lnTo>
                  <a:lnTo>
                    <a:pt x="268" y="53"/>
                  </a:lnTo>
                  <a:lnTo>
                    <a:pt x="261" y="57"/>
                  </a:lnTo>
                  <a:lnTo>
                    <a:pt x="255" y="59"/>
                  </a:lnTo>
                  <a:lnTo>
                    <a:pt x="247" y="63"/>
                  </a:lnTo>
                  <a:lnTo>
                    <a:pt x="242" y="65"/>
                  </a:lnTo>
                  <a:lnTo>
                    <a:pt x="234" y="66"/>
                  </a:lnTo>
                  <a:lnTo>
                    <a:pt x="227" y="70"/>
                  </a:lnTo>
                  <a:lnTo>
                    <a:pt x="219" y="74"/>
                  </a:lnTo>
                  <a:lnTo>
                    <a:pt x="211" y="78"/>
                  </a:lnTo>
                  <a:lnTo>
                    <a:pt x="204" y="80"/>
                  </a:lnTo>
                  <a:lnTo>
                    <a:pt x="196" y="84"/>
                  </a:lnTo>
                  <a:lnTo>
                    <a:pt x="189" y="87"/>
                  </a:lnTo>
                  <a:lnTo>
                    <a:pt x="181" y="91"/>
                  </a:lnTo>
                  <a:lnTo>
                    <a:pt x="173" y="95"/>
                  </a:lnTo>
                  <a:lnTo>
                    <a:pt x="166" y="99"/>
                  </a:lnTo>
                  <a:lnTo>
                    <a:pt x="158" y="101"/>
                  </a:lnTo>
                  <a:lnTo>
                    <a:pt x="151" y="106"/>
                  </a:lnTo>
                  <a:lnTo>
                    <a:pt x="143" y="110"/>
                  </a:lnTo>
                  <a:lnTo>
                    <a:pt x="137" y="116"/>
                  </a:lnTo>
                  <a:lnTo>
                    <a:pt x="128" y="120"/>
                  </a:lnTo>
                  <a:lnTo>
                    <a:pt x="120" y="123"/>
                  </a:lnTo>
                  <a:lnTo>
                    <a:pt x="113" y="129"/>
                  </a:lnTo>
                  <a:lnTo>
                    <a:pt x="105" y="133"/>
                  </a:lnTo>
                  <a:lnTo>
                    <a:pt x="97" y="137"/>
                  </a:lnTo>
                  <a:lnTo>
                    <a:pt x="90" y="142"/>
                  </a:lnTo>
                  <a:lnTo>
                    <a:pt x="82" y="148"/>
                  </a:lnTo>
                  <a:lnTo>
                    <a:pt x="76" y="154"/>
                  </a:lnTo>
                  <a:lnTo>
                    <a:pt x="69" y="158"/>
                  </a:lnTo>
                  <a:lnTo>
                    <a:pt x="61" y="163"/>
                  </a:lnTo>
                  <a:lnTo>
                    <a:pt x="54" y="169"/>
                  </a:lnTo>
                  <a:lnTo>
                    <a:pt x="48" y="175"/>
                  </a:lnTo>
                  <a:lnTo>
                    <a:pt x="40" y="180"/>
                  </a:lnTo>
                  <a:lnTo>
                    <a:pt x="33" y="186"/>
                  </a:lnTo>
                  <a:lnTo>
                    <a:pt x="27" y="192"/>
                  </a:lnTo>
                  <a:lnTo>
                    <a:pt x="21" y="199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125">
                <a:latin typeface="Times New Roman" pitchFamily="18" charset="0"/>
              </a:endParaRPr>
            </a:p>
          </p:txBody>
        </p:sp>
        <p:sp>
          <p:nvSpPr>
            <p:cNvPr id="6155" name="Freeform 73"/>
            <p:cNvSpPr>
              <a:spLocks/>
            </p:cNvSpPr>
            <p:nvPr/>
          </p:nvSpPr>
          <p:spPr bwMode="auto">
            <a:xfrm flipH="1">
              <a:off x="1738907" y="3933827"/>
              <a:ext cx="1734741" cy="1231900"/>
            </a:xfrm>
            <a:custGeom>
              <a:avLst/>
              <a:gdLst>
                <a:gd name="T0" fmla="*/ 2 w 790"/>
                <a:gd name="T1" fmla="*/ 4 h 287"/>
                <a:gd name="T2" fmla="*/ 13 w 790"/>
                <a:gd name="T3" fmla="*/ 2 h 287"/>
                <a:gd name="T4" fmla="*/ 28 w 790"/>
                <a:gd name="T5" fmla="*/ 0 h 287"/>
                <a:gd name="T6" fmla="*/ 42 w 790"/>
                <a:gd name="T7" fmla="*/ 0 h 287"/>
                <a:gd name="T8" fmla="*/ 57 w 790"/>
                <a:gd name="T9" fmla="*/ 0 h 287"/>
                <a:gd name="T10" fmla="*/ 78 w 790"/>
                <a:gd name="T11" fmla="*/ 0 h 287"/>
                <a:gd name="T12" fmla="*/ 97 w 790"/>
                <a:gd name="T13" fmla="*/ 0 h 287"/>
                <a:gd name="T14" fmla="*/ 120 w 790"/>
                <a:gd name="T15" fmla="*/ 0 h 287"/>
                <a:gd name="T16" fmla="*/ 144 w 790"/>
                <a:gd name="T17" fmla="*/ 0 h 287"/>
                <a:gd name="T18" fmla="*/ 171 w 790"/>
                <a:gd name="T19" fmla="*/ 2 h 287"/>
                <a:gd name="T20" fmla="*/ 198 w 790"/>
                <a:gd name="T21" fmla="*/ 4 h 287"/>
                <a:gd name="T22" fmla="*/ 226 w 790"/>
                <a:gd name="T23" fmla="*/ 8 h 287"/>
                <a:gd name="T24" fmla="*/ 255 w 790"/>
                <a:gd name="T25" fmla="*/ 10 h 287"/>
                <a:gd name="T26" fmla="*/ 287 w 790"/>
                <a:gd name="T27" fmla="*/ 15 h 287"/>
                <a:gd name="T28" fmla="*/ 317 w 790"/>
                <a:gd name="T29" fmla="*/ 21 h 287"/>
                <a:gd name="T30" fmla="*/ 348 w 790"/>
                <a:gd name="T31" fmla="*/ 27 h 287"/>
                <a:gd name="T32" fmla="*/ 380 w 790"/>
                <a:gd name="T33" fmla="*/ 34 h 287"/>
                <a:gd name="T34" fmla="*/ 412 w 790"/>
                <a:gd name="T35" fmla="*/ 42 h 287"/>
                <a:gd name="T36" fmla="*/ 446 w 790"/>
                <a:gd name="T37" fmla="*/ 52 h 287"/>
                <a:gd name="T38" fmla="*/ 479 w 790"/>
                <a:gd name="T39" fmla="*/ 63 h 287"/>
                <a:gd name="T40" fmla="*/ 511 w 790"/>
                <a:gd name="T41" fmla="*/ 76 h 287"/>
                <a:gd name="T42" fmla="*/ 543 w 790"/>
                <a:gd name="T43" fmla="*/ 92 h 287"/>
                <a:gd name="T44" fmla="*/ 576 w 790"/>
                <a:gd name="T45" fmla="*/ 107 h 287"/>
                <a:gd name="T46" fmla="*/ 608 w 790"/>
                <a:gd name="T47" fmla="*/ 124 h 287"/>
                <a:gd name="T48" fmla="*/ 638 w 790"/>
                <a:gd name="T49" fmla="*/ 145 h 287"/>
                <a:gd name="T50" fmla="*/ 669 w 790"/>
                <a:gd name="T51" fmla="*/ 166 h 287"/>
                <a:gd name="T52" fmla="*/ 697 w 790"/>
                <a:gd name="T53" fmla="*/ 188 h 287"/>
                <a:gd name="T54" fmla="*/ 724 w 790"/>
                <a:gd name="T55" fmla="*/ 213 h 287"/>
                <a:gd name="T56" fmla="*/ 751 w 790"/>
                <a:gd name="T57" fmla="*/ 240 h 287"/>
                <a:gd name="T58" fmla="*/ 777 w 790"/>
                <a:gd name="T59" fmla="*/ 270 h 287"/>
                <a:gd name="T60" fmla="*/ 756 w 790"/>
                <a:gd name="T61" fmla="*/ 285 h 287"/>
                <a:gd name="T62" fmla="*/ 745 w 790"/>
                <a:gd name="T63" fmla="*/ 272 h 287"/>
                <a:gd name="T64" fmla="*/ 733 w 790"/>
                <a:gd name="T65" fmla="*/ 257 h 287"/>
                <a:gd name="T66" fmla="*/ 716 w 790"/>
                <a:gd name="T67" fmla="*/ 240 h 287"/>
                <a:gd name="T68" fmla="*/ 703 w 790"/>
                <a:gd name="T69" fmla="*/ 228 h 287"/>
                <a:gd name="T70" fmla="*/ 692 w 790"/>
                <a:gd name="T71" fmla="*/ 217 h 287"/>
                <a:gd name="T72" fmla="*/ 676 w 790"/>
                <a:gd name="T73" fmla="*/ 206 h 287"/>
                <a:gd name="T74" fmla="*/ 663 w 790"/>
                <a:gd name="T75" fmla="*/ 194 h 287"/>
                <a:gd name="T76" fmla="*/ 646 w 790"/>
                <a:gd name="T77" fmla="*/ 181 h 287"/>
                <a:gd name="T78" fmla="*/ 629 w 790"/>
                <a:gd name="T79" fmla="*/ 168 h 287"/>
                <a:gd name="T80" fmla="*/ 608 w 790"/>
                <a:gd name="T81" fmla="*/ 156 h 287"/>
                <a:gd name="T82" fmla="*/ 587 w 790"/>
                <a:gd name="T83" fmla="*/ 143 h 287"/>
                <a:gd name="T84" fmla="*/ 564 w 790"/>
                <a:gd name="T85" fmla="*/ 130 h 287"/>
                <a:gd name="T86" fmla="*/ 540 w 790"/>
                <a:gd name="T87" fmla="*/ 116 h 287"/>
                <a:gd name="T88" fmla="*/ 513 w 790"/>
                <a:gd name="T89" fmla="*/ 103 h 287"/>
                <a:gd name="T90" fmla="*/ 486 w 790"/>
                <a:gd name="T91" fmla="*/ 92 h 287"/>
                <a:gd name="T92" fmla="*/ 454 w 790"/>
                <a:gd name="T93" fmla="*/ 80 h 287"/>
                <a:gd name="T94" fmla="*/ 424 w 790"/>
                <a:gd name="T95" fmla="*/ 71 h 287"/>
                <a:gd name="T96" fmla="*/ 389 w 790"/>
                <a:gd name="T97" fmla="*/ 59 h 287"/>
                <a:gd name="T98" fmla="*/ 355 w 790"/>
                <a:gd name="T99" fmla="*/ 52 h 287"/>
                <a:gd name="T100" fmla="*/ 317 w 790"/>
                <a:gd name="T101" fmla="*/ 42 h 287"/>
                <a:gd name="T102" fmla="*/ 279 w 790"/>
                <a:gd name="T103" fmla="*/ 34 h 287"/>
                <a:gd name="T104" fmla="*/ 237 w 790"/>
                <a:gd name="T105" fmla="*/ 29 h 287"/>
                <a:gd name="T106" fmla="*/ 196 w 790"/>
                <a:gd name="T107" fmla="*/ 25 h 287"/>
                <a:gd name="T108" fmla="*/ 150 w 790"/>
                <a:gd name="T109" fmla="*/ 19 h 287"/>
                <a:gd name="T110" fmla="*/ 104 w 790"/>
                <a:gd name="T111" fmla="*/ 19 h 287"/>
                <a:gd name="T112" fmla="*/ 55 w 790"/>
                <a:gd name="T113" fmla="*/ 19 h 287"/>
                <a:gd name="T114" fmla="*/ 6 w 790"/>
                <a:gd name="T115" fmla="*/ 21 h 287"/>
                <a:gd name="T116" fmla="*/ 0 w 790"/>
                <a:gd name="T117" fmla="*/ 4 h 2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90"/>
                <a:gd name="T178" fmla="*/ 0 h 287"/>
                <a:gd name="T179" fmla="*/ 790 w 790"/>
                <a:gd name="T180" fmla="*/ 287 h 2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90" h="287">
                  <a:moveTo>
                    <a:pt x="0" y="4"/>
                  </a:moveTo>
                  <a:lnTo>
                    <a:pt x="2" y="4"/>
                  </a:lnTo>
                  <a:lnTo>
                    <a:pt x="6" y="4"/>
                  </a:lnTo>
                  <a:lnTo>
                    <a:pt x="13" y="2"/>
                  </a:lnTo>
                  <a:lnTo>
                    <a:pt x="23" y="2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9" y="0"/>
                  </a:lnTo>
                  <a:lnTo>
                    <a:pt x="57" y="0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133" y="0"/>
                  </a:lnTo>
                  <a:lnTo>
                    <a:pt x="144" y="0"/>
                  </a:lnTo>
                  <a:lnTo>
                    <a:pt x="156" y="0"/>
                  </a:lnTo>
                  <a:lnTo>
                    <a:pt x="171" y="2"/>
                  </a:lnTo>
                  <a:lnTo>
                    <a:pt x="184" y="4"/>
                  </a:lnTo>
                  <a:lnTo>
                    <a:pt x="198" y="4"/>
                  </a:lnTo>
                  <a:lnTo>
                    <a:pt x="211" y="6"/>
                  </a:lnTo>
                  <a:lnTo>
                    <a:pt x="226" y="8"/>
                  </a:lnTo>
                  <a:lnTo>
                    <a:pt x="241" y="10"/>
                  </a:lnTo>
                  <a:lnTo>
                    <a:pt x="255" y="10"/>
                  </a:lnTo>
                  <a:lnTo>
                    <a:pt x="272" y="14"/>
                  </a:lnTo>
                  <a:lnTo>
                    <a:pt x="287" y="15"/>
                  </a:lnTo>
                  <a:lnTo>
                    <a:pt x="302" y="19"/>
                  </a:lnTo>
                  <a:lnTo>
                    <a:pt x="317" y="21"/>
                  </a:lnTo>
                  <a:lnTo>
                    <a:pt x="332" y="23"/>
                  </a:lnTo>
                  <a:lnTo>
                    <a:pt x="348" y="27"/>
                  </a:lnTo>
                  <a:lnTo>
                    <a:pt x="365" y="31"/>
                  </a:lnTo>
                  <a:lnTo>
                    <a:pt x="380" y="34"/>
                  </a:lnTo>
                  <a:lnTo>
                    <a:pt x="397" y="38"/>
                  </a:lnTo>
                  <a:lnTo>
                    <a:pt x="412" y="42"/>
                  </a:lnTo>
                  <a:lnTo>
                    <a:pt x="429" y="48"/>
                  </a:lnTo>
                  <a:lnTo>
                    <a:pt x="446" y="52"/>
                  </a:lnTo>
                  <a:lnTo>
                    <a:pt x="462" y="57"/>
                  </a:lnTo>
                  <a:lnTo>
                    <a:pt x="479" y="63"/>
                  </a:lnTo>
                  <a:lnTo>
                    <a:pt x="496" y="71"/>
                  </a:lnTo>
                  <a:lnTo>
                    <a:pt x="511" y="76"/>
                  </a:lnTo>
                  <a:lnTo>
                    <a:pt x="528" y="84"/>
                  </a:lnTo>
                  <a:lnTo>
                    <a:pt x="543" y="92"/>
                  </a:lnTo>
                  <a:lnTo>
                    <a:pt x="561" y="99"/>
                  </a:lnTo>
                  <a:lnTo>
                    <a:pt x="576" y="107"/>
                  </a:lnTo>
                  <a:lnTo>
                    <a:pt x="593" y="116"/>
                  </a:lnTo>
                  <a:lnTo>
                    <a:pt x="608" y="124"/>
                  </a:lnTo>
                  <a:lnTo>
                    <a:pt x="623" y="135"/>
                  </a:lnTo>
                  <a:lnTo>
                    <a:pt x="638" y="145"/>
                  </a:lnTo>
                  <a:lnTo>
                    <a:pt x="654" y="154"/>
                  </a:lnTo>
                  <a:lnTo>
                    <a:pt x="669" y="166"/>
                  </a:lnTo>
                  <a:lnTo>
                    <a:pt x="684" y="177"/>
                  </a:lnTo>
                  <a:lnTo>
                    <a:pt x="697" y="188"/>
                  </a:lnTo>
                  <a:lnTo>
                    <a:pt x="711" y="202"/>
                  </a:lnTo>
                  <a:lnTo>
                    <a:pt x="724" y="213"/>
                  </a:lnTo>
                  <a:lnTo>
                    <a:pt x="739" y="226"/>
                  </a:lnTo>
                  <a:lnTo>
                    <a:pt x="751" y="240"/>
                  </a:lnTo>
                  <a:lnTo>
                    <a:pt x="764" y="255"/>
                  </a:lnTo>
                  <a:lnTo>
                    <a:pt x="777" y="270"/>
                  </a:lnTo>
                  <a:lnTo>
                    <a:pt x="790" y="287"/>
                  </a:lnTo>
                  <a:lnTo>
                    <a:pt x="756" y="285"/>
                  </a:lnTo>
                  <a:lnTo>
                    <a:pt x="752" y="282"/>
                  </a:lnTo>
                  <a:lnTo>
                    <a:pt x="745" y="272"/>
                  </a:lnTo>
                  <a:lnTo>
                    <a:pt x="739" y="264"/>
                  </a:lnTo>
                  <a:lnTo>
                    <a:pt x="733" y="257"/>
                  </a:lnTo>
                  <a:lnTo>
                    <a:pt x="724" y="247"/>
                  </a:lnTo>
                  <a:lnTo>
                    <a:pt x="716" y="240"/>
                  </a:lnTo>
                  <a:lnTo>
                    <a:pt x="711" y="234"/>
                  </a:lnTo>
                  <a:lnTo>
                    <a:pt x="703" y="228"/>
                  </a:lnTo>
                  <a:lnTo>
                    <a:pt x="697" y="223"/>
                  </a:lnTo>
                  <a:lnTo>
                    <a:pt x="692" y="217"/>
                  </a:lnTo>
                  <a:lnTo>
                    <a:pt x="684" y="209"/>
                  </a:lnTo>
                  <a:lnTo>
                    <a:pt x="676" y="206"/>
                  </a:lnTo>
                  <a:lnTo>
                    <a:pt x="671" y="198"/>
                  </a:lnTo>
                  <a:lnTo>
                    <a:pt x="663" y="194"/>
                  </a:lnTo>
                  <a:lnTo>
                    <a:pt x="654" y="187"/>
                  </a:lnTo>
                  <a:lnTo>
                    <a:pt x="646" y="181"/>
                  </a:lnTo>
                  <a:lnTo>
                    <a:pt x="637" y="175"/>
                  </a:lnTo>
                  <a:lnTo>
                    <a:pt x="629" y="168"/>
                  </a:lnTo>
                  <a:lnTo>
                    <a:pt x="618" y="162"/>
                  </a:lnTo>
                  <a:lnTo>
                    <a:pt x="608" y="156"/>
                  </a:lnTo>
                  <a:lnTo>
                    <a:pt x="597" y="149"/>
                  </a:lnTo>
                  <a:lnTo>
                    <a:pt x="587" y="143"/>
                  </a:lnTo>
                  <a:lnTo>
                    <a:pt x="576" y="135"/>
                  </a:lnTo>
                  <a:lnTo>
                    <a:pt x="564" y="130"/>
                  </a:lnTo>
                  <a:lnTo>
                    <a:pt x="551" y="122"/>
                  </a:lnTo>
                  <a:lnTo>
                    <a:pt x="540" y="116"/>
                  </a:lnTo>
                  <a:lnTo>
                    <a:pt x="524" y="109"/>
                  </a:lnTo>
                  <a:lnTo>
                    <a:pt x="513" y="103"/>
                  </a:lnTo>
                  <a:lnTo>
                    <a:pt x="498" y="97"/>
                  </a:lnTo>
                  <a:lnTo>
                    <a:pt x="486" y="92"/>
                  </a:lnTo>
                  <a:lnTo>
                    <a:pt x="469" y="84"/>
                  </a:lnTo>
                  <a:lnTo>
                    <a:pt x="454" y="80"/>
                  </a:lnTo>
                  <a:lnTo>
                    <a:pt x="439" y="74"/>
                  </a:lnTo>
                  <a:lnTo>
                    <a:pt x="424" y="71"/>
                  </a:lnTo>
                  <a:lnTo>
                    <a:pt x="407" y="63"/>
                  </a:lnTo>
                  <a:lnTo>
                    <a:pt x="389" y="59"/>
                  </a:lnTo>
                  <a:lnTo>
                    <a:pt x="372" y="55"/>
                  </a:lnTo>
                  <a:lnTo>
                    <a:pt x="355" y="52"/>
                  </a:lnTo>
                  <a:lnTo>
                    <a:pt x="336" y="46"/>
                  </a:lnTo>
                  <a:lnTo>
                    <a:pt x="317" y="42"/>
                  </a:lnTo>
                  <a:lnTo>
                    <a:pt x="298" y="38"/>
                  </a:lnTo>
                  <a:lnTo>
                    <a:pt x="279" y="34"/>
                  </a:lnTo>
                  <a:lnTo>
                    <a:pt x="258" y="31"/>
                  </a:lnTo>
                  <a:lnTo>
                    <a:pt x="237" y="29"/>
                  </a:lnTo>
                  <a:lnTo>
                    <a:pt x="217" y="25"/>
                  </a:lnTo>
                  <a:lnTo>
                    <a:pt x="196" y="25"/>
                  </a:lnTo>
                  <a:lnTo>
                    <a:pt x="173" y="21"/>
                  </a:lnTo>
                  <a:lnTo>
                    <a:pt x="150" y="19"/>
                  </a:lnTo>
                  <a:lnTo>
                    <a:pt x="127" y="19"/>
                  </a:lnTo>
                  <a:lnTo>
                    <a:pt x="104" y="19"/>
                  </a:lnTo>
                  <a:lnTo>
                    <a:pt x="80" y="19"/>
                  </a:lnTo>
                  <a:lnTo>
                    <a:pt x="55" y="19"/>
                  </a:lnTo>
                  <a:lnTo>
                    <a:pt x="30" y="19"/>
                  </a:lnTo>
                  <a:lnTo>
                    <a:pt x="6" y="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125">
                <a:latin typeface="Times New Roman" pitchFamily="18" charset="0"/>
              </a:endParaRPr>
            </a:p>
          </p:txBody>
        </p:sp>
        <p:sp>
          <p:nvSpPr>
            <p:cNvPr id="6156" name="Freeform 100"/>
            <p:cNvSpPr>
              <a:spLocks/>
            </p:cNvSpPr>
            <p:nvPr/>
          </p:nvSpPr>
          <p:spPr bwMode="auto">
            <a:xfrm flipH="1">
              <a:off x="2968823" y="4132264"/>
              <a:ext cx="104775" cy="198437"/>
            </a:xfrm>
            <a:custGeom>
              <a:avLst/>
              <a:gdLst>
                <a:gd name="T0" fmla="*/ 48 w 48"/>
                <a:gd name="T1" fmla="*/ 11 h 45"/>
                <a:gd name="T2" fmla="*/ 46 w 48"/>
                <a:gd name="T3" fmla="*/ 11 h 45"/>
                <a:gd name="T4" fmla="*/ 44 w 48"/>
                <a:gd name="T5" fmla="*/ 15 h 45"/>
                <a:gd name="T6" fmla="*/ 38 w 48"/>
                <a:gd name="T7" fmla="*/ 19 h 45"/>
                <a:gd name="T8" fmla="*/ 33 w 48"/>
                <a:gd name="T9" fmla="*/ 26 h 45"/>
                <a:gd name="T10" fmla="*/ 25 w 48"/>
                <a:gd name="T11" fmla="*/ 32 h 45"/>
                <a:gd name="T12" fmla="*/ 19 w 48"/>
                <a:gd name="T13" fmla="*/ 38 h 45"/>
                <a:gd name="T14" fmla="*/ 10 w 48"/>
                <a:gd name="T15" fmla="*/ 44 h 45"/>
                <a:gd name="T16" fmla="*/ 4 w 48"/>
                <a:gd name="T17" fmla="*/ 45 h 45"/>
                <a:gd name="T18" fmla="*/ 0 w 48"/>
                <a:gd name="T19" fmla="*/ 36 h 45"/>
                <a:gd name="T20" fmla="*/ 0 w 48"/>
                <a:gd name="T21" fmla="*/ 34 h 45"/>
                <a:gd name="T22" fmla="*/ 6 w 48"/>
                <a:gd name="T23" fmla="*/ 34 h 45"/>
                <a:gd name="T24" fmla="*/ 12 w 48"/>
                <a:gd name="T25" fmla="*/ 30 h 45"/>
                <a:gd name="T26" fmla="*/ 19 w 48"/>
                <a:gd name="T27" fmla="*/ 28 h 45"/>
                <a:gd name="T28" fmla="*/ 27 w 48"/>
                <a:gd name="T29" fmla="*/ 23 h 45"/>
                <a:gd name="T30" fmla="*/ 33 w 48"/>
                <a:gd name="T31" fmla="*/ 17 h 45"/>
                <a:gd name="T32" fmla="*/ 40 w 48"/>
                <a:gd name="T33" fmla="*/ 9 h 45"/>
                <a:gd name="T34" fmla="*/ 46 w 48"/>
                <a:gd name="T35" fmla="*/ 0 h 45"/>
                <a:gd name="T36" fmla="*/ 48 w 48"/>
                <a:gd name="T37" fmla="*/ 11 h 45"/>
                <a:gd name="T38" fmla="*/ 48 w 48"/>
                <a:gd name="T39" fmla="*/ 11 h 4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8"/>
                <a:gd name="T61" fmla="*/ 0 h 45"/>
                <a:gd name="T62" fmla="*/ 48 w 48"/>
                <a:gd name="T63" fmla="*/ 45 h 4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8" h="45">
                  <a:moveTo>
                    <a:pt x="48" y="11"/>
                  </a:moveTo>
                  <a:lnTo>
                    <a:pt x="46" y="11"/>
                  </a:lnTo>
                  <a:lnTo>
                    <a:pt x="44" y="15"/>
                  </a:lnTo>
                  <a:lnTo>
                    <a:pt x="38" y="19"/>
                  </a:lnTo>
                  <a:lnTo>
                    <a:pt x="33" y="26"/>
                  </a:lnTo>
                  <a:lnTo>
                    <a:pt x="25" y="32"/>
                  </a:lnTo>
                  <a:lnTo>
                    <a:pt x="19" y="38"/>
                  </a:lnTo>
                  <a:lnTo>
                    <a:pt x="10" y="44"/>
                  </a:lnTo>
                  <a:lnTo>
                    <a:pt x="4" y="45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6" y="34"/>
                  </a:lnTo>
                  <a:lnTo>
                    <a:pt x="12" y="30"/>
                  </a:lnTo>
                  <a:lnTo>
                    <a:pt x="19" y="28"/>
                  </a:lnTo>
                  <a:lnTo>
                    <a:pt x="27" y="23"/>
                  </a:lnTo>
                  <a:lnTo>
                    <a:pt x="33" y="17"/>
                  </a:lnTo>
                  <a:lnTo>
                    <a:pt x="40" y="9"/>
                  </a:lnTo>
                  <a:lnTo>
                    <a:pt x="46" y="0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125">
                <a:latin typeface="Times New Roman" pitchFamily="18" charset="0"/>
              </a:endParaRPr>
            </a:p>
          </p:txBody>
        </p:sp>
        <p:sp>
          <p:nvSpPr>
            <p:cNvPr id="6157" name="Freeform 107"/>
            <p:cNvSpPr>
              <a:spLocks/>
            </p:cNvSpPr>
            <p:nvPr/>
          </p:nvSpPr>
          <p:spPr bwMode="auto">
            <a:xfrm flipH="1">
              <a:off x="2134194" y="3848102"/>
              <a:ext cx="136922" cy="85725"/>
            </a:xfrm>
            <a:custGeom>
              <a:avLst/>
              <a:gdLst>
                <a:gd name="T0" fmla="*/ 0 w 63"/>
                <a:gd name="T1" fmla="*/ 15 h 19"/>
                <a:gd name="T2" fmla="*/ 0 w 63"/>
                <a:gd name="T3" fmla="*/ 14 h 19"/>
                <a:gd name="T4" fmla="*/ 6 w 63"/>
                <a:gd name="T5" fmla="*/ 12 h 19"/>
                <a:gd name="T6" fmla="*/ 12 w 63"/>
                <a:gd name="T7" fmla="*/ 10 h 19"/>
                <a:gd name="T8" fmla="*/ 19 w 63"/>
                <a:gd name="T9" fmla="*/ 8 h 19"/>
                <a:gd name="T10" fmla="*/ 27 w 63"/>
                <a:gd name="T11" fmla="*/ 4 h 19"/>
                <a:gd name="T12" fmla="*/ 36 w 63"/>
                <a:gd name="T13" fmla="*/ 2 h 19"/>
                <a:gd name="T14" fmla="*/ 48 w 63"/>
                <a:gd name="T15" fmla="*/ 0 h 19"/>
                <a:gd name="T16" fmla="*/ 57 w 63"/>
                <a:gd name="T17" fmla="*/ 0 h 19"/>
                <a:gd name="T18" fmla="*/ 63 w 63"/>
                <a:gd name="T19" fmla="*/ 2 h 19"/>
                <a:gd name="T20" fmla="*/ 61 w 63"/>
                <a:gd name="T21" fmla="*/ 2 h 19"/>
                <a:gd name="T22" fmla="*/ 55 w 63"/>
                <a:gd name="T23" fmla="*/ 2 h 19"/>
                <a:gd name="T24" fmla="*/ 46 w 63"/>
                <a:gd name="T25" fmla="*/ 4 h 19"/>
                <a:gd name="T26" fmla="*/ 38 w 63"/>
                <a:gd name="T27" fmla="*/ 6 h 19"/>
                <a:gd name="T28" fmla="*/ 25 w 63"/>
                <a:gd name="T29" fmla="*/ 8 h 19"/>
                <a:gd name="T30" fmla="*/ 17 w 63"/>
                <a:gd name="T31" fmla="*/ 12 h 19"/>
                <a:gd name="T32" fmla="*/ 8 w 63"/>
                <a:gd name="T33" fmla="*/ 14 h 19"/>
                <a:gd name="T34" fmla="*/ 2 w 63"/>
                <a:gd name="T35" fmla="*/ 19 h 19"/>
                <a:gd name="T36" fmla="*/ 0 w 63"/>
                <a:gd name="T37" fmla="*/ 15 h 19"/>
                <a:gd name="T38" fmla="*/ 0 w 63"/>
                <a:gd name="T39" fmla="*/ 15 h 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3"/>
                <a:gd name="T61" fmla="*/ 0 h 19"/>
                <a:gd name="T62" fmla="*/ 63 w 63"/>
                <a:gd name="T63" fmla="*/ 19 h 1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3" h="19">
                  <a:moveTo>
                    <a:pt x="0" y="15"/>
                  </a:moveTo>
                  <a:lnTo>
                    <a:pt x="0" y="14"/>
                  </a:lnTo>
                  <a:lnTo>
                    <a:pt x="6" y="12"/>
                  </a:lnTo>
                  <a:lnTo>
                    <a:pt x="12" y="10"/>
                  </a:lnTo>
                  <a:lnTo>
                    <a:pt x="19" y="8"/>
                  </a:lnTo>
                  <a:lnTo>
                    <a:pt x="27" y="4"/>
                  </a:lnTo>
                  <a:lnTo>
                    <a:pt x="36" y="2"/>
                  </a:lnTo>
                  <a:lnTo>
                    <a:pt x="48" y="0"/>
                  </a:lnTo>
                  <a:lnTo>
                    <a:pt x="57" y="0"/>
                  </a:lnTo>
                  <a:lnTo>
                    <a:pt x="63" y="2"/>
                  </a:lnTo>
                  <a:lnTo>
                    <a:pt x="61" y="2"/>
                  </a:lnTo>
                  <a:lnTo>
                    <a:pt x="55" y="2"/>
                  </a:lnTo>
                  <a:lnTo>
                    <a:pt x="46" y="4"/>
                  </a:lnTo>
                  <a:lnTo>
                    <a:pt x="38" y="6"/>
                  </a:lnTo>
                  <a:lnTo>
                    <a:pt x="25" y="8"/>
                  </a:lnTo>
                  <a:lnTo>
                    <a:pt x="17" y="12"/>
                  </a:lnTo>
                  <a:lnTo>
                    <a:pt x="8" y="14"/>
                  </a:lnTo>
                  <a:lnTo>
                    <a:pt x="2" y="19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125">
                <a:latin typeface="Times New Roman" pitchFamily="18" charset="0"/>
              </a:endParaRPr>
            </a:p>
          </p:txBody>
        </p:sp>
        <p:sp>
          <p:nvSpPr>
            <p:cNvPr id="6158" name="Freeform 108"/>
            <p:cNvSpPr>
              <a:spLocks/>
            </p:cNvSpPr>
            <p:nvPr/>
          </p:nvSpPr>
          <p:spPr bwMode="auto">
            <a:xfrm flipH="1">
              <a:off x="2428279" y="6019802"/>
              <a:ext cx="88106" cy="138113"/>
            </a:xfrm>
            <a:custGeom>
              <a:avLst/>
              <a:gdLst>
                <a:gd name="T0" fmla="*/ 0 w 40"/>
                <a:gd name="T1" fmla="*/ 27 h 32"/>
                <a:gd name="T2" fmla="*/ 4 w 40"/>
                <a:gd name="T3" fmla="*/ 23 h 32"/>
                <a:gd name="T4" fmla="*/ 15 w 40"/>
                <a:gd name="T5" fmla="*/ 13 h 32"/>
                <a:gd name="T6" fmla="*/ 21 w 40"/>
                <a:gd name="T7" fmla="*/ 8 h 32"/>
                <a:gd name="T8" fmla="*/ 28 w 40"/>
                <a:gd name="T9" fmla="*/ 2 h 32"/>
                <a:gd name="T10" fmla="*/ 34 w 40"/>
                <a:gd name="T11" fmla="*/ 0 h 32"/>
                <a:gd name="T12" fmla="*/ 40 w 40"/>
                <a:gd name="T13" fmla="*/ 0 h 32"/>
                <a:gd name="T14" fmla="*/ 40 w 40"/>
                <a:gd name="T15" fmla="*/ 4 h 32"/>
                <a:gd name="T16" fmla="*/ 36 w 40"/>
                <a:gd name="T17" fmla="*/ 6 h 32"/>
                <a:gd name="T18" fmla="*/ 28 w 40"/>
                <a:gd name="T19" fmla="*/ 9 h 32"/>
                <a:gd name="T20" fmla="*/ 23 w 40"/>
                <a:gd name="T21" fmla="*/ 13 h 32"/>
                <a:gd name="T22" fmla="*/ 17 w 40"/>
                <a:gd name="T23" fmla="*/ 19 h 32"/>
                <a:gd name="T24" fmla="*/ 11 w 40"/>
                <a:gd name="T25" fmla="*/ 25 h 32"/>
                <a:gd name="T26" fmla="*/ 4 w 40"/>
                <a:gd name="T27" fmla="*/ 32 h 32"/>
                <a:gd name="T28" fmla="*/ 0 w 40"/>
                <a:gd name="T29" fmla="*/ 27 h 32"/>
                <a:gd name="T30" fmla="*/ 0 w 40"/>
                <a:gd name="T31" fmla="*/ 27 h 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0"/>
                <a:gd name="T49" fmla="*/ 0 h 32"/>
                <a:gd name="T50" fmla="*/ 40 w 40"/>
                <a:gd name="T51" fmla="*/ 32 h 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0" h="32">
                  <a:moveTo>
                    <a:pt x="0" y="27"/>
                  </a:moveTo>
                  <a:lnTo>
                    <a:pt x="4" y="23"/>
                  </a:lnTo>
                  <a:lnTo>
                    <a:pt x="15" y="13"/>
                  </a:lnTo>
                  <a:lnTo>
                    <a:pt x="21" y="8"/>
                  </a:lnTo>
                  <a:lnTo>
                    <a:pt x="28" y="2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0" y="4"/>
                  </a:lnTo>
                  <a:lnTo>
                    <a:pt x="36" y="6"/>
                  </a:lnTo>
                  <a:lnTo>
                    <a:pt x="28" y="9"/>
                  </a:lnTo>
                  <a:lnTo>
                    <a:pt x="23" y="13"/>
                  </a:lnTo>
                  <a:lnTo>
                    <a:pt x="17" y="19"/>
                  </a:lnTo>
                  <a:lnTo>
                    <a:pt x="11" y="25"/>
                  </a:lnTo>
                  <a:lnTo>
                    <a:pt x="4" y="32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125">
                <a:latin typeface="Times New Roman" pitchFamily="18" charset="0"/>
              </a:endParaRPr>
            </a:p>
          </p:txBody>
        </p:sp>
        <p:sp>
          <p:nvSpPr>
            <p:cNvPr id="6159" name="Freeform 110"/>
            <p:cNvSpPr>
              <a:spLocks/>
            </p:cNvSpPr>
            <p:nvPr/>
          </p:nvSpPr>
          <p:spPr bwMode="auto">
            <a:xfrm flipH="1">
              <a:off x="2042516" y="5346702"/>
              <a:ext cx="114300" cy="60325"/>
            </a:xfrm>
            <a:custGeom>
              <a:avLst/>
              <a:gdLst>
                <a:gd name="T0" fmla="*/ 10 w 52"/>
                <a:gd name="T1" fmla="*/ 0 h 13"/>
                <a:gd name="T2" fmla="*/ 12 w 52"/>
                <a:gd name="T3" fmla="*/ 0 h 13"/>
                <a:gd name="T4" fmla="*/ 23 w 52"/>
                <a:gd name="T5" fmla="*/ 0 h 13"/>
                <a:gd name="T6" fmla="*/ 29 w 52"/>
                <a:gd name="T7" fmla="*/ 0 h 13"/>
                <a:gd name="T8" fmla="*/ 35 w 52"/>
                <a:gd name="T9" fmla="*/ 4 h 13"/>
                <a:gd name="T10" fmla="*/ 44 w 52"/>
                <a:gd name="T11" fmla="*/ 8 h 13"/>
                <a:gd name="T12" fmla="*/ 52 w 52"/>
                <a:gd name="T13" fmla="*/ 13 h 13"/>
                <a:gd name="T14" fmla="*/ 50 w 52"/>
                <a:gd name="T15" fmla="*/ 13 h 13"/>
                <a:gd name="T16" fmla="*/ 46 w 52"/>
                <a:gd name="T17" fmla="*/ 11 h 13"/>
                <a:gd name="T18" fmla="*/ 38 w 52"/>
                <a:gd name="T19" fmla="*/ 10 h 13"/>
                <a:gd name="T20" fmla="*/ 33 w 52"/>
                <a:gd name="T21" fmla="*/ 8 h 13"/>
                <a:gd name="T22" fmla="*/ 23 w 52"/>
                <a:gd name="T23" fmla="*/ 6 h 13"/>
                <a:gd name="T24" fmla="*/ 18 w 52"/>
                <a:gd name="T25" fmla="*/ 6 h 13"/>
                <a:gd name="T26" fmla="*/ 8 w 52"/>
                <a:gd name="T27" fmla="*/ 6 h 13"/>
                <a:gd name="T28" fmla="*/ 2 w 52"/>
                <a:gd name="T29" fmla="*/ 8 h 13"/>
                <a:gd name="T30" fmla="*/ 0 w 52"/>
                <a:gd name="T31" fmla="*/ 8 h 13"/>
                <a:gd name="T32" fmla="*/ 4 w 52"/>
                <a:gd name="T33" fmla="*/ 6 h 13"/>
                <a:gd name="T34" fmla="*/ 8 w 52"/>
                <a:gd name="T35" fmla="*/ 2 h 13"/>
                <a:gd name="T36" fmla="*/ 10 w 52"/>
                <a:gd name="T37" fmla="*/ 0 h 13"/>
                <a:gd name="T38" fmla="*/ 10 w 52"/>
                <a:gd name="T39" fmla="*/ 0 h 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2"/>
                <a:gd name="T61" fmla="*/ 0 h 13"/>
                <a:gd name="T62" fmla="*/ 52 w 52"/>
                <a:gd name="T63" fmla="*/ 13 h 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2" h="13">
                  <a:moveTo>
                    <a:pt x="10" y="0"/>
                  </a:moveTo>
                  <a:lnTo>
                    <a:pt x="12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4"/>
                  </a:lnTo>
                  <a:lnTo>
                    <a:pt x="44" y="8"/>
                  </a:lnTo>
                  <a:lnTo>
                    <a:pt x="52" y="13"/>
                  </a:lnTo>
                  <a:lnTo>
                    <a:pt x="50" y="13"/>
                  </a:lnTo>
                  <a:lnTo>
                    <a:pt x="46" y="11"/>
                  </a:lnTo>
                  <a:lnTo>
                    <a:pt x="38" y="10"/>
                  </a:lnTo>
                  <a:lnTo>
                    <a:pt x="33" y="8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8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4" y="6"/>
                  </a:lnTo>
                  <a:lnTo>
                    <a:pt x="8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125">
                <a:latin typeface="Times New Roman" pitchFamily="18" charset="0"/>
              </a:endParaRPr>
            </a:p>
          </p:txBody>
        </p:sp>
        <p:sp>
          <p:nvSpPr>
            <p:cNvPr id="6160" name="Freeform 160"/>
            <p:cNvSpPr>
              <a:spLocks/>
            </p:cNvSpPr>
            <p:nvPr/>
          </p:nvSpPr>
          <p:spPr bwMode="auto">
            <a:xfrm flipH="1">
              <a:off x="4088011" y="5424490"/>
              <a:ext cx="104775" cy="301625"/>
            </a:xfrm>
            <a:custGeom>
              <a:avLst/>
              <a:gdLst>
                <a:gd name="T0" fmla="*/ 0 w 49"/>
                <a:gd name="T1" fmla="*/ 59 h 71"/>
                <a:gd name="T2" fmla="*/ 0 w 49"/>
                <a:gd name="T3" fmla="*/ 57 h 71"/>
                <a:gd name="T4" fmla="*/ 0 w 49"/>
                <a:gd name="T5" fmla="*/ 53 h 71"/>
                <a:gd name="T6" fmla="*/ 2 w 49"/>
                <a:gd name="T7" fmla="*/ 46 h 71"/>
                <a:gd name="T8" fmla="*/ 10 w 49"/>
                <a:gd name="T9" fmla="*/ 40 h 71"/>
                <a:gd name="T10" fmla="*/ 15 w 49"/>
                <a:gd name="T11" fmla="*/ 29 h 71"/>
                <a:gd name="T12" fmla="*/ 25 w 49"/>
                <a:gd name="T13" fmla="*/ 19 h 71"/>
                <a:gd name="T14" fmla="*/ 30 w 49"/>
                <a:gd name="T15" fmla="*/ 14 h 71"/>
                <a:gd name="T16" fmla="*/ 36 w 49"/>
                <a:gd name="T17" fmla="*/ 10 h 71"/>
                <a:gd name="T18" fmla="*/ 44 w 49"/>
                <a:gd name="T19" fmla="*/ 4 h 71"/>
                <a:gd name="T20" fmla="*/ 49 w 49"/>
                <a:gd name="T21" fmla="*/ 0 h 71"/>
                <a:gd name="T22" fmla="*/ 44 w 49"/>
                <a:gd name="T23" fmla="*/ 6 h 71"/>
                <a:gd name="T24" fmla="*/ 38 w 49"/>
                <a:gd name="T25" fmla="*/ 14 h 71"/>
                <a:gd name="T26" fmla="*/ 30 w 49"/>
                <a:gd name="T27" fmla="*/ 23 h 71"/>
                <a:gd name="T28" fmla="*/ 21 w 49"/>
                <a:gd name="T29" fmla="*/ 34 h 71"/>
                <a:gd name="T30" fmla="*/ 13 w 49"/>
                <a:gd name="T31" fmla="*/ 46 h 71"/>
                <a:gd name="T32" fmla="*/ 10 w 49"/>
                <a:gd name="T33" fmla="*/ 57 h 71"/>
                <a:gd name="T34" fmla="*/ 8 w 49"/>
                <a:gd name="T35" fmla="*/ 71 h 71"/>
                <a:gd name="T36" fmla="*/ 6 w 49"/>
                <a:gd name="T37" fmla="*/ 71 h 71"/>
                <a:gd name="T38" fmla="*/ 4 w 49"/>
                <a:gd name="T39" fmla="*/ 67 h 71"/>
                <a:gd name="T40" fmla="*/ 0 w 49"/>
                <a:gd name="T41" fmla="*/ 61 h 71"/>
                <a:gd name="T42" fmla="*/ 0 w 49"/>
                <a:gd name="T43" fmla="*/ 59 h 71"/>
                <a:gd name="T44" fmla="*/ 0 w 49"/>
                <a:gd name="T45" fmla="*/ 59 h 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9"/>
                <a:gd name="T70" fmla="*/ 0 h 71"/>
                <a:gd name="T71" fmla="*/ 49 w 49"/>
                <a:gd name="T72" fmla="*/ 71 h 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9" h="71">
                  <a:moveTo>
                    <a:pt x="0" y="59"/>
                  </a:moveTo>
                  <a:lnTo>
                    <a:pt x="0" y="57"/>
                  </a:lnTo>
                  <a:lnTo>
                    <a:pt x="0" y="53"/>
                  </a:lnTo>
                  <a:lnTo>
                    <a:pt x="2" y="46"/>
                  </a:lnTo>
                  <a:lnTo>
                    <a:pt x="10" y="40"/>
                  </a:lnTo>
                  <a:lnTo>
                    <a:pt x="15" y="29"/>
                  </a:lnTo>
                  <a:lnTo>
                    <a:pt x="25" y="19"/>
                  </a:lnTo>
                  <a:lnTo>
                    <a:pt x="30" y="14"/>
                  </a:lnTo>
                  <a:lnTo>
                    <a:pt x="36" y="10"/>
                  </a:lnTo>
                  <a:lnTo>
                    <a:pt x="44" y="4"/>
                  </a:lnTo>
                  <a:lnTo>
                    <a:pt x="49" y="0"/>
                  </a:lnTo>
                  <a:lnTo>
                    <a:pt x="44" y="6"/>
                  </a:lnTo>
                  <a:lnTo>
                    <a:pt x="38" y="14"/>
                  </a:lnTo>
                  <a:lnTo>
                    <a:pt x="30" y="23"/>
                  </a:lnTo>
                  <a:lnTo>
                    <a:pt x="21" y="34"/>
                  </a:lnTo>
                  <a:lnTo>
                    <a:pt x="13" y="46"/>
                  </a:lnTo>
                  <a:lnTo>
                    <a:pt x="10" y="57"/>
                  </a:lnTo>
                  <a:lnTo>
                    <a:pt x="8" y="71"/>
                  </a:lnTo>
                  <a:lnTo>
                    <a:pt x="6" y="71"/>
                  </a:lnTo>
                  <a:lnTo>
                    <a:pt x="4" y="67"/>
                  </a:lnTo>
                  <a:lnTo>
                    <a:pt x="0" y="6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125">
                <a:latin typeface="Times New Roman" pitchFamily="18" charset="0"/>
              </a:endParaRPr>
            </a:p>
          </p:txBody>
        </p:sp>
        <p:sp>
          <p:nvSpPr>
            <p:cNvPr id="6161" name="Freeform 161"/>
            <p:cNvSpPr>
              <a:spLocks/>
            </p:cNvSpPr>
            <p:nvPr/>
          </p:nvSpPr>
          <p:spPr bwMode="auto">
            <a:xfrm flipH="1">
              <a:off x="3565326" y="5743577"/>
              <a:ext cx="161925" cy="198439"/>
            </a:xfrm>
            <a:custGeom>
              <a:avLst/>
              <a:gdLst>
                <a:gd name="T0" fmla="*/ 11 w 74"/>
                <a:gd name="T1" fmla="*/ 0 h 48"/>
                <a:gd name="T2" fmla="*/ 15 w 74"/>
                <a:gd name="T3" fmla="*/ 2 h 48"/>
                <a:gd name="T4" fmla="*/ 23 w 74"/>
                <a:gd name="T5" fmla="*/ 4 h 48"/>
                <a:gd name="T6" fmla="*/ 30 w 74"/>
                <a:gd name="T7" fmla="*/ 8 h 48"/>
                <a:gd name="T8" fmla="*/ 40 w 74"/>
                <a:gd name="T9" fmla="*/ 14 h 48"/>
                <a:gd name="T10" fmla="*/ 49 w 74"/>
                <a:gd name="T11" fmla="*/ 23 h 48"/>
                <a:gd name="T12" fmla="*/ 55 w 74"/>
                <a:gd name="T13" fmla="*/ 27 h 48"/>
                <a:gd name="T14" fmla="*/ 61 w 74"/>
                <a:gd name="T15" fmla="*/ 33 h 48"/>
                <a:gd name="T16" fmla="*/ 66 w 74"/>
                <a:gd name="T17" fmla="*/ 40 h 48"/>
                <a:gd name="T18" fmla="*/ 74 w 74"/>
                <a:gd name="T19" fmla="*/ 48 h 48"/>
                <a:gd name="T20" fmla="*/ 72 w 74"/>
                <a:gd name="T21" fmla="*/ 46 h 48"/>
                <a:gd name="T22" fmla="*/ 66 w 74"/>
                <a:gd name="T23" fmla="*/ 40 h 48"/>
                <a:gd name="T24" fmla="*/ 57 w 74"/>
                <a:gd name="T25" fmla="*/ 35 h 48"/>
                <a:gd name="T26" fmla="*/ 47 w 74"/>
                <a:gd name="T27" fmla="*/ 27 h 48"/>
                <a:gd name="T28" fmla="*/ 36 w 74"/>
                <a:gd name="T29" fmla="*/ 19 h 48"/>
                <a:gd name="T30" fmla="*/ 25 w 74"/>
                <a:gd name="T31" fmla="*/ 14 h 48"/>
                <a:gd name="T32" fmla="*/ 11 w 74"/>
                <a:gd name="T33" fmla="*/ 12 h 48"/>
                <a:gd name="T34" fmla="*/ 2 w 74"/>
                <a:gd name="T35" fmla="*/ 12 h 48"/>
                <a:gd name="T36" fmla="*/ 0 w 74"/>
                <a:gd name="T37" fmla="*/ 8 h 48"/>
                <a:gd name="T38" fmla="*/ 4 w 74"/>
                <a:gd name="T39" fmla="*/ 4 h 48"/>
                <a:gd name="T40" fmla="*/ 8 w 74"/>
                <a:gd name="T41" fmla="*/ 2 h 48"/>
                <a:gd name="T42" fmla="*/ 11 w 74"/>
                <a:gd name="T43" fmla="*/ 0 h 48"/>
                <a:gd name="T44" fmla="*/ 11 w 74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4"/>
                <a:gd name="T70" fmla="*/ 0 h 48"/>
                <a:gd name="T71" fmla="*/ 74 w 74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4" h="48">
                  <a:moveTo>
                    <a:pt x="11" y="0"/>
                  </a:moveTo>
                  <a:lnTo>
                    <a:pt x="15" y="2"/>
                  </a:lnTo>
                  <a:lnTo>
                    <a:pt x="23" y="4"/>
                  </a:lnTo>
                  <a:lnTo>
                    <a:pt x="30" y="8"/>
                  </a:lnTo>
                  <a:lnTo>
                    <a:pt x="40" y="14"/>
                  </a:lnTo>
                  <a:lnTo>
                    <a:pt x="49" y="23"/>
                  </a:lnTo>
                  <a:lnTo>
                    <a:pt x="55" y="27"/>
                  </a:lnTo>
                  <a:lnTo>
                    <a:pt x="61" y="33"/>
                  </a:lnTo>
                  <a:lnTo>
                    <a:pt x="66" y="40"/>
                  </a:lnTo>
                  <a:lnTo>
                    <a:pt x="74" y="48"/>
                  </a:lnTo>
                  <a:lnTo>
                    <a:pt x="72" y="46"/>
                  </a:lnTo>
                  <a:lnTo>
                    <a:pt x="66" y="40"/>
                  </a:lnTo>
                  <a:lnTo>
                    <a:pt x="57" y="35"/>
                  </a:lnTo>
                  <a:lnTo>
                    <a:pt x="47" y="27"/>
                  </a:lnTo>
                  <a:lnTo>
                    <a:pt x="36" y="19"/>
                  </a:lnTo>
                  <a:lnTo>
                    <a:pt x="25" y="14"/>
                  </a:lnTo>
                  <a:lnTo>
                    <a:pt x="11" y="12"/>
                  </a:lnTo>
                  <a:lnTo>
                    <a:pt x="2" y="12"/>
                  </a:lnTo>
                  <a:lnTo>
                    <a:pt x="0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125">
                <a:latin typeface="Times New Roman" pitchFamily="18" charset="0"/>
              </a:endParaRPr>
            </a:p>
          </p:txBody>
        </p:sp>
        <p:pic>
          <p:nvPicPr>
            <p:cNvPr id="6162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78272" y="2124077"/>
              <a:ext cx="2103834" cy="3636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tangle 27"/>
            <p:cNvSpPr/>
            <p:nvPr/>
          </p:nvSpPr>
          <p:spPr bwMode="auto">
            <a:xfrm>
              <a:off x="6882406" y="3724276"/>
              <a:ext cx="51435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  <a:defRPr/>
              </a:pPr>
              <a:endParaRPr lang="en-US">
                <a:latin typeface="Times New Roman" pitchFamily="18" charset="0"/>
              </a:endParaRPr>
            </a:p>
          </p:txBody>
        </p:sp>
        <p:cxnSp>
          <p:nvCxnSpPr>
            <p:cNvPr id="6164" name="Straight Connector 31"/>
            <p:cNvCxnSpPr>
              <a:cxnSpLocks noChangeShapeType="1"/>
            </p:cNvCxnSpPr>
            <p:nvPr/>
          </p:nvCxnSpPr>
          <p:spPr bwMode="auto">
            <a:xfrm rot="5400000">
              <a:off x="6900861" y="3876081"/>
              <a:ext cx="304800" cy="1190"/>
            </a:xfrm>
            <a:prstGeom prst="line">
              <a:avLst/>
            </a:prstGeom>
            <a:noFill/>
            <a:ln w="57150" algn="ctr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6165" name="Straight Connector 32"/>
            <p:cNvCxnSpPr>
              <a:cxnSpLocks noChangeShapeType="1"/>
            </p:cNvCxnSpPr>
            <p:nvPr/>
          </p:nvCxnSpPr>
          <p:spPr bwMode="auto">
            <a:xfrm rot="5400000">
              <a:off x="6900068" y="4257876"/>
              <a:ext cx="306388" cy="1190"/>
            </a:xfrm>
            <a:prstGeom prst="line">
              <a:avLst/>
            </a:prstGeom>
            <a:noFill/>
            <a:ln w="57150" algn="ctr">
              <a:solidFill>
                <a:schemeClr val="accent1"/>
              </a:solidFill>
              <a:round/>
              <a:headEnd/>
              <a:tailEnd/>
            </a:ln>
          </p:spPr>
        </p:cxnSp>
        <p:sp>
          <p:nvSpPr>
            <p:cNvPr id="38" name="Trapezoid 37"/>
            <p:cNvSpPr/>
            <p:nvPr/>
          </p:nvSpPr>
          <p:spPr bwMode="auto">
            <a:xfrm rot="5400000">
              <a:off x="4491631" y="3790951"/>
              <a:ext cx="2209800" cy="400050"/>
            </a:xfrm>
            <a:prstGeom prst="trapezoid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  <a:defRPr/>
              </a:pPr>
              <a:endParaRPr lang="en-US">
                <a:latin typeface="Times New Roman" pitchFamily="18" charset="0"/>
              </a:endParaRPr>
            </a:p>
          </p:txBody>
        </p:sp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10806" y="3267076"/>
              <a:ext cx="2286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rapezoid 35"/>
            <p:cNvSpPr/>
            <p:nvPr/>
          </p:nvSpPr>
          <p:spPr bwMode="auto">
            <a:xfrm rot="16200000" flipH="1">
              <a:off x="7406281" y="3867151"/>
              <a:ext cx="2209800" cy="400050"/>
            </a:xfrm>
            <a:prstGeom prst="trapezoid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  <a:defRPr/>
              </a:pPr>
              <a:endParaRPr lang="en-US">
                <a:latin typeface="Times New Roman" pitchFamily="18" charset="0"/>
              </a:endParaRPr>
            </a:p>
          </p:txBody>
        </p:sp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425456" y="3343276"/>
              <a:ext cx="2286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170" name="Straight Connector 39"/>
            <p:cNvCxnSpPr>
              <a:cxnSpLocks noChangeShapeType="1"/>
            </p:cNvCxnSpPr>
            <p:nvPr/>
          </p:nvCxnSpPr>
          <p:spPr bwMode="auto">
            <a:xfrm rot="16200000" flipH="1">
              <a:off x="4613670" y="941190"/>
              <a:ext cx="2743200" cy="5108972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6171" name="Straight Connector 40"/>
            <p:cNvCxnSpPr>
              <a:cxnSpLocks noChangeShapeType="1"/>
            </p:cNvCxnSpPr>
            <p:nvPr/>
          </p:nvCxnSpPr>
          <p:spPr bwMode="auto">
            <a:xfrm rot="5400000" flipH="1" flipV="1">
              <a:off x="4776389" y="1997673"/>
              <a:ext cx="2417763" cy="5108972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C68FD57-4040-4153-A296-FDCF902B6176}"/>
              </a:ext>
            </a:extLst>
          </p:cNvPr>
          <p:cNvSpPr txBox="1"/>
          <p:nvPr/>
        </p:nvSpPr>
        <p:spPr>
          <a:xfrm>
            <a:off x="5745588" y="1581703"/>
            <a:ext cx="5036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can we computationally mimic a camera? </a:t>
            </a:r>
            <a:br>
              <a:rPr lang="en-US" dirty="0"/>
            </a:br>
            <a:r>
              <a:rPr lang="en-US" dirty="0"/>
              <a:t>What specific data would you need? </a:t>
            </a:r>
            <a:br>
              <a:rPr lang="en-US" dirty="0"/>
            </a:br>
            <a:r>
              <a:rPr lang="en-US" dirty="0"/>
              <a:t>What specific computations would you perform?</a:t>
            </a:r>
          </a:p>
        </p:txBody>
      </p:sp>
    </p:spTree>
    <p:extLst>
      <p:ext uri="{BB962C8B-B14F-4D97-AF65-F5344CB8AC3E}">
        <p14:creationId xmlns:p14="http://schemas.microsoft.com/office/powerpoint/2010/main" val="160302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Polygonal Models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59750" y="1370893"/>
            <a:ext cx="8317520" cy="4882123"/>
            <a:chOff x="1371601" y="2292150"/>
            <a:chExt cx="5200649" cy="3981451"/>
          </a:xfrm>
        </p:grpSpPr>
        <p:grpSp>
          <p:nvGrpSpPr>
            <p:cNvPr id="8194" name="Group 59"/>
            <p:cNvGrpSpPr>
              <a:grpSpLocks/>
            </p:cNvGrpSpPr>
            <p:nvPr/>
          </p:nvGrpSpPr>
          <p:grpSpPr bwMode="auto">
            <a:xfrm>
              <a:off x="6057900" y="4236838"/>
              <a:ext cx="514350" cy="341312"/>
              <a:chOff x="2976" y="2897"/>
              <a:chExt cx="702" cy="359"/>
            </a:xfrm>
          </p:grpSpPr>
          <p:sp>
            <p:nvSpPr>
              <p:cNvPr id="8201" name="Freeform 60"/>
              <p:cNvSpPr>
                <a:spLocks/>
              </p:cNvSpPr>
              <p:nvPr/>
            </p:nvSpPr>
            <p:spPr bwMode="auto">
              <a:xfrm>
                <a:off x="2982" y="2922"/>
                <a:ext cx="623" cy="334"/>
              </a:xfrm>
              <a:custGeom>
                <a:avLst/>
                <a:gdLst>
                  <a:gd name="T0" fmla="*/ 264 w 1868"/>
                  <a:gd name="T1" fmla="*/ 773 h 1001"/>
                  <a:gd name="T2" fmla="*/ 0 w 1868"/>
                  <a:gd name="T3" fmla="*/ 661 h 1001"/>
                  <a:gd name="T4" fmla="*/ 0 w 1868"/>
                  <a:gd name="T5" fmla="*/ 658 h 1001"/>
                  <a:gd name="T6" fmla="*/ 3 w 1868"/>
                  <a:gd name="T7" fmla="*/ 651 h 1001"/>
                  <a:gd name="T8" fmla="*/ 8 w 1868"/>
                  <a:gd name="T9" fmla="*/ 641 h 1001"/>
                  <a:gd name="T10" fmla="*/ 13 w 1868"/>
                  <a:gd name="T11" fmla="*/ 629 h 1001"/>
                  <a:gd name="T12" fmla="*/ 16 w 1868"/>
                  <a:gd name="T13" fmla="*/ 620 h 1001"/>
                  <a:gd name="T14" fmla="*/ 18 w 1868"/>
                  <a:gd name="T15" fmla="*/ 612 h 1001"/>
                  <a:gd name="T16" fmla="*/ 21 w 1868"/>
                  <a:gd name="T17" fmla="*/ 604 h 1001"/>
                  <a:gd name="T18" fmla="*/ 23 w 1868"/>
                  <a:gd name="T19" fmla="*/ 596 h 1001"/>
                  <a:gd name="T20" fmla="*/ 25 w 1868"/>
                  <a:gd name="T21" fmla="*/ 589 h 1001"/>
                  <a:gd name="T22" fmla="*/ 27 w 1868"/>
                  <a:gd name="T23" fmla="*/ 580 h 1001"/>
                  <a:gd name="T24" fmla="*/ 27 w 1868"/>
                  <a:gd name="T25" fmla="*/ 572 h 1001"/>
                  <a:gd name="T26" fmla="*/ 28 w 1868"/>
                  <a:gd name="T27" fmla="*/ 563 h 1001"/>
                  <a:gd name="T28" fmla="*/ 30 w 1868"/>
                  <a:gd name="T29" fmla="*/ 553 h 1001"/>
                  <a:gd name="T30" fmla="*/ 38 w 1868"/>
                  <a:gd name="T31" fmla="*/ 542 h 1001"/>
                  <a:gd name="T32" fmla="*/ 51 w 1868"/>
                  <a:gd name="T33" fmla="*/ 527 h 1001"/>
                  <a:gd name="T34" fmla="*/ 59 w 1868"/>
                  <a:gd name="T35" fmla="*/ 519 h 1001"/>
                  <a:gd name="T36" fmla="*/ 69 w 1868"/>
                  <a:gd name="T37" fmla="*/ 512 h 1001"/>
                  <a:gd name="T38" fmla="*/ 77 w 1868"/>
                  <a:gd name="T39" fmla="*/ 502 h 1001"/>
                  <a:gd name="T40" fmla="*/ 89 w 1868"/>
                  <a:gd name="T41" fmla="*/ 493 h 1001"/>
                  <a:gd name="T42" fmla="*/ 99 w 1868"/>
                  <a:gd name="T43" fmla="*/ 484 h 1001"/>
                  <a:gd name="T44" fmla="*/ 111 w 1868"/>
                  <a:gd name="T45" fmla="*/ 475 h 1001"/>
                  <a:gd name="T46" fmla="*/ 123 w 1868"/>
                  <a:gd name="T47" fmla="*/ 467 h 1001"/>
                  <a:gd name="T48" fmla="*/ 135 w 1868"/>
                  <a:gd name="T49" fmla="*/ 458 h 1001"/>
                  <a:gd name="T50" fmla="*/ 148 w 1868"/>
                  <a:gd name="T51" fmla="*/ 448 h 1001"/>
                  <a:gd name="T52" fmla="*/ 161 w 1868"/>
                  <a:gd name="T53" fmla="*/ 440 h 1001"/>
                  <a:gd name="T54" fmla="*/ 173 w 1868"/>
                  <a:gd name="T55" fmla="*/ 430 h 1001"/>
                  <a:gd name="T56" fmla="*/ 185 w 1868"/>
                  <a:gd name="T57" fmla="*/ 420 h 1001"/>
                  <a:gd name="T58" fmla="*/ 198 w 1868"/>
                  <a:gd name="T59" fmla="*/ 413 h 1001"/>
                  <a:gd name="T60" fmla="*/ 210 w 1868"/>
                  <a:gd name="T61" fmla="*/ 404 h 1001"/>
                  <a:gd name="T62" fmla="*/ 222 w 1868"/>
                  <a:gd name="T63" fmla="*/ 396 h 1001"/>
                  <a:gd name="T64" fmla="*/ 233 w 1868"/>
                  <a:gd name="T65" fmla="*/ 389 h 1001"/>
                  <a:gd name="T66" fmla="*/ 243 w 1868"/>
                  <a:gd name="T67" fmla="*/ 381 h 1001"/>
                  <a:gd name="T68" fmla="*/ 254 w 1868"/>
                  <a:gd name="T69" fmla="*/ 375 h 1001"/>
                  <a:gd name="T70" fmla="*/ 263 w 1868"/>
                  <a:gd name="T71" fmla="*/ 369 h 1001"/>
                  <a:gd name="T72" fmla="*/ 271 w 1868"/>
                  <a:gd name="T73" fmla="*/ 364 h 1001"/>
                  <a:gd name="T74" fmla="*/ 284 w 1868"/>
                  <a:gd name="T75" fmla="*/ 355 h 1001"/>
                  <a:gd name="T76" fmla="*/ 293 w 1868"/>
                  <a:gd name="T77" fmla="*/ 348 h 1001"/>
                  <a:gd name="T78" fmla="*/ 297 w 1868"/>
                  <a:gd name="T79" fmla="*/ 347 h 1001"/>
                  <a:gd name="T80" fmla="*/ 1276 w 1868"/>
                  <a:gd name="T81" fmla="*/ 79 h 1001"/>
                  <a:gd name="T82" fmla="*/ 1658 w 1868"/>
                  <a:gd name="T83" fmla="*/ 654 h 1001"/>
                  <a:gd name="T84" fmla="*/ 1147 w 1868"/>
                  <a:gd name="T85" fmla="*/ 934 h 1001"/>
                  <a:gd name="T86" fmla="*/ 937 w 1868"/>
                  <a:gd name="T87" fmla="*/ 1001 h 1001"/>
                  <a:gd name="T88" fmla="*/ 485 w 1868"/>
                  <a:gd name="T89" fmla="*/ 864 h 100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68"/>
                  <a:gd name="T136" fmla="*/ 0 h 1001"/>
                  <a:gd name="T137" fmla="*/ 1868 w 1868"/>
                  <a:gd name="T138" fmla="*/ 1001 h 100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68" h="1001">
                    <a:moveTo>
                      <a:pt x="485" y="864"/>
                    </a:moveTo>
                    <a:lnTo>
                      <a:pt x="264" y="773"/>
                    </a:lnTo>
                    <a:lnTo>
                      <a:pt x="84" y="649"/>
                    </a:lnTo>
                    <a:lnTo>
                      <a:pt x="0" y="661"/>
                    </a:lnTo>
                    <a:lnTo>
                      <a:pt x="0" y="659"/>
                    </a:lnTo>
                    <a:lnTo>
                      <a:pt x="0" y="658"/>
                    </a:lnTo>
                    <a:lnTo>
                      <a:pt x="1" y="655"/>
                    </a:lnTo>
                    <a:lnTo>
                      <a:pt x="3" y="651"/>
                    </a:lnTo>
                    <a:lnTo>
                      <a:pt x="6" y="646"/>
                    </a:lnTo>
                    <a:lnTo>
                      <a:pt x="8" y="641"/>
                    </a:lnTo>
                    <a:lnTo>
                      <a:pt x="11" y="635"/>
                    </a:lnTo>
                    <a:lnTo>
                      <a:pt x="13" y="629"/>
                    </a:lnTo>
                    <a:lnTo>
                      <a:pt x="15" y="624"/>
                    </a:lnTo>
                    <a:lnTo>
                      <a:pt x="16" y="620"/>
                    </a:lnTo>
                    <a:lnTo>
                      <a:pt x="17" y="616"/>
                    </a:lnTo>
                    <a:lnTo>
                      <a:pt x="18" y="612"/>
                    </a:lnTo>
                    <a:lnTo>
                      <a:pt x="20" y="609"/>
                    </a:lnTo>
                    <a:lnTo>
                      <a:pt x="21" y="604"/>
                    </a:lnTo>
                    <a:lnTo>
                      <a:pt x="22" y="600"/>
                    </a:lnTo>
                    <a:lnTo>
                      <a:pt x="23" y="596"/>
                    </a:lnTo>
                    <a:lnTo>
                      <a:pt x="25" y="592"/>
                    </a:lnTo>
                    <a:lnTo>
                      <a:pt x="25" y="589"/>
                    </a:lnTo>
                    <a:lnTo>
                      <a:pt x="26" y="584"/>
                    </a:lnTo>
                    <a:lnTo>
                      <a:pt x="27" y="580"/>
                    </a:lnTo>
                    <a:lnTo>
                      <a:pt x="27" y="576"/>
                    </a:lnTo>
                    <a:lnTo>
                      <a:pt x="27" y="572"/>
                    </a:lnTo>
                    <a:lnTo>
                      <a:pt x="27" y="567"/>
                    </a:lnTo>
                    <a:lnTo>
                      <a:pt x="28" y="563"/>
                    </a:lnTo>
                    <a:lnTo>
                      <a:pt x="28" y="558"/>
                    </a:lnTo>
                    <a:lnTo>
                      <a:pt x="30" y="553"/>
                    </a:lnTo>
                    <a:lnTo>
                      <a:pt x="33" y="547"/>
                    </a:lnTo>
                    <a:lnTo>
                      <a:pt x="38" y="542"/>
                    </a:lnTo>
                    <a:lnTo>
                      <a:pt x="45" y="535"/>
                    </a:lnTo>
                    <a:lnTo>
                      <a:pt x="51" y="527"/>
                    </a:lnTo>
                    <a:lnTo>
                      <a:pt x="55" y="523"/>
                    </a:lnTo>
                    <a:lnTo>
                      <a:pt x="59" y="519"/>
                    </a:lnTo>
                    <a:lnTo>
                      <a:pt x="64" y="514"/>
                    </a:lnTo>
                    <a:lnTo>
                      <a:pt x="69" y="512"/>
                    </a:lnTo>
                    <a:lnTo>
                      <a:pt x="72" y="507"/>
                    </a:lnTo>
                    <a:lnTo>
                      <a:pt x="77" y="502"/>
                    </a:lnTo>
                    <a:lnTo>
                      <a:pt x="82" y="498"/>
                    </a:lnTo>
                    <a:lnTo>
                      <a:pt x="89" y="493"/>
                    </a:lnTo>
                    <a:lnTo>
                      <a:pt x="92" y="489"/>
                    </a:lnTo>
                    <a:lnTo>
                      <a:pt x="99" y="484"/>
                    </a:lnTo>
                    <a:lnTo>
                      <a:pt x="105" y="480"/>
                    </a:lnTo>
                    <a:lnTo>
                      <a:pt x="111" y="475"/>
                    </a:lnTo>
                    <a:lnTo>
                      <a:pt x="118" y="470"/>
                    </a:lnTo>
                    <a:lnTo>
                      <a:pt x="123" y="467"/>
                    </a:lnTo>
                    <a:lnTo>
                      <a:pt x="129" y="462"/>
                    </a:lnTo>
                    <a:lnTo>
                      <a:pt x="135" y="458"/>
                    </a:lnTo>
                    <a:lnTo>
                      <a:pt x="141" y="453"/>
                    </a:lnTo>
                    <a:lnTo>
                      <a:pt x="148" y="448"/>
                    </a:lnTo>
                    <a:lnTo>
                      <a:pt x="155" y="444"/>
                    </a:lnTo>
                    <a:lnTo>
                      <a:pt x="161" y="440"/>
                    </a:lnTo>
                    <a:lnTo>
                      <a:pt x="167" y="435"/>
                    </a:lnTo>
                    <a:lnTo>
                      <a:pt x="173" y="430"/>
                    </a:lnTo>
                    <a:lnTo>
                      <a:pt x="179" y="425"/>
                    </a:lnTo>
                    <a:lnTo>
                      <a:pt x="185" y="420"/>
                    </a:lnTo>
                    <a:lnTo>
                      <a:pt x="192" y="416"/>
                    </a:lnTo>
                    <a:lnTo>
                      <a:pt x="198" y="413"/>
                    </a:lnTo>
                    <a:lnTo>
                      <a:pt x="204" y="408"/>
                    </a:lnTo>
                    <a:lnTo>
                      <a:pt x="210" y="404"/>
                    </a:lnTo>
                    <a:lnTo>
                      <a:pt x="217" y="400"/>
                    </a:lnTo>
                    <a:lnTo>
                      <a:pt x="222" y="396"/>
                    </a:lnTo>
                    <a:lnTo>
                      <a:pt x="227" y="392"/>
                    </a:lnTo>
                    <a:lnTo>
                      <a:pt x="233" y="389"/>
                    </a:lnTo>
                    <a:lnTo>
                      <a:pt x="238" y="385"/>
                    </a:lnTo>
                    <a:lnTo>
                      <a:pt x="243" y="381"/>
                    </a:lnTo>
                    <a:lnTo>
                      <a:pt x="248" y="379"/>
                    </a:lnTo>
                    <a:lnTo>
                      <a:pt x="254" y="375"/>
                    </a:lnTo>
                    <a:lnTo>
                      <a:pt x="258" y="371"/>
                    </a:lnTo>
                    <a:lnTo>
                      <a:pt x="263" y="369"/>
                    </a:lnTo>
                    <a:lnTo>
                      <a:pt x="267" y="365"/>
                    </a:lnTo>
                    <a:lnTo>
                      <a:pt x="271" y="364"/>
                    </a:lnTo>
                    <a:lnTo>
                      <a:pt x="278" y="359"/>
                    </a:lnTo>
                    <a:lnTo>
                      <a:pt x="284" y="355"/>
                    </a:lnTo>
                    <a:lnTo>
                      <a:pt x="288" y="351"/>
                    </a:lnTo>
                    <a:lnTo>
                      <a:pt x="293" y="348"/>
                    </a:lnTo>
                    <a:lnTo>
                      <a:pt x="296" y="347"/>
                    </a:lnTo>
                    <a:lnTo>
                      <a:pt x="297" y="347"/>
                    </a:lnTo>
                    <a:lnTo>
                      <a:pt x="723" y="0"/>
                    </a:lnTo>
                    <a:lnTo>
                      <a:pt x="1276" y="79"/>
                    </a:lnTo>
                    <a:lnTo>
                      <a:pt x="1868" y="497"/>
                    </a:lnTo>
                    <a:lnTo>
                      <a:pt x="1658" y="654"/>
                    </a:lnTo>
                    <a:lnTo>
                      <a:pt x="1235" y="900"/>
                    </a:lnTo>
                    <a:lnTo>
                      <a:pt x="1147" y="934"/>
                    </a:lnTo>
                    <a:lnTo>
                      <a:pt x="1038" y="969"/>
                    </a:lnTo>
                    <a:lnTo>
                      <a:pt x="937" y="1001"/>
                    </a:lnTo>
                    <a:lnTo>
                      <a:pt x="485" y="8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02" name="Freeform 61"/>
              <p:cNvSpPr>
                <a:spLocks/>
              </p:cNvSpPr>
              <p:nvPr/>
            </p:nvSpPr>
            <p:spPr bwMode="auto">
              <a:xfrm>
                <a:off x="3107" y="2994"/>
                <a:ext cx="394" cy="165"/>
              </a:xfrm>
              <a:custGeom>
                <a:avLst/>
                <a:gdLst>
                  <a:gd name="T0" fmla="*/ 22 w 1182"/>
                  <a:gd name="T1" fmla="*/ 274 h 495"/>
                  <a:gd name="T2" fmla="*/ 65 w 1182"/>
                  <a:gd name="T3" fmla="*/ 245 h 495"/>
                  <a:gd name="T4" fmla="*/ 92 w 1182"/>
                  <a:gd name="T5" fmla="*/ 225 h 495"/>
                  <a:gd name="T6" fmla="*/ 121 w 1182"/>
                  <a:gd name="T7" fmla="*/ 202 h 495"/>
                  <a:gd name="T8" fmla="*/ 149 w 1182"/>
                  <a:gd name="T9" fmla="*/ 177 h 495"/>
                  <a:gd name="T10" fmla="*/ 179 w 1182"/>
                  <a:gd name="T11" fmla="*/ 142 h 495"/>
                  <a:gd name="T12" fmla="*/ 198 w 1182"/>
                  <a:gd name="T13" fmla="*/ 113 h 495"/>
                  <a:gd name="T14" fmla="*/ 229 w 1182"/>
                  <a:gd name="T15" fmla="*/ 70 h 495"/>
                  <a:gd name="T16" fmla="*/ 266 w 1182"/>
                  <a:gd name="T17" fmla="*/ 33 h 495"/>
                  <a:gd name="T18" fmla="*/ 301 w 1182"/>
                  <a:gd name="T19" fmla="*/ 8 h 495"/>
                  <a:gd name="T20" fmla="*/ 320 w 1182"/>
                  <a:gd name="T21" fmla="*/ 7 h 495"/>
                  <a:gd name="T22" fmla="*/ 313 w 1182"/>
                  <a:gd name="T23" fmla="*/ 43 h 495"/>
                  <a:gd name="T24" fmla="*/ 311 w 1182"/>
                  <a:gd name="T25" fmla="*/ 75 h 495"/>
                  <a:gd name="T26" fmla="*/ 308 w 1182"/>
                  <a:gd name="T27" fmla="*/ 109 h 495"/>
                  <a:gd name="T28" fmla="*/ 308 w 1182"/>
                  <a:gd name="T29" fmla="*/ 147 h 495"/>
                  <a:gd name="T30" fmla="*/ 312 w 1182"/>
                  <a:gd name="T31" fmla="*/ 184 h 495"/>
                  <a:gd name="T32" fmla="*/ 318 w 1182"/>
                  <a:gd name="T33" fmla="*/ 219 h 495"/>
                  <a:gd name="T34" fmla="*/ 330 w 1182"/>
                  <a:gd name="T35" fmla="*/ 251 h 495"/>
                  <a:gd name="T36" fmla="*/ 359 w 1182"/>
                  <a:gd name="T37" fmla="*/ 297 h 495"/>
                  <a:gd name="T38" fmla="*/ 397 w 1182"/>
                  <a:gd name="T39" fmla="*/ 333 h 495"/>
                  <a:gd name="T40" fmla="*/ 435 w 1182"/>
                  <a:gd name="T41" fmla="*/ 356 h 495"/>
                  <a:gd name="T42" fmla="*/ 465 w 1182"/>
                  <a:gd name="T43" fmla="*/ 369 h 495"/>
                  <a:gd name="T44" fmla="*/ 492 w 1182"/>
                  <a:gd name="T45" fmla="*/ 375 h 495"/>
                  <a:gd name="T46" fmla="*/ 524 w 1182"/>
                  <a:gd name="T47" fmla="*/ 379 h 495"/>
                  <a:gd name="T48" fmla="*/ 556 w 1182"/>
                  <a:gd name="T49" fmla="*/ 380 h 495"/>
                  <a:gd name="T50" fmla="*/ 591 w 1182"/>
                  <a:gd name="T51" fmla="*/ 377 h 495"/>
                  <a:gd name="T52" fmla="*/ 630 w 1182"/>
                  <a:gd name="T53" fmla="*/ 369 h 495"/>
                  <a:gd name="T54" fmla="*/ 669 w 1182"/>
                  <a:gd name="T55" fmla="*/ 356 h 495"/>
                  <a:gd name="T56" fmla="*/ 706 w 1182"/>
                  <a:gd name="T57" fmla="*/ 335 h 495"/>
                  <a:gd name="T58" fmla="*/ 743 w 1182"/>
                  <a:gd name="T59" fmla="*/ 305 h 495"/>
                  <a:gd name="T60" fmla="*/ 775 w 1182"/>
                  <a:gd name="T61" fmla="*/ 270 h 495"/>
                  <a:gd name="T62" fmla="*/ 802 w 1182"/>
                  <a:gd name="T63" fmla="*/ 235 h 495"/>
                  <a:gd name="T64" fmla="*/ 824 w 1182"/>
                  <a:gd name="T65" fmla="*/ 197 h 495"/>
                  <a:gd name="T66" fmla="*/ 842 w 1182"/>
                  <a:gd name="T67" fmla="*/ 162 h 495"/>
                  <a:gd name="T68" fmla="*/ 854 w 1182"/>
                  <a:gd name="T69" fmla="*/ 129 h 495"/>
                  <a:gd name="T70" fmla="*/ 866 w 1182"/>
                  <a:gd name="T71" fmla="*/ 98 h 495"/>
                  <a:gd name="T72" fmla="*/ 877 w 1182"/>
                  <a:gd name="T73" fmla="*/ 66 h 495"/>
                  <a:gd name="T74" fmla="*/ 906 w 1182"/>
                  <a:gd name="T75" fmla="*/ 31 h 495"/>
                  <a:gd name="T76" fmla="*/ 935 w 1182"/>
                  <a:gd name="T77" fmla="*/ 45 h 495"/>
                  <a:gd name="T78" fmla="*/ 969 w 1182"/>
                  <a:gd name="T79" fmla="*/ 62 h 495"/>
                  <a:gd name="T80" fmla="*/ 1010 w 1182"/>
                  <a:gd name="T81" fmla="*/ 85 h 495"/>
                  <a:gd name="T82" fmla="*/ 1053 w 1182"/>
                  <a:gd name="T83" fmla="*/ 109 h 495"/>
                  <a:gd name="T84" fmla="*/ 1097 w 1182"/>
                  <a:gd name="T85" fmla="*/ 135 h 495"/>
                  <a:gd name="T86" fmla="*/ 1137 w 1182"/>
                  <a:gd name="T87" fmla="*/ 162 h 495"/>
                  <a:gd name="T88" fmla="*/ 1173 w 1182"/>
                  <a:gd name="T89" fmla="*/ 189 h 495"/>
                  <a:gd name="T90" fmla="*/ 1166 w 1182"/>
                  <a:gd name="T91" fmla="*/ 209 h 495"/>
                  <a:gd name="T92" fmla="*/ 1136 w 1182"/>
                  <a:gd name="T93" fmla="*/ 237 h 495"/>
                  <a:gd name="T94" fmla="*/ 1089 w 1182"/>
                  <a:gd name="T95" fmla="*/ 272 h 495"/>
                  <a:gd name="T96" fmla="*/ 1029 w 1182"/>
                  <a:gd name="T97" fmla="*/ 315 h 495"/>
                  <a:gd name="T98" fmla="*/ 957 w 1182"/>
                  <a:gd name="T99" fmla="*/ 359 h 495"/>
                  <a:gd name="T100" fmla="*/ 876 w 1182"/>
                  <a:gd name="T101" fmla="*/ 403 h 495"/>
                  <a:gd name="T102" fmla="*/ 784 w 1182"/>
                  <a:gd name="T103" fmla="*/ 441 h 495"/>
                  <a:gd name="T104" fmla="*/ 687 w 1182"/>
                  <a:gd name="T105" fmla="*/ 472 h 495"/>
                  <a:gd name="T106" fmla="*/ 583 w 1182"/>
                  <a:gd name="T107" fmla="*/ 490 h 495"/>
                  <a:gd name="T108" fmla="*/ 482 w 1182"/>
                  <a:gd name="T109" fmla="*/ 495 h 495"/>
                  <a:gd name="T110" fmla="*/ 387 w 1182"/>
                  <a:gd name="T111" fmla="*/ 488 h 495"/>
                  <a:gd name="T112" fmla="*/ 301 w 1182"/>
                  <a:gd name="T113" fmla="*/ 473 h 495"/>
                  <a:gd name="T114" fmla="*/ 223 w 1182"/>
                  <a:gd name="T115" fmla="*/ 452 h 495"/>
                  <a:gd name="T116" fmla="*/ 158 w 1182"/>
                  <a:gd name="T117" fmla="*/ 429 h 495"/>
                  <a:gd name="T118" fmla="*/ 104 w 1182"/>
                  <a:gd name="T119" fmla="*/ 407 h 495"/>
                  <a:gd name="T120" fmla="*/ 64 w 1182"/>
                  <a:gd name="T121" fmla="*/ 387 h 495"/>
                  <a:gd name="T122" fmla="*/ 36 w 1182"/>
                  <a:gd name="T123" fmla="*/ 372 h 49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82"/>
                  <a:gd name="T187" fmla="*/ 0 h 495"/>
                  <a:gd name="T188" fmla="*/ 1182 w 1182"/>
                  <a:gd name="T189" fmla="*/ 495 h 49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82" h="495">
                    <a:moveTo>
                      <a:pt x="0" y="287"/>
                    </a:moveTo>
                    <a:lnTo>
                      <a:pt x="1" y="286"/>
                    </a:lnTo>
                    <a:lnTo>
                      <a:pt x="6" y="284"/>
                    </a:lnTo>
                    <a:lnTo>
                      <a:pt x="8" y="281"/>
                    </a:lnTo>
                    <a:lnTo>
                      <a:pt x="12" y="279"/>
                    </a:lnTo>
                    <a:lnTo>
                      <a:pt x="17" y="276"/>
                    </a:lnTo>
                    <a:lnTo>
                      <a:pt x="22" y="274"/>
                    </a:lnTo>
                    <a:lnTo>
                      <a:pt x="27" y="270"/>
                    </a:lnTo>
                    <a:lnTo>
                      <a:pt x="33" y="266"/>
                    </a:lnTo>
                    <a:lnTo>
                      <a:pt x="40" y="262"/>
                    </a:lnTo>
                    <a:lnTo>
                      <a:pt x="47" y="257"/>
                    </a:lnTo>
                    <a:lnTo>
                      <a:pt x="54" y="252"/>
                    </a:lnTo>
                    <a:lnTo>
                      <a:pt x="61" y="247"/>
                    </a:lnTo>
                    <a:lnTo>
                      <a:pt x="65" y="245"/>
                    </a:lnTo>
                    <a:lnTo>
                      <a:pt x="69" y="242"/>
                    </a:lnTo>
                    <a:lnTo>
                      <a:pt x="74" y="240"/>
                    </a:lnTo>
                    <a:lnTo>
                      <a:pt x="77" y="238"/>
                    </a:lnTo>
                    <a:lnTo>
                      <a:pt x="81" y="235"/>
                    </a:lnTo>
                    <a:lnTo>
                      <a:pt x="85" y="231"/>
                    </a:lnTo>
                    <a:lnTo>
                      <a:pt x="89" y="228"/>
                    </a:lnTo>
                    <a:lnTo>
                      <a:pt x="92" y="225"/>
                    </a:lnTo>
                    <a:lnTo>
                      <a:pt x="96" y="222"/>
                    </a:lnTo>
                    <a:lnTo>
                      <a:pt x="101" y="218"/>
                    </a:lnTo>
                    <a:lnTo>
                      <a:pt x="105" y="216"/>
                    </a:lnTo>
                    <a:lnTo>
                      <a:pt x="109" y="213"/>
                    </a:lnTo>
                    <a:lnTo>
                      <a:pt x="113" y="208"/>
                    </a:lnTo>
                    <a:lnTo>
                      <a:pt x="118" y="206"/>
                    </a:lnTo>
                    <a:lnTo>
                      <a:pt x="121" y="202"/>
                    </a:lnTo>
                    <a:lnTo>
                      <a:pt x="125" y="198"/>
                    </a:lnTo>
                    <a:lnTo>
                      <a:pt x="129" y="194"/>
                    </a:lnTo>
                    <a:lnTo>
                      <a:pt x="134" y="192"/>
                    </a:lnTo>
                    <a:lnTo>
                      <a:pt x="138" y="187"/>
                    </a:lnTo>
                    <a:lnTo>
                      <a:pt x="141" y="184"/>
                    </a:lnTo>
                    <a:lnTo>
                      <a:pt x="145" y="181"/>
                    </a:lnTo>
                    <a:lnTo>
                      <a:pt x="149" y="177"/>
                    </a:lnTo>
                    <a:lnTo>
                      <a:pt x="153" y="173"/>
                    </a:lnTo>
                    <a:lnTo>
                      <a:pt x="157" y="169"/>
                    </a:lnTo>
                    <a:lnTo>
                      <a:pt x="163" y="162"/>
                    </a:lnTo>
                    <a:lnTo>
                      <a:pt x="170" y="154"/>
                    </a:lnTo>
                    <a:lnTo>
                      <a:pt x="174" y="150"/>
                    </a:lnTo>
                    <a:lnTo>
                      <a:pt x="177" y="145"/>
                    </a:lnTo>
                    <a:lnTo>
                      <a:pt x="179" y="142"/>
                    </a:lnTo>
                    <a:lnTo>
                      <a:pt x="183" y="138"/>
                    </a:lnTo>
                    <a:lnTo>
                      <a:pt x="185" y="134"/>
                    </a:lnTo>
                    <a:lnTo>
                      <a:pt x="189" y="129"/>
                    </a:lnTo>
                    <a:lnTo>
                      <a:pt x="192" y="125"/>
                    </a:lnTo>
                    <a:lnTo>
                      <a:pt x="194" y="121"/>
                    </a:lnTo>
                    <a:lnTo>
                      <a:pt x="197" y="118"/>
                    </a:lnTo>
                    <a:lnTo>
                      <a:pt x="198" y="113"/>
                    </a:lnTo>
                    <a:lnTo>
                      <a:pt x="200" y="109"/>
                    </a:lnTo>
                    <a:lnTo>
                      <a:pt x="203" y="104"/>
                    </a:lnTo>
                    <a:lnTo>
                      <a:pt x="208" y="96"/>
                    </a:lnTo>
                    <a:lnTo>
                      <a:pt x="213" y="90"/>
                    </a:lnTo>
                    <a:lnTo>
                      <a:pt x="218" y="82"/>
                    </a:lnTo>
                    <a:lnTo>
                      <a:pt x="224" y="76"/>
                    </a:lnTo>
                    <a:lnTo>
                      <a:pt x="229" y="70"/>
                    </a:lnTo>
                    <a:lnTo>
                      <a:pt x="234" y="64"/>
                    </a:lnTo>
                    <a:lnTo>
                      <a:pt x="239" y="57"/>
                    </a:lnTo>
                    <a:lnTo>
                      <a:pt x="246" y="52"/>
                    </a:lnTo>
                    <a:lnTo>
                      <a:pt x="251" y="47"/>
                    </a:lnTo>
                    <a:lnTo>
                      <a:pt x="256" y="42"/>
                    </a:lnTo>
                    <a:lnTo>
                      <a:pt x="261" y="37"/>
                    </a:lnTo>
                    <a:lnTo>
                      <a:pt x="266" y="33"/>
                    </a:lnTo>
                    <a:lnTo>
                      <a:pt x="271" y="30"/>
                    </a:lnTo>
                    <a:lnTo>
                      <a:pt x="276" y="26"/>
                    </a:lnTo>
                    <a:lnTo>
                      <a:pt x="281" y="22"/>
                    </a:lnTo>
                    <a:lnTo>
                      <a:pt x="285" y="20"/>
                    </a:lnTo>
                    <a:lnTo>
                      <a:pt x="290" y="16"/>
                    </a:lnTo>
                    <a:lnTo>
                      <a:pt x="293" y="13"/>
                    </a:lnTo>
                    <a:lnTo>
                      <a:pt x="301" y="8"/>
                    </a:lnTo>
                    <a:lnTo>
                      <a:pt x="308" y="6"/>
                    </a:lnTo>
                    <a:lnTo>
                      <a:pt x="313" y="2"/>
                    </a:lnTo>
                    <a:lnTo>
                      <a:pt x="318" y="1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1"/>
                    </a:lnTo>
                    <a:lnTo>
                      <a:pt x="320" y="7"/>
                    </a:lnTo>
                    <a:lnTo>
                      <a:pt x="318" y="10"/>
                    </a:lnTo>
                    <a:lnTo>
                      <a:pt x="318" y="15"/>
                    </a:lnTo>
                    <a:lnTo>
                      <a:pt x="317" y="21"/>
                    </a:lnTo>
                    <a:lnTo>
                      <a:pt x="317" y="27"/>
                    </a:lnTo>
                    <a:lnTo>
                      <a:pt x="315" y="33"/>
                    </a:lnTo>
                    <a:lnTo>
                      <a:pt x="315" y="41"/>
                    </a:lnTo>
                    <a:lnTo>
                      <a:pt x="313" y="43"/>
                    </a:lnTo>
                    <a:lnTo>
                      <a:pt x="313" y="49"/>
                    </a:lnTo>
                    <a:lnTo>
                      <a:pt x="313" y="52"/>
                    </a:lnTo>
                    <a:lnTo>
                      <a:pt x="313" y="57"/>
                    </a:lnTo>
                    <a:lnTo>
                      <a:pt x="312" y="61"/>
                    </a:lnTo>
                    <a:lnTo>
                      <a:pt x="312" y="65"/>
                    </a:lnTo>
                    <a:lnTo>
                      <a:pt x="311" y="70"/>
                    </a:lnTo>
                    <a:lnTo>
                      <a:pt x="311" y="75"/>
                    </a:lnTo>
                    <a:lnTo>
                      <a:pt x="310" y="80"/>
                    </a:lnTo>
                    <a:lnTo>
                      <a:pt x="310" y="85"/>
                    </a:lnTo>
                    <a:lnTo>
                      <a:pt x="310" y="90"/>
                    </a:lnTo>
                    <a:lnTo>
                      <a:pt x="310" y="95"/>
                    </a:lnTo>
                    <a:lnTo>
                      <a:pt x="310" y="100"/>
                    </a:lnTo>
                    <a:lnTo>
                      <a:pt x="310" y="105"/>
                    </a:lnTo>
                    <a:lnTo>
                      <a:pt x="308" y="109"/>
                    </a:lnTo>
                    <a:lnTo>
                      <a:pt x="308" y="115"/>
                    </a:lnTo>
                    <a:lnTo>
                      <a:pt x="308" y="120"/>
                    </a:lnTo>
                    <a:lnTo>
                      <a:pt x="308" y="125"/>
                    </a:lnTo>
                    <a:lnTo>
                      <a:pt x="308" y="130"/>
                    </a:lnTo>
                    <a:lnTo>
                      <a:pt x="308" y="137"/>
                    </a:lnTo>
                    <a:lnTo>
                      <a:pt x="308" y="142"/>
                    </a:lnTo>
                    <a:lnTo>
                      <a:pt x="308" y="147"/>
                    </a:lnTo>
                    <a:lnTo>
                      <a:pt x="308" y="152"/>
                    </a:lnTo>
                    <a:lnTo>
                      <a:pt x="310" y="158"/>
                    </a:lnTo>
                    <a:lnTo>
                      <a:pt x="310" y="163"/>
                    </a:lnTo>
                    <a:lnTo>
                      <a:pt x="310" y="168"/>
                    </a:lnTo>
                    <a:lnTo>
                      <a:pt x="311" y="174"/>
                    </a:lnTo>
                    <a:lnTo>
                      <a:pt x="312" y="179"/>
                    </a:lnTo>
                    <a:lnTo>
                      <a:pt x="312" y="184"/>
                    </a:lnTo>
                    <a:lnTo>
                      <a:pt x="312" y="189"/>
                    </a:lnTo>
                    <a:lnTo>
                      <a:pt x="313" y="194"/>
                    </a:lnTo>
                    <a:lnTo>
                      <a:pt x="313" y="199"/>
                    </a:lnTo>
                    <a:lnTo>
                      <a:pt x="315" y="204"/>
                    </a:lnTo>
                    <a:lnTo>
                      <a:pt x="316" y="209"/>
                    </a:lnTo>
                    <a:lnTo>
                      <a:pt x="317" y="214"/>
                    </a:lnTo>
                    <a:lnTo>
                      <a:pt x="318" y="219"/>
                    </a:lnTo>
                    <a:lnTo>
                      <a:pt x="318" y="225"/>
                    </a:lnTo>
                    <a:lnTo>
                      <a:pt x="320" y="230"/>
                    </a:lnTo>
                    <a:lnTo>
                      <a:pt x="321" y="233"/>
                    </a:lnTo>
                    <a:lnTo>
                      <a:pt x="323" y="238"/>
                    </a:lnTo>
                    <a:lnTo>
                      <a:pt x="325" y="242"/>
                    </a:lnTo>
                    <a:lnTo>
                      <a:pt x="327" y="247"/>
                    </a:lnTo>
                    <a:lnTo>
                      <a:pt x="330" y="251"/>
                    </a:lnTo>
                    <a:lnTo>
                      <a:pt x="331" y="256"/>
                    </a:lnTo>
                    <a:lnTo>
                      <a:pt x="335" y="263"/>
                    </a:lnTo>
                    <a:lnTo>
                      <a:pt x="339" y="271"/>
                    </a:lnTo>
                    <a:lnTo>
                      <a:pt x="344" y="279"/>
                    </a:lnTo>
                    <a:lnTo>
                      <a:pt x="349" y="285"/>
                    </a:lnTo>
                    <a:lnTo>
                      <a:pt x="354" y="291"/>
                    </a:lnTo>
                    <a:lnTo>
                      <a:pt x="359" y="297"/>
                    </a:lnTo>
                    <a:lnTo>
                      <a:pt x="364" y="302"/>
                    </a:lnTo>
                    <a:lnTo>
                      <a:pt x="370" y="309"/>
                    </a:lnTo>
                    <a:lnTo>
                      <a:pt x="375" y="314"/>
                    </a:lnTo>
                    <a:lnTo>
                      <a:pt x="381" y="319"/>
                    </a:lnTo>
                    <a:lnTo>
                      <a:pt x="386" y="324"/>
                    </a:lnTo>
                    <a:lnTo>
                      <a:pt x="392" y="329"/>
                    </a:lnTo>
                    <a:lnTo>
                      <a:pt x="397" y="333"/>
                    </a:lnTo>
                    <a:lnTo>
                      <a:pt x="404" y="336"/>
                    </a:lnTo>
                    <a:lnTo>
                      <a:pt x="409" y="340"/>
                    </a:lnTo>
                    <a:lnTo>
                      <a:pt x="415" y="345"/>
                    </a:lnTo>
                    <a:lnTo>
                      <a:pt x="420" y="348"/>
                    </a:lnTo>
                    <a:lnTo>
                      <a:pt x="425" y="350"/>
                    </a:lnTo>
                    <a:lnTo>
                      <a:pt x="430" y="353"/>
                    </a:lnTo>
                    <a:lnTo>
                      <a:pt x="435" y="356"/>
                    </a:lnTo>
                    <a:lnTo>
                      <a:pt x="439" y="358"/>
                    </a:lnTo>
                    <a:lnTo>
                      <a:pt x="443" y="360"/>
                    </a:lnTo>
                    <a:lnTo>
                      <a:pt x="448" y="362"/>
                    </a:lnTo>
                    <a:lnTo>
                      <a:pt x="451" y="364"/>
                    </a:lnTo>
                    <a:lnTo>
                      <a:pt x="458" y="367"/>
                    </a:lnTo>
                    <a:lnTo>
                      <a:pt x="463" y="368"/>
                    </a:lnTo>
                    <a:lnTo>
                      <a:pt x="465" y="369"/>
                    </a:lnTo>
                    <a:lnTo>
                      <a:pt x="467" y="370"/>
                    </a:lnTo>
                    <a:lnTo>
                      <a:pt x="469" y="370"/>
                    </a:lnTo>
                    <a:lnTo>
                      <a:pt x="474" y="372"/>
                    </a:lnTo>
                    <a:lnTo>
                      <a:pt x="477" y="372"/>
                    </a:lnTo>
                    <a:lnTo>
                      <a:pt x="482" y="373"/>
                    </a:lnTo>
                    <a:lnTo>
                      <a:pt x="485" y="374"/>
                    </a:lnTo>
                    <a:lnTo>
                      <a:pt x="492" y="375"/>
                    </a:lnTo>
                    <a:lnTo>
                      <a:pt x="498" y="375"/>
                    </a:lnTo>
                    <a:lnTo>
                      <a:pt x="504" y="377"/>
                    </a:lnTo>
                    <a:lnTo>
                      <a:pt x="508" y="377"/>
                    </a:lnTo>
                    <a:lnTo>
                      <a:pt x="512" y="378"/>
                    </a:lnTo>
                    <a:lnTo>
                      <a:pt x="515" y="378"/>
                    </a:lnTo>
                    <a:lnTo>
                      <a:pt x="520" y="379"/>
                    </a:lnTo>
                    <a:lnTo>
                      <a:pt x="524" y="379"/>
                    </a:lnTo>
                    <a:lnTo>
                      <a:pt x="528" y="379"/>
                    </a:lnTo>
                    <a:lnTo>
                      <a:pt x="532" y="379"/>
                    </a:lnTo>
                    <a:lnTo>
                      <a:pt x="537" y="379"/>
                    </a:lnTo>
                    <a:lnTo>
                      <a:pt x="542" y="379"/>
                    </a:lnTo>
                    <a:lnTo>
                      <a:pt x="546" y="379"/>
                    </a:lnTo>
                    <a:lnTo>
                      <a:pt x="551" y="379"/>
                    </a:lnTo>
                    <a:lnTo>
                      <a:pt x="556" y="380"/>
                    </a:lnTo>
                    <a:lnTo>
                      <a:pt x="561" y="379"/>
                    </a:lnTo>
                    <a:lnTo>
                      <a:pt x="566" y="379"/>
                    </a:lnTo>
                    <a:lnTo>
                      <a:pt x="571" y="379"/>
                    </a:lnTo>
                    <a:lnTo>
                      <a:pt x="576" y="379"/>
                    </a:lnTo>
                    <a:lnTo>
                      <a:pt x="581" y="378"/>
                    </a:lnTo>
                    <a:lnTo>
                      <a:pt x="586" y="378"/>
                    </a:lnTo>
                    <a:lnTo>
                      <a:pt x="591" y="377"/>
                    </a:lnTo>
                    <a:lnTo>
                      <a:pt x="597" y="377"/>
                    </a:lnTo>
                    <a:lnTo>
                      <a:pt x="602" y="375"/>
                    </a:lnTo>
                    <a:lnTo>
                      <a:pt x="607" y="374"/>
                    </a:lnTo>
                    <a:lnTo>
                      <a:pt x="613" y="373"/>
                    </a:lnTo>
                    <a:lnTo>
                      <a:pt x="618" y="373"/>
                    </a:lnTo>
                    <a:lnTo>
                      <a:pt x="623" y="372"/>
                    </a:lnTo>
                    <a:lnTo>
                      <a:pt x="630" y="369"/>
                    </a:lnTo>
                    <a:lnTo>
                      <a:pt x="635" y="368"/>
                    </a:lnTo>
                    <a:lnTo>
                      <a:pt x="641" y="368"/>
                    </a:lnTo>
                    <a:lnTo>
                      <a:pt x="646" y="365"/>
                    </a:lnTo>
                    <a:lnTo>
                      <a:pt x="652" y="363"/>
                    </a:lnTo>
                    <a:lnTo>
                      <a:pt x="657" y="362"/>
                    </a:lnTo>
                    <a:lnTo>
                      <a:pt x="664" y="359"/>
                    </a:lnTo>
                    <a:lnTo>
                      <a:pt x="669" y="356"/>
                    </a:lnTo>
                    <a:lnTo>
                      <a:pt x="675" y="354"/>
                    </a:lnTo>
                    <a:lnTo>
                      <a:pt x="679" y="351"/>
                    </a:lnTo>
                    <a:lnTo>
                      <a:pt x="686" y="349"/>
                    </a:lnTo>
                    <a:lnTo>
                      <a:pt x="690" y="345"/>
                    </a:lnTo>
                    <a:lnTo>
                      <a:pt x="696" y="341"/>
                    </a:lnTo>
                    <a:lnTo>
                      <a:pt x="701" y="339"/>
                    </a:lnTo>
                    <a:lnTo>
                      <a:pt x="706" y="335"/>
                    </a:lnTo>
                    <a:lnTo>
                      <a:pt x="711" y="331"/>
                    </a:lnTo>
                    <a:lnTo>
                      <a:pt x="718" y="328"/>
                    </a:lnTo>
                    <a:lnTo>
                      <a:pt x="723" y="324"/>
                    </a:lnTo>
                    <a:lnTo>
                      <a:pt x="729" y="320"/>
                    </a:lnTo>
                    <a:lnTo>
                      <a:pt x="733" y="315"/>
                    </a:lnTo>
                    <a:lnTo>
                      <a:pt x="738" y="310"/>
                    </a:lnTo>
                    <a:lnTo>
                      <a:pt x="743" y="305"/>
                    </a:lnTo>
                    <a:lnTo>
                      <a:pt x="748" y="301"/>
                    </a:lnTo>
                    <a:lnTo>
                      <a:pt x="751" y="295"/>
                    </a:lnTo>
                    <a:lnTo>
                      <a:pt x="756" y="291"/>
                    </a:lnTo>
                    <a:lnTo>
                      <a:pt x="761" y="285"/>
                    </a:lnTo>
                    <a:lnTo>
                      <a:pt x="767" y="281"/>
                    </a:lnTo>
                    <a:lnTo>
                      <a:pt x="770" y="275"/>
                    </a:lnTo>
                    <a:lnTo>
                      <a:pt x="775" y="270"/>
                    </a:lnTo>
                    <a:lnTo>
                      <a:pt x="779" y="265"/>
                    </a:lnTo>
                    <a:lnTo>
                      <a:pt x="783" y="261"/>
                    </a:lnTo>
                    <a:lnTo>
                      <a:pt x="787" y="255"/>
                    </a:lnTo>
                    <a:lnTo>
                      <a:pt x="792" y="250"/>
                    </a:lnTo>
                    <a:lnTo>
                      <a:pt x="794" y="245"/>
                    </a:lnTo>
                    <a:lnTo>
                      <a:pt x="799" y="240"/>
                    </a:lnTo>
                    <a:lnTo>
                      <a:pt x="802" y="235"/>
                    </a:lnTo>
                    <a:lnTo>
                      <a:pt x="805" y="228"/>
                    </a:lnTo>
                    <a:lnTo>
                      <a:pt x="808" y="223"/>
                    </a:lnTo>
                    <a:lnTo>
                      <a:pt x="812" y="218"/>
                    </a:lnTo>
                    <a:lnTo>
                      <a:pt x="814" y="212"/>
                    </a:lnTo>
                    <a:lnTo>
                      <a:pt x="818" y="207"/>
                    </a:lnTo>
                    <a:lnTo>
                      <a:pt x="820" y="202"/>
                    </a:lnTo>
                    <a:lnTo>
                      <a:pt x="824" y="197"/>
                    </a:lnTo>
                    <a:lnTo>
                      <a:pt x="827" y="192"/>
                    </a:lnTo>
                    <a:lnTo>
                      <a:pt x="829" y="187"/>
                    </a:lnTo>
                    <a:lnTo>
                      <a:pt x="832" y="181"/>
                    </a:lnTo>
                    <a:lnTo>
                      <a:pt x="834" y="175"/>
                    </a:lnTo>
                    <a:lnTo>
                      <a:pt x="837" y="170"/>
                    </a:lnTo>
                    <a:lnTo>
                      <a:pt x="839" y="165"/>
                    </a:lnTo>
                    <a:lnTo>
                      <a:pt x="842" y="162"/>
                    </a:lnTo>
                    <a:lnTo>
                      <a:pt x="844" y="157"/>
                    </a:lnTo>
                    <a:lnTo>
                      <a:pt x="846" y="152"/>
                    </a:lnTo>
                    <a:lnTo>
                      <a:pt x="848" y="147"/>
                    </a:lnTo>
                    <a:lnTo>
                      <a:pt x="849" y="142"/>
                    </a:lnTo>
                    <a:lnTo>
                      <a:pt x="852" y="138"/>
                    </a:lnTo>
                    <a:lnTo>
                      <a:pt x="853" y="134"/>
                    </a:lnTo>
                    <a:lnTo>
                      <a:pt x="854" y="129"/>
                    </a:lnTo>
                    <a:lnTo>
                      <a:pt x="856" y="125"/>
                    </a:lnTo>
                    <a:lnTo>
                      <a:pt x="858" y="120"/>
                    </a:lnTo>
                    <a:lnTo>
                      <a:pt x="859" y="116"/>
                    </a:lnTo>
                    <a:lnTo>
                      <a:pt x="861" y="113"/>
                    </a:lnTo>
                    <a:lnTo>
                      <a:pt x="862" y="109"/>
                    </a:lnTo>
                    <a:lnTo>
                      <a:pt x="863" y="105"/>
                    </a:lnTo>
                    <a:lnTo>
                      <a:pt x="866" y="98"/>
                    </a:lnTo>
                    <a:lnTo>
                      <a:pt x="868" y="93"/>
                    </a:lnTo>
                    <a:lnTo>
                      <a:pt x="871" y="86"/>
                    </a:lnTo>
                    <a:lnTo>
                      <a:pt x="872" y="81"/>
                    </a:lnTo>
                    <a:lnTo>
                      <a:pt x="873" y="76"/>
                    </a:lnTo>
                    <a:lnTo>
                      <a:pt x="874" y="72"/>
                    </a:lnTo>
                    <a:lnTo>
                      <a:pt x="876" y="67"/>
                    </a:lnTo>
                    <a:lnTo>
                      <a:pt x="877" y="66"/>
                    </a:lnTo>
                    <a:lnTo>
                      <a:pt x="884" y="21"/>
                    </a:lnTo>
                    <a:lnTo>
                      <a:pt x="887" y="22"/>
                    </a:lnTo>
                    <a:lnTo>
                      <a:pt x="888" y="23"/>
                    </a:lnTo>
                    <a:lnTo>
                      <a:pt x="893" y="25"/>
                    </a:lnTo>
                    <a:lnTo>
                      <a:pt x="897" y="27"/>
                    </a:lnTo>
                    <a:lnTo>
                      <a:pt x="903" y="30"/>
                    </a:lnTo>
                    <a:lnTo>
                      <a:pt x="906" y="31"/>
                    </a:lnTo>
                    <a:lnTo>
                      <a:pt x="910" y="32"/>
                    </a:lnTo>
                    <a:lnTo>
                      <a:pt x="913" y="35"/>
                    </a:lnTo>
                    <a:lnTo>
                      <a:pt x="917" y="37"/>
                    </a:lnTo>
                    <a:lnTo>
                      <a:pt x="921" y="38"/>
                    </a:lnTo>
                    <a:lnTo>
                      <a:pt x="925" y="41"/>
                    </a:lnTo>
                    <a:lnTo>
                      <a:pt x="930" y="42"/>
                    </a:lnTo>
                    <a:lnTo>
                      <a:pt x="935" y="45"/>
                    </a:lnTo>
                    <a:lnTo>
                      <a:pt x="938" y="47"/>
                    </a:lnTo>
                    <a:lnTo>
                      <a:pt x="943" y="49"/>
                    </a:lnTo>
                    <a:lnTo>
                      <a:pt x="949" y="52"/>
                    </a:lnTo>
                    <a:lnTo>
                      <a:pt x="954" y="55"/>
                    </a:lnTo>
                    <a:lnTo>
                      <a:pt x="959" y="57"/>
                    </a:lnTo>
                    <a:lnTo>
                      <a:pt x="965" y="60"/>
                    </a:lnTo>
                    <a:lnTo>
                      <a:pt x="969" y="62"/>
                    </a:lnTo>
                    <a:lnTo>
                      <a:pt x="975" y="66"/>
                    </a:lnTo>
                    <a:lnTo>
                      <a:pt x="980" y="69"/>
                    </a:lnTo>
                    <a:lnTo>
                      <a:pt x="986" y="72"/>
                    </a:lnTo>
                    <a:lnTo>
                      <a:pt x="992" y="75"/>
                    </a:lnTo>
                    <a:lnTo>
                      <a:pt x="999" y="79"/>
                    </a:lnTo>
                    <a:lnTo>
                      <a:pt x="1005" y="81"/>
                    </a:lnTo>
                    <a:lnTo>
                      <a:pt x="1010" y="85"/>
                    </a:lnTo>
                    <a:lnTo>
                      <a:pt x="1016" y="87"/>
                    </a:lnTo>
                    <a:lnTo>
                      <a:pt x="1023" y="91"/>
                    </a:lnTo>
                    <a:lnTo>
                      <a:pt x="1028" y="95"/>
                    </a:lnTo>
                    <a:lnTo>
                      <a:pt x="1034" y="98"/>
                    </a:lnTo>
                    <a:lnTo>
                      <a:pt x="1040" y="101"/>
                    </a:lnTo>
                    <a:lnTo>
                      <a:pt x="1046" y="106"/>
                    </a:lnTo>
                    <a:lnTo>
                      <a:pt x="1053" y="109"/>
                    </a:lnTo>
                    <a:lnTo>
                      <a:pt x="1059" y="113"/>
                    </a:lnTo>
                    <a:lnTo>
                      <a:pt x="1065" y="116"/>
                    </a:lnTo>
                    <a:lnTo>
                      <a:pt x="1072" y="120"/>
                    </a:lnTo>
                    <a:lnTo>
                      <a:pt x="1078" y="124"/>
                    </a:lnTo>
                    <a:lnTo>
                      <a:pt x="1084" y="128"/>
                    </a:lnTo>
                    <a:lnTo>
                      <a:pt x="1090" y="131"/>
                    </a:lnTo>
                    <a:lnTo>
                      <a:pt x="1097" y="135"/>
                    </a:lnTo>
                    <a:lnTo>
                      <a:pt x="1102" y="139"/>
                    </a:lnTo>
                    <a:lnTo>
                      <a:pt x="1108" y="143"/>
                    </a:lnTo>
                    <a:lnTo>
                      <a:pt x="1113" y="147"/>
                    </a:lnTo>
                    <a:lnTo>
                      <a:pt x="1119" y="150"/>
                    </a:lnTo>
                    <a:lnTo>
                      <a:pt x="1125" y="154"/>
                    </a:lnTo>
                    <a:lnTo>
                      <a:pt x="1131" y="158"/>
                    </a:lnTo>
                    <a:lnTo>
                      <a:pt x="1137" y="162"/>
                    </a:lnTo>
                    <a:lnTo>
                      <a:pt x="1143" y="165"/>
                    </a:lnTo>
                    <a:lnTo>
                      <a:pt x="1147" y="169"/>
                    </a:lnTo>
                    <a:lnTo>
                      <a:pt x="1152" y="173"/>
                    </a:lnTo>
                    <a:lnTo>
                      <a:pt x="1157" y="177"/>
                    </a:lnTo>
                    <a:lnTo>
                      <a:pt x="1163" y="181"/>
                    </a:lnTo>
                    <a:lnTo>
                      <a:pt x="1168" y="184"/>
                    </a:lnTo>
                    <a:lnTo>
                      <a:pt x="1173" y="189"/>
                    </a:lnTo>
                    <a:lnTo>
                      <a:pt x="1177" y="193"/>
                    </a:lnTo>
                    <a:lnTo>
                      <a:pt x="1182" y="197"/>
                    </a:lnTo>
                    <a:lnTo>
                      <a:pt x="1181" y="197"/>
                    </a:lnTo>
                    <a:lnTo>
                      <a:pt x="1178" y="199"/>
                    </a:lnTo>
                    <a:lnTo>
                      <a:pt x="1174" y="203"/>
                    </a:lnTo>
                    <a:lnTo>
                      <a:pt x="1169" y="208"/>
                    </a:lnTo>
                    <a:lnTo>
                      <a:pt x="1166" y="209"/>
                    </a:lnTo>
                    <a:lnTo>
                      <a:pt x="1162" y="213"/>
                    </a:lnTo>
                    <a:lnTo>
                      <a:pt x="1158" y="217"/>
                    </a:lnTo>
                    <a:lnTo>
                      <a:pt x="1154" y="219"/>
                    </a:lnTo>
                    <a:lnTo>
                      <a:pt x="1149" y="223"/>
                    </a:lnTo>
                    <a:lnTo>
                      <a:pt x="1146" y="228"/>
                    </a:lnTo>
                    <a:lnTo>
                      <a:pt x="1141" y="232"/>
                    </a:lnTo>
                    <a:lnTo>
                      <a:pt x="1136" y="237"/>
                    </a:lnTo>
                    <a:lnTo>
                      <a:pt x="1129" y="241"/>
                    </a:lnTo>
                    <a:lnTo>
                      <a:pt x="1123" y="246"/>
                    </a:lnTo>
                    <a:lnTo>
                      <a:pt x="1117" y="251"/>
                    </a:lnTo>
                    <a:lnTo>
                      <a:pt x="1110" y="256"/>
                    </a:lnTo>
                    <a:lnTo>
                      <a:pt x="1103" y="261"/>
                    </a:lnTo>
                    <a:lnTo>
                      <a:pt x="1097" y="267"/>
                    </a:lnTo>
                    <a:lnTo>
                      <a:pt x="1089" y="272"/>
                    </a:lnTo>
                    <a:lnTo>
                      <a:pt x="1082" y="279"/>
                    </a:lnTo>
                    <a:lnTo>
                      <a:pt x="1073" y="284"/>
                    </a:lnTo>
                    <a:lnTo>
                      <a:pt x="1065" y="290"/>
                    </a:lnTo>
                    <a:lnTo>
                      <a:pt x="1056" y="296"/>
                    </a:lnTo>
                    <a:lnTo>
                      <a:pt x="1048" y="302"/>
                    </a:lnTo>
                    <a:lnTo>
                      <a:pt x="1039" y="309"/>
                    </a:lnTo>
                    <a:lnTo>
                      <a:pt x="1029" y="315"/>
                    </a:lnTo>
                    <a:lnTo>
                      <a:pt x="1020" y="321"/>
                    </a:lnTo>
                    <a:lnTo>
                      <a:pt x="1011" y="328"/>
                    </a:lnTo>
                    <a:lnTo>
                      <a:pt x="1000" y="334"/>
                    </a:lnTo>
                    <a:lnTo>
                      <a:pt x="990" y="340"/>
                    </a:lnTo>
                    <a:lnTo>
                      <a:pt x="979" y="346"/>
                    </a:lnTo>
                    <a:lnTo>
                      <a:pt x="969" y="353"/>
                    </a:lnTo>
                    <a:lnTo>
                      <a:pt x="957" y="359"/>
                    </a:lnTo>
                    <a:lnTo>
                      <a:pt x="946" y="365"/>
                    </a:lnTo>
                    <a:lnTo>
                      <a:pt x="935" y="372"/>
                    </a:lnTo>
                    <a:lnTo>
                      <a:pt x="923" y="378"/>
                    </a:lnTo>
                    <a:lnTo>
                      <a:pt x="912" y="384"/>
                    </a:lnTo>
                    <a:lnTo>
                      <a:pt x="900" y="390"/>
                    </a:lnTo>
                    <a:lnTo>
                      <a:pt x="888" y="397"/>
                    </a:lnTo>
                    <a:lnTo>
                      <a:pt x="876" y="403"/>
                    </a:lnTo>
                    <a:lnTo>
                      <a:pt x="863" y="408"/>
                    </a:lnTo>
                    <a:lnTo>
                      <a:pt x="851" y="414"/>
                    </a:lnTo>
                    <a:lnTo>
                      <a:pt x="838" y="419"/>
                    </a:lnTo>
                    <a:lnTo>
                      <a:pt x="826" y="427"/>
                    </a:lnTo>
                    <a:lnTo>
                      <a:pt x="812" y="431"/>
                    </a:lnTo>
                    <a:lnTo>
                      <a:pt x="798" y="436"/>
                    </a:lnTo>
                    <a:lnTo>
                      <a:pt x="784" y="441"/>
                    </a:lnTo>
                    <a:lnTo>
                      <a:pt x="772" y="446"/>
                    </a:lnTo>
                    <a:lnTo>
                      <a:pt x="756" y="451"/>
                    </a:lnTo>
                    <a:lnTo>
                      <a:pt x="744" y="456"/>
                    </a:lnTo>
                    <a:lnTo>
                      <a:pt x="730" y="460"/>
                    </a:lnTo>
                    <a:lnTo>
                      <a:pt x="716" y="465"/>
                    </a:lnTo>
                    <a:lnTo>
                      <a:pt x="701" y="468"/>
                    </a:lnTo>
                    <a:lnTo>
                      <a:pt x="687" y="472"/>
                    </a:lnTo>
                    <a:lnTo>
                      <a:pt x="672" y="475"/>
                    </a:lnTo>
                    <a:lnTo>
                      <a:pt x="659" y="478"/>
                    </a:lnTo>
                    <a:lnTo>
                      <a:pt x="644" y="481"/>
                    </a:lnTo>
                    <a:lnTo>
                      <a:pt x="628" y="483"/>
                    </a:lnTo>
                    <a:lnTo>
                      <a:pt x="613" y="486"/>
                    </a:lnTo>
                    <a:lnTo>
                      <a:pt x="600" y="488"/>
                    </a:lnTo>
                    <a:lnTo>
                      <a:pt x="583" y="490"/>
                    </a:lnTo>
                    <a:lnTo>
                      <a:pt x="569" y="491"/>
                    </a:lnTo>
                    <a:lnTo>
                      <a:pt x="554" y="492"/>
                    </a:lnTo>
                    <a:lnTo>
                      <a:pt x="539" y="493"/>
                    </a:lnTo>
                    <a:lnTo>
                      <a:pt x="524" y="493"/>
                    </a:lnTo>
                    <a:lnTo>
                      <a:pt x="509" y="495"/>
                    </a:lnTo>
                    <a:lnTo>
                      <a:pt x="495" y="495"/>
                    </a:lnTo>
                    <a:lnTo>
                      <a:pt x="482" y="495"/>
                    </a:lnTo>
                    <a:lnTo>
                      <a:pt x="467" y="495"/>
                    </a:lnTo>
                    <a:lnTo>
                      <a:pt x="454" y="493"/>
                    </a:lnTo>
                    <a:lnTo>
                      <a:pt x="440" y="493"/>
                    </a:lnTo>
                    <a:lnTo>
                      <a:pt x="426" y="492"/>
                    </a:lnTo>
                    <a:lnTo>
                      <a:pt x="413" y="491"/>
                    </a:lnTo>
                    <a:lnTo>
                      <a:pt x="400" y="490"/>
                    </a:lnTo>
                    <a:lnTo>
                      <a:pt x="387" y="488"/>
                    </a:lnTo>
                    <a:lnTo>
                      <a:pt x="375" y="486"/>
                    </a:lnTo>
                    <a:lnTo>
                      <a:pt x="361" y="485"/>
                    </a:lnTo>
                    <a:lnTo>
                      <a:pt x="349" y="482"/>
                    </a:lnTo>
                    <a:lnTo>
                      <a:pt x="336" y="480"/>
                    </a:lnTo>
                    <a:lnTo>
                      <a:pt x="323" y="478"/>
                    </a:lnTo>
                    <a:lnTo>
                      <a:pt x="312" y="475"/>
                    </a:lnTo>
                    <a:lnTo>
                      <a:pt x="301" y="473"/>
                    </a:lnTo>
                    <a:lnTo>
                      <a:pt x="288" y="471"/>
                    </a:lnTo>
                    <a:lnTo>
                      <a:pt x="277" y="468"/>
                    </a:lnTo>
                    <a:lnTo>
                      <a:pt x="266" y="465"/>
                    </a:lnTo>
                    <a:lnTo>
                      <a:pt x="256" y="462"/>
                    </a:lnTo>
                    <a:lnTo>
                      <a:pt x="244" y="458"/>
                    </a:lnTo>
                    <a:lnTo>
                      <a:pt x="234" y="456"/>
                    </a:lnTo>
                    <a:lnTo>
                      <a:pt x="223" y="452"/>
                    </a:lnTo>
                    <a:lnTo>
                      <a:pt x="213" y="450"/>
                    </a:lnTo>
                    <a:lnTo>
                      <a:pt x="203" y="446"/>
                    </a:lnTo>
                    <a:lnTo>
                      <a:pt x="194" y="443"/>
                    </a:lnTo>
                    <a:lnTo>
                      <a:pt x="184" y="439"/>
                    </a:lnTo>
                    <a:lnTo>
                      <a:pt x="175" y="436"/>
                    </a:lnTo>
                    <a:lnTo>
                      <a:pt x="165" y="432"/>
                    </a:lnTo>
                    <a:lnTo>
                      <a:pt x="158" y="429"/>
                    </a:lnTo>
                    <a:lnTo>
                      <a:pt x="149" y="426"/>
                    </a:lnTo>
                    <a:lnTo>
                      <a:pt x="140" y="423"/>
                    </a:lnTo>
                    <a:lnTo>
                      <a:pt x="133" y="419"/>
                    </a:lnTo>
                    <a:lnTo>
                      <a:pt x="125" y="417"/>
                    </a:lnTo>
                    <a:lnTo>
                      <a:pt x="118" y="413"/>
                    </a:lnTo>
                    <a:lnTo>
                      <a:pt x="110" y="411"/>
                    </a:lnTo>
                    <a:lnTo>
                      <a:pt x="104" y="407"/>
                    </a:lnTo>
                    <a:lnTo>
                      <a:pt x="98" y="403"/>
                    </a:lnTo>
                    <a:lnTo>
                      <a:pt x="91" y="400"/>
                    </a:lnTo>
                    <a:lnTo>
                      <a:pt x="85" y="397"/>
                    </a:lnTo>
                    <a:lnTo>
                      <a:pt x="79" y="394"/>
                    </a:lnTo>
                    <a:lnTo>
                      <a:pt x="74" y="392"/>
                    </a:lnTo>
                    <a:lnTo>
                      <a:pt x="69" y="389"/>
                    </a:lnTo>
                    <a:lnTo>
                      <a:pt x="64" y="387"/>
                    </a:lnTo>
                    <a:lnTo>
                      <a:pt x="59" y="384"/>
                    </a:lnTo>
                    <a:lnTo>
                      <a:pt x="55" y="383"/>
                    </a:lnTo>
                    <a:lnTo>
                      <a:pt x="51" y="379"/>
                    </a:lnTo>
                    <a:lnTo>
                      <a:pt x="47" y="378"/>
                    </a:lnTo>
                    <a:lnTo>
                      <a:pt x="44" y="375"/>
                    </a:lnTo>
                    <a:lnTo>
                      <a:pt x="41" y="374"/>
                    </a:lnTo>
                    <a:lnTo>
                      <a:pt x="36" y="372"/>
                    </a:lnTo>
                    <a:lnTo>
                      <a:pt x="33" y="369"/>
                    </a:lnTo>
                    <a:lnTo>
                      <a:pt x="31" y="368"/>
                    </a:ln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6FF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03" name="Freeform 62"/>
              <p:cNvSpPr>
                <a:spLocks/>
              </p:cNvSpPr>
              <p:nvPr/>
            </p:nvSpPr>
            <p:spPr bwMode="auto">
              <a:xfrm>
                <a:off x="3188" y="3000"/>
                <a:ext cx="188" cy="119"/>
              </a:xfrm>
              <a:custGeom>
                <a:avLst/>
                <a:gdLst>
                  <a:gd name="T0" fmla="*/ 20 w 565"/>
                  <a:gd name="T1" fmla="*/ 48 h 355"/>
                  <a:gd name="T2" fmla="*/ 43 w 565"/>
                  <a:gd name="T3" fmla="*/ 36 h 355"/>
                  <a:gd name="T4" fmla="*/ 71 w 565"/>
                  <a:gd name="T5" fmla="*/ 23 h 355"/>
                  <a:gd name="T6" fmla="*/ 100 w 565"/>
                  <a:gd name="T7" fmla="*/ 12 h 355"/>
                  <a:gd name="T8" fmla="*/ 127 w 565"/>
                  <a:gd name="T9" fmla="*/ 3 h 355"/>
                  <a:gd name="T10" fmla="*/ 142 w 565"/>
                  <a:gd name="T11" fmla="*/ 2 h 355"/>
                  <a:gd name="T12" fmla="*/ 137 w 565"/>
                  <a:gd name="T13" fmla="*/ 22 h 355"/>
                  <a:gd name="T14" fmla="*/ 133 w 565"/>
                  <a:gd name="T15" fmla="*/ 49 h 355"/>
                  <a:gd name="T16" fmla="*/ 136 w 565"/>
                  <a:gd name="T17" fmla="*/ 83 h 355"/>
                  <a:gd name="T18" fmla="*/ 147 w 565"/>
                  <a:gd name="T19" fmla="*/ 119 h 355"/>
                  <a:gd name="T20" fmla="*/ 175 w 565"/>
                  <a:gd name="T21" fmla="*/ 150 h 355"/>
                  <a:gd name="T22" fmla="*/ 195 w 565"/>
                  <a:gd name="T23" fmla="*/ 163 h 355"/>
                  <a:gd name="T24" fmla="*/ 221 w 565"/>
                  <a:gd name="T25" fmla="*/ 171 h 355"/>
                  <a:gd name="T26" fmla="*/ 246 w 565"/>
                  <a:gd name="T27" fmla="*/ 174 h 355"/>
                  <a:gd name="T28" fmla="*/ 270 w 565"/>
                  <a:gd name="T29" fmla="*/ 171 h 355"/>
                  <a:gd name="T30" fmla="*/ 292 w 565"/>
                  <a:gd name="T31" fmla="*/ 163 h 355"/>
                  <a:gd name="T32" fmla="*/ 312 w 565"/>
                  <a:gd name="T33" fmla="*/ 150 h 355"/>
                  <a:gd name="T34" fmla="*/ 342 w 565"/>
                  <a:gd name="T35" fmla="*/ 126 h 355"/>
                  <a:gd name="T36" fmla="*/ 371 w 565"/>
                  <a:gd name="T37" fmla="*/ 92 h 355"/>
                  <a:gd name="T38" fmla="*/ 391 w 565"/>
                  <a:gd name="T39" fmla="*/ 62 h 355"/>
                  <a:gd name="T40" fmla="*/ 402 w 565"/>
                  <a:gd name="T41" fmla="*/ 43 h 355"/>
                  <a:gd name="T42" fmla="*/ 431 w 565"/>
                  <a:gd name="T43" fmla="*/ 12 h 355"/>
                  <a:gd name="T44" fmla="*/ 455 w 565"/>
                  <a:gd name="T45" fmla="*/ 19 h 355"/>
                  <a:gd name="T46" fmla="*/ 487 w 565"/>
                  <a:gd name="T47" fmla="*/ 32 h 355"/>
                  <a:gd name="T48" fmla="*/ 517 w 565"/>
                  <a:gd name="T49" fmla="*/ 43 h 355"/>
                  <a:gd name="T50" fmla="*/ 546 w 565"/>
                  <a:gd name="T51" fmla="*/ 56 h 355"/>
                  <a:gd name="T52" fmla="*/ 565 w 565"/>
                  <a:gd name="T53" fmla="*/ 67 h 355"/>
                  <a:gd name="T54" fmla="*/ 558 w 565"/>
                  <a:gd name="T55" fmla="*/ 85 h 355"/>
                  <a:gd name="T56" fmla="*/ 551 w 565"/>
                  <a:gd name="T57" fmla="*/ 106 h 355"/>
                  <a:gd name="T58" fmla="*/ 540 w 565"/>
                  <a:gd name="T59" fmla="*/ 132 h 355"/>
                  <a:gd name="T60" fmla="*/ 526 w 565"/>
                  <a:gd name="T61" fmla="*/ 163 h 355"/>
                  <a:gd name="T62" fmla="*/ 509 w 565"/>
                  <a:gd name="T63" fmla="*/ 195 h 355"/>
                  <a:gd name="T64" fmla="*/ 487 w 565"/>
                  <a:gd name="T65" fmla="*/ 228 h 355"/>
                  <a:gd name="T66" fmla="*/ 462 w 565"/>
                  <a:gd name="T67" fmla="*/ 261 h 355"/>
                  <a:gd name="T68" fmla="*/ 433 w 565"/>
                  <a:gd name="T69" fmla="*/ 289 h 355"/>
                  <a:gd name="T70" fmla="*/ 400 w 565"/>
                  <a:gd name="T71" fmla="*/ 316 h 355"/>
                  <a:gd name="T72" fmla="*/ 362 w 565"/>
                  <a:gd name="T73" fmla="*/ 337 h 355"/>
                  <a:gd name="T74" fmla="*/ 320 w 565"/>
                  <a:gd name="T75" fmla="*/ 350 h 355"/>
                  <a:gd name="T76" fmla="*/ 274 w 565"/>
                  <a:gd name="T77" fmla="*/ 355 h 355"/>
                  <a:gd name="T78" fmla="*/ 230 w 565"/>
                  <a:gd name="T79" fmla="*/ 354 h 355"/>
                  <a:gd name="T80" fmla="*/ 191 w 565"/>
                  <a:gd name="T81" fmla="*/ 350 h 355"/>
                  <a:gd name="T82" fmla="*/ 160 w 565"/>
                  <a:gd name="T83" fmla="*/ 345 h 355"/>
                  <a:gd name="T84" fmla="*/ 132 w 565"/>
                  <a:gd name="T85" fmla="*/ 335 h 355"/>
                  <a:gd name="T86" fmla="*/ 110 w 565"/>
                  <a:gd name="T87" fmla="*/ 326 h 355"/>
                  <a:gd name="T88" fmla="*/ 83 w 565"/>
                  <a:gd name="T89" fmla="*/ 311 h 355"/>
                  <a:gd name="T90" fmla="*/ 62 w 565"/>
                  <a:gd name="T91" fmla="*/ 289 h 355"/>
                  <a:gd name="T92" fmla="*/ 49 w 565"/>
                  <a:gd name="T93" fmla="*/ 271 h 355"/>
                  <a:gd name="T94" fmla="*/ 41 w 565"/>
                  <a:gd name="T95" fmla="*/ 257 h 355"/>
                  <a:gd name="T96" fmla="*/ 29 w 565"/>
                  <a:gd name="T97" fmla="*/ 235 h 355"/>
                  <a:gd name="T98" fmla="*/ 18 w 565"/>
                  <a:gd name="T99" fmla="*/ 208 h 355"/>
                  <a:gd name="T100" fmla="*/ 8 w 565"/>
                  <a:gd name="T101" fmla="*/ 174 h 355"/>
                  <a:gd name="T102" fmla="*/ 4 w 565"/>
                  <a:gd name="T103" fmla="*/ 152 h 355"/>
                  <a:gd name="T104" fmla="*/ 2 w 565"/>
                  <a:gd name="T105" fmla="*/ 130 h 355"/>
                  <a:gd name="T106" fmla="*/ 0 w 565"/>
                  <a:gd name="T107" fmla="*/ 105 h 355"/>
                  <a:gd name="T108" fmla="*/ 4 w 565"/>
                  <a:gd name="T109" fmla="*/ 57 h 35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65"/>
                  <a:gd name="T166" fmla="*/ 0 h 355"/>
                  <a:gd name="T167" fmla="*/ 565 w 565"/>
                  <a:gd name="T168" fmla="*/ 355 h 35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65" h="355">
                    <a:moveTo>
                      <a:pt x="4" y="57"/>
                    </a:moveTo>
                    <a:lnTo>
                      <a:pt x="5" y="56"/>
                    </a:lnTo>
                    <a:lnTo>
                      <a:pt x="9" y="54"/>
                    </a:lnTo>
                    <a:lnTo>
                      <a:pt x="14" y="52"/>
                    </a:lnTo>
                    <a:lnTo>
                      <a:pt x="20" y="48"/>
                    </a:lnTo>
                    <a:lnTo>
                      <a:pt x="24" y="46"/>
                    </a:lnTo>
                    <a:lnTo>
                      <a:pt x="29" y="43"/>
                    </a:lnTo>
                    <a:lnTo>
                      <a:pt x="33" y="41"/>
                    </a:lnTo>
                    <a:lnTo>
                      <a:pt x="38" y="39"/>
                    </a:lnTo>
                    <a:lnTo>
                      <a:pt x="43" y="36"/>
                    </a:lnTo>
                    <a:lnTo>
                      <a:pt x="48" y="34"/>
                    </a:lnTo>
                    <a:lnTo>
                      <a:pt x="54" y="31"/>
                    </a:lnTo>
                    <a:lnTo>
                      <a:pt x="61" y="29"/>
                    </a:lnTo>
                    <a:lnTo>
                      <a:pt x="66" y="25"/>
                    </a:lnTo>
                    <a:lnTo>
                      <a:pt x="71" y="23"/>
                    </a:lnTo>
                    <a:lnTo>
                      <a:pt x="77" y="20"/>
                    </a:lnTo>
                    <a:lnTo>
                      <a:pt x="83" y="18"/>
                    </a:lnTo>
                    <a:lnTo>
                      <a:pt x="88" y="15"/>
                    </a:lnTo>
                    <a:lnTo>
                      <a:pt x="95" y="13"/>
                    </a:lnTo>
                    <a:lnTo>
                      <a:pt x="100" y="12"/>
                    </a:lnTo>
                    <a:lnTo>
                      <a:pt x="107" y="9"/>
                    </a:lnTo>
                    <a:lnTo>
                      <a:pt x="111" y="7"/>
                    </a:lnTo>
                    <a:lnTo>
                      <a:pt x="116" y="5"/>
                    </a:lnTo>
                    <a:lnTo>
                      <a:pt x="121" y="3"/>
                    </a:lnTo>
                    <a:lnTo>
                      <a:pt x="127" y="3"/>
                    </a:lnTo>
                    <a:lnTo>
                      <a:pt x="131" y="2"/>
                    </a:lnTo>
                    <a:lnTo>
                      <a:pt x="136" y="0"/>
                    </a:lnTo>
                    <a:lnTo>
                      <a:pt x="140" y="0"/>
                    </a:lnTo>
                    <a:lnTo>
                      <a:pt x="143" y="0"/>
                    </a:lnTo>
                    <a:lnTo>
                      <a:pt x="142" y="2"/>
                    </a:lnTo>
                    <a:lnTo>
                      <a:pt x="142" y="5"/>
                    </a:lnTo>
                    <a:lnTo>
                      <a:pt x="141" y="8"/>
                    </a:lnTo>
                    <a:lnTo>
                      <a:pt x="140" y="12"/>
                    </a:lnTo>
                    <a:lnTo>
                      <a:pt x="138" y="17"/>
                    </a:lnTo>
                    <a:lnTo>
                      <a:pt x="137" y="22"/>
                    </a:lnTo>
                    <a:lnTo>
                      <a:pt x="136" y="25"/>
                    </a:lnTo>
                    <a:lnTo>
                      <a:pt x="136" y="31"/>
                    </a:lnTo>
                    <a:lnTo>
                      <a:pt x="135" y="37"/>
                    </a:lnTo>
                    <a:lnTo>
                      <a:pt x="135" y="43"/>
                    </a:lnTo>
                    <a:lnTo>
                      <a:pt x="133" y="49"/>
                    </a:lnTo>
                    <a:lnTo>
                      <a:pt x="133" y="56"/>
                    </a:lnTo>
                    <a:lnTo>
                      <a:pt x="133" y="63"/>
                    </a:lnTo>
                    <a:lnTo>
                      <a:pt x="135" y="69"/>
                    </a:lnTo>
                    <a:lnTo>
                      <a:pt x="135" y="77"/>
                    </a:lnTo>
                    <a:lnTo>
                      <a:pt x="136" y="83"/>
                    </a:lnTo>
                    <a:lnTo>
                      <a:pt x="137" y="91"/>
                    </a:lnTo>
                    <a:lnTo>
                      <a:pt x="138" y="98"/>
                    </a:lnTo>
                    <a:lnTo>
                      <a:pt x="141" y="105"/>
                    </a:lnTo>
                    <a:lnTo>
                      <a:pt x="143" y="112"/>
                    </a:lnTo>
                    <a:lnTo>
                      <a:pt x="147" y="119"/>
                    </a:lnTo>
                    <a:lnTo>
                      <a:pt x="152" y="126"/>
                    </a:lnTo>
                    <a:lnTo>
                      <a:pt x="156" y="132"/>
                    </a:lnTo>
                    <a:lnTo>
                      <a:pt x="161" y="139"/>
                    </a:lnTo>
                    <a:lnTo>
                      <a:pt x="167" y="144"/>
                    </a:lnTo>
                    <a:lnTo>
                      <a:pt x="175" y="150"/>
                    </a:lnTo>
                    <a:lnTo>
                      <a:pt x="177" y="152"/>
                    </a:lnTo>
                    <a:lnTo>
                      <a:pt x="182" y="155"/>
                    </a:lnTo>
                    <a:lnTo>
                      <a:pt x="186" y="157"/>
                    </a:lnTo>
                    <a:lnTo>
                      <a:pt x="191" y="161"/>
                    </a:lnTo>
                    <a:lnTo>
                      <a:pt x="195" y="163"/>
                    </a:lnTo>
                    <a:lnTo>
                      <a:pt x="200" y="165"/>
                    </a:lnTo>
                    <a:lnTo>
                      <a:pt x="205" y="168"/>
                    </a:lnTo>
                    <a:lnTo>
                      <a:pt x="211" y="169"/>
                    </a:lnTo>
                    <a:lnTo>
                      <a:pt x="216" y="170"/>
                    </a:lnTo>
                    <a:lnTo>
                      <a:pt x="221" y="171"/>
                    </a:lnTo>
                    <a:lnTo>
                      <a:pt x="226" y="173"/>
                    </a:lnTo>
                    <a:lnTo>
                      <a:pt x="231" y="174"/>
                    </a:lnTo>
                    <a:lnTo>
                      <a:pt x="236" y="174"/>
                    </a:lnTo>
                    <a:lnTo>
                      <a:pt x="241" y="174"/>
                    </a:lnTo>
                    <a:lnTo>
                      <a:pt x="246" y="174"/>
                    </a:lnTo>
                    <a:lnTo>
                      <a:pt x="251" y="174"/>
                    </a:lnTo>
                    <a:lnTo>
                      <a:pt x="255" y="173"/>
                    </a:lnTo>
                    <a:lnTo>
                      <a:pt x="260" y="173"/>
                    </a:lnTo>
                    <a:lnTo>
                      <a:pt x="265" y="171"/>
                    </a:lnTo>
                    <a:lnTo>
                      <a:pt x="270" y="171"/>
                    </a:lnTo>
                    <a:lnTo>
                      <a:pt x="274" y="169"/>
                    </a:lnTo>
                    <a:lnTo>
                      <a:pt x="279" y="168"/>
                    </a:lnTo>
                    <a:lnTo>
                      <a:pt x="283" y="166"/>
                    </a:lnTo>
                    <a:lnTo>
                      <a:pt x="288" y="165"/>
                    </a:lnTo>
                    <a:lnTo>
                      <a:pt x="292" y="163"/>
                    </a:lnTo>
                    <a:lnTo>
                      <a:pt x="297" y="160"/>
                    </a:lnTo>
                    <a:lnTo>
                      <a:pt x="300" y="157"/>
                    </a:lnTo>
                    <a:lnTo>
                      <a:pt x="304" y="156"/>
                    </a:lnTo>
                    <a:lnTo>
                      <a:pt x="308" y="152"/>
                    </a:lnTo>
                    <a:lnTo>
                      <a:pt x="312" y="150"/>
                    </a:lnTo>
                    <a:lnTo>
                      <a:pt x="317" y="147"/>
                    </a:lnTo>
                    <a:lnTo>
                      <a:pt x="320" y="145"/>
                    </a:lnTo>
                    <a:lnTo>
                      <a:pt x="328" y="139"/>
                    </a:lnTo>
                    <a:lnTo>
                      <a:pt x="334" y="132"/>
                    </a:lnTo>
                    <a:lnTo>
                      <a:pt x="342" y="126"/>
                    </a:lnTo>
                    <a:lnTo>
                      <a:pt x="349" y="120"/>
                    </a:lnTo>
                    <a:lnTo>
                      <a:pt x="354" y="112"/>
                    </a:lnTo>
                    <a:lnTo>
                      <a:pt x="361" y="106"/>
                    </a:lnTo>
                    <a:lnTo>
                      <a:pt x="366" y="98"/>
                    </a:lnTo>
                    <a:lnTo>
                      <a:pt x="371" y="92"/>
                    </a:lnTo>
                    <a:lnTo>
                      <a:pt x="376" y="85"/>
                    </a:lnTo>
                    <a:lnTo>
                      <a:pt x="379" y="78"/>
                    </a:lnTo>
                    <a:lnTo>
                      <a:pt x="383" y="72"/>
                    </a:lnTo>
                    <a:lnTo>
                      <a:pt x="388" y="67"/>
                    </a:lnTo>
                    <a:lnTo>
                      <a:pt x="391" y="62"/>
                    </a:lnTo>
                    <a:lnTo>
                      <a:pt x="393" y="57"/>
                    </a:lnTo>
                    <a:lnTo>
                      <a:pt x="396" y="52"/>
                    </a:lnTo>
                    <a:lnTo>
                      <a:pt x="398" y="49"/>
                    </a:lnTo>
                    <a:lnTo>
                      <a:pt x="401" y="44"/>
                    </a:lnTo>
                    <a:lnTo>
                      <a:pt x="402" y="43"/>
                    </a:lnTo>
                    <a:lnTo>
                      <a:pt x="420" y="8"/>
                    </a:lnTo>
                    <a:lnTo>
                      <a:pt x="425" y="9"/>
                    </a:lnTo>
                    <a:lnTo>
                      <a:pt x="426" y="9"/>
                    </a:lnTo>
                    <a:lnTo>
                      <a:pt x="431" y="12"/>
                    </a:lnTo>
                    <a:lnTo>
                      <a:pt x="435" y="13"/>
                    </a:lnTo>
                    <a:lnTo>
                      <a:pt x="440" y="14"/>
                    </a:lnTo>
                    <a:lnTo>
                      <a:pt x="443" y="17"/>
                    </a:lnTo>
                    <a:lnTo>
                      <a:pt x="450" y="18"/>
                    </a:lnTo>
                    <a:lnTo>
                      <a:pt x="455" y="19"/>
                    </a:lnTo>
                    <a:lnTo>
                      <a:pt x="461" y="22"/>
                    </a:lnTo>
                    <a:lnTo>
                      <a:pt x="467" y="24"/>
                    </a:lnTo>
                    <a:lnTo>
                      <a:pt x="474" y="27"/>
                    </a:lnTo>
                    <a:lnTo>
                      <a:pt x="480" y="29"/>
                    </a:lnTo>
                    <a:lnTo>
                      <a:pt x="487" y="32"/>
                    </a:lnTo>
                    <a:lnTo>
                      <a:pt x="494" y="34"/>
                    </a:lnTo>
                    <a:lnTo>
                      <a:pt x="500" y="36"/>
                    </a:lnTo>
                    <a:lnTo>
                      <a:pt x="506" y="38"/>
                    </a:lnTo>
                    <a:lnTo>
                      <a:pt x="512" y="41"/>
                    </a:lnTo>
                    <a:lnTo>
                      <a:pt x="517" y="43"/>
                    </a:lnTo>
                    <a:lnTo>
                      <a:pt x="524" y="46"/>
                    </a:lnTo>
                    <a:lnTo>
                      <a:pt x="530" y="48"/>
                    </a:lnTo>
                    <a:lnTo>
                      <a:pt x="536" y="51"/>
                    </a:lnTo>
                    <a:lnTo>
                      <a:pt x="541" y="53"/>
                    </a:lnTo>
                    <a:lnTo>
                      <a:pt x="546" y="56"/>
                    </a:lnTo>
                    <a:lnTo>
                      <a:pt x="550" y="57"/>
                    </a:lnTo>
                    <a:lnTo>
                      <a:pt x="555" y="59"/>
                    </a:lnTo>
                    <a:lnTo>
                      <a:pt x="561" y="63"/>
                    </a:lnTo>
                    <a:lnTo>
                      <a:pt x="565" y="67"/>
                    </a:lnTo>
                    <a:lnTo>
                      <a:pt x="564" y="69"/>
                    </a:lnTo>
                    <a:lnTo>
                      <a:pt x="563" y="73"/>
                    </a:lnTo>
                    <a:lnTo>
                      <a:pt x="561" y="78"/>
                    </a:lnTo>
                    <a:lnTo>
                      <a:pt x="560" y="81"/>
                    </a:lnTo>
                    <a:lnTo>
                      <a:pt x="558" y="85"/>
                    </a:lnTo>
                    <a:lnTo>
                      <a:pt x="556" y="88"/>
                    </a:lnTo>
                    <a:lnTo>
                      <a:pt x="556" y="93"/>
                    </a:lnTo>
                    <a:lnTo>
                      <a:pt x="554" y="96"/>
                    </a:lnTo>
                    <a:lnTo>
                      <a:pt x="553" y="101"/>
                    </a:lnTo>
                    <a:lnTo>
                      <a:pt x="551" y="106"/>
                    </a:lnTo>
                    <a:lnTo>
                      <a:pt x="550" y="111"/>
                    </a:lnTo>
                    <a:lnTo>
                      <a:pt x="548" y="116"/>
                    </a:lnTo>
                    <a:lnTo>
                      <a:pt x="545" y="121"/>
                    </a:lnTo>
                    <a:lnTo>
                      <a:pt x="543" y="126"/>
                    </a:lnTo>
                    <a:lnTo>
                      <a:pt x="540" y="132"/>
                    </a:lnTo>
                    <a:lnTo>
                      <a:pt x="538" y="137"/>
                    </a:lnTo>
                    <a:lnTo>
                      <a:pt x="535" y="144"/>
                    </a:lnTo>
                    <a:lnTo>
                      <a:pt x="533" y="150"/>
                    </a:lnTo>
                    <a:lnTo>
                      <a:pt x="530" y="156"/>
                    </a:lnTo>
                    <a:lnTo>
                      <a:pt x="526" y="163"/>
                    </a:lnTo>
                    <a:lnTo>
                      <a:pt x="523" y="169"/>
                    </a:lnTo>
                    <a:lnTo>
                      <a:pt x="520" y="175"/>
                    </a:lnTo>
                    <a:lnTo>
                      <a:pt x="516" y="181"/>
                    </a:lnTo>
                    <a:lnTo>
                      <a:pt x="512" y="188"/>
                    </a:lnTo>
                    <a:lnTo>
                      <a:pt x="509" y="195"/>
                    </a:lnTo>
                    <a:lnTo>
                      <a:pt x="505" y="201"/>
                    </a:lnTo>
                    <a:lnTo>
                      <a:pt x="501" y="208"/>
                    </a:lnTo>
                    <a:lnTo>
                      <a:pt x="496" y="215"/>
                    </a:lnTo>
                    <a:lnTo>
                      <a:pt x="492" y="222"/>
                    </a:lnTo>
                    <a:lnTo>
                      <a:pt x="487" y="228"/>
                    </a:lnTo>
                    <a:lnTo>
                      <a:pt x="484" y="234"/>
                    </a:lnTo>
                    <a:lnTo>
                      <a:pt x="477" y="240"/>
                    </a:lnTo>
                    <a:lnTo>
                      <a:pt x="472" y="247"/>
                    </a:lnTo>
                    <a:lnTo>
                      <a:pt x="467" y="254"/>
                    </a:lnTo>
                    <a:lnTo>
                      <a:pt x="462" y="261"/>
                    </a:lnTo>
                    <a:lnTo>
                      <a:pt x="457" y="266"/>
                    </a:lnTo>
                    <a:lnTo>
                      <a:pt x="451" y="272"/>
                    </a:lnTo>
                    <a:lnTo>
                      <a:pt x="445" y="278"/>
                    </a:lnTo>
                    <a:lnTo>
                      <a:pt x="440" y="284"/>
                    </a:lnTo>
                    <a:lnTo>
                      <a:pt x="433" y="289"/>
                    </a:lnTo>
                    <a:lnTo>
                      <a:pt x="427" y="296"/>
                    </a:lnTo>
                    <a:lnTo>
                      <a:pt x="421" y="301"/>
                    </a:lnTo>
                    <a:lnTo>
                      <a:pt x="415" y="307"/>
                    </a:lnTo>
                    <a:lnTo>
                      <a:pt x="407" y="311"/>
                    </a:lnTo>
                    <a:lnTo>
                      <a:pt x="400" y="316"/>
                    </a:lnTo>
                    <a:lnTo>
                      <a:pt x="393" y="321"/>
                    </a:lnTo>
                    <a:lnTo>
                      <a:pt x="386" y="326"/>
                    </a:lnTo>
                    <a:lnTo>
                      <a:pt x="378" y="328"/>
                    </a:lnTo>
                    <a:lnTo>
                      <a:pt x="371" y="333"/>
                    </a:lnTo>
                    <a:lnTo>
                      <a:pt x="362" y="337"/>
                    </a:lnTo>
                    <a:lnTo>
                      <a:pt x="354" y="340"/>
                    </a:lnTo>
                    <a:lnTo>
                      <a:pt x="347" y="342"/>
                    </a:lnTo>
                    <a:lnTo>
                      <a:pt x="338" y="345"/>
                    </a:lnTo>
                    <a:lnTo>
                      <a:pt x="329" y="347"/>
                    </a:lnTo>
                    <a:lnTo>
                      <a:pt x="320" y="350"/>
                    </a:lnTo>
                    <a:lnTo>
                      <a:pt x="312" y="351"/>
                    </a:lnTo>
                    <a:lnTo>
                      <a:pt x="303" y="354"/>
                    </a:lnTo>
                    <a:lnTo>
                      <a:pt x="294" y="354"/>
                    </a:lnTo>
                    <a:lnTo>
                      <a:pt x="284" y="355"/>
                    </a:lnTo>
                    <a:lnTo>
                      <a:pt x="274" y="355"/>
                    </a:lnTo>
                    <a:lnTo>
                      <a:pt x="265" y="355"/>
                    </a:lnTo>
                    <a:lnTo>
                      <a:pt x="255" y="355"/>
                    </a:lnTo>
                    <a:lnTo>
                      <a:pt x="248" y="355"/>
                    </a:lnTo>
                    <a:lnTo>
                      <a:pt x="239" y="355"/>
                    </a:lnTo>
                    <a:lnTo>
                      <a:pt x="230" y="354"/>
                    </a:lnTo>
                    <a:lnTo>
                      <a:pt x="221" y="354"/>
                    </a:lnTo>
                    <a:lnTo>
                      <a:pt x="215" y="354"/>
                    </a:lnTo>
                    <a:lnTo>
                      <a:pt x="206" y="351"/>
                    </a:lnTo>
                    <a:lnTo>
                      <a:pt x="199" y="351"/>
                    </a:lnTo>
                    <a:lnTo>
                      <a:pt x="191" y="350"/>
                    </a:lnTo>
                    <a:lnTo>
                      <a:pt x="185" y="349"/>
                    </a:lnTo>
                    <a:lnTo>
                      <a:pt x="179" y="347"/>
                    </a:lnTo>
                    <a:lnTo>
                      <a:pt x="172" y="346"/>
                    </a:lnTo>
                    <a:lnTo>
                      <a:pt x="166" y="345"/>
                    </a:lnTo>
                    <a:lnTo>
                      <a:pt x="160" y="345"/>
                    </a:lnTo>
                    <a:lnTo>
                      <a:pt x="153" y="342"/>
                    </a:lnTo>
                    <a:lnTo>
                      <a:pt x="148" y="341"/>
                    </a:lnTo>
                    <a:lnTo>
                      <a:pt x="142" y="338"/>
                    </a:lnTo>
                    <a:lnTo>
                      <a:pt x="137" y="337"/>
                    </a:lnTo>
                    <a:lnTo>
                      <a:pt x="132" y="335"/>
                    </a:lnTo>
                    <a:lnTo>
                      <a:pt x="127" y="333"/>
                    </a:lnTo>
                    <a:lnTo>
                      <a:pt x="123" y="332"/>
                    </a:lnTo>
                    <a:lnTo>
                      <a:pt x="118" y="330"/>
                    </a:lnTo>
                    <a:lnTo>
                      <a:pt x="115" y="328"/>
                    </a:lnTo>
                    <a:lnTo>
                      <a:pt x="110" y="326"/>
                    </a:lnTo>
                    <a:lnTo>
                      <a:pt x="106" y="323"/>
                    </a:lnTo>
                    <a:lnTo>
                      <a:pt x="102" y="322"/>
                    </a:lnTo>
                    <a:lnTo>
                      <a:pt x="95" y="318"/>
                    </a:lnTo>
                    <a:lnTo>
                      <a:pt x="89" y="315"/>
                    </a:lnTo>
                    <a:lnTo>
                      <a:pt x="83" y="311"/>
                    </a:lnTo>
                    <a:lnTo>
                      <a:pt x="77" y="306"/>
                    </a:lnTo>
                    <a:lnTo>
                      <a:pt x="73" y="302"/>
                    </a:lnTo>
                    <a:lnTo>
                      <a:pt x="69" y="298"/>
                    </a:lnTo>
                    <a:lnTo>
                      <a:pt x="64" y="293"/>
                    </a:lnTo>
                    <a:lnTo>
                      <a:pt x="62" y="289"/>
                    </a:lnTo>
                    <a:lnTo>
                      <a:pt x="59" y="286"/>
                    </a:lnTo>
                    <a:lnTo>
                      <a:pt x="57" y="283"/>
                    </a:lnTo>
                    <a:lnTo>
                      <a:pt x="53" y="277"/>
                    </a:lnTo>
                    <a:lnTo>
                      <a:pt x="52" y="273"/>
                    </a:lnTo>
                    <a:lnTo>
                      <a:pt x="49" y="271"/>
                    </a:lnTo>
                    <a:lnTo>
                      <a:pt x="49" y="269"/>
                    </a:lnTo>
                    <a:lnTo>
                      <a:pt x="48" y="268"/>
                    </a:lnTo>
                    <a:lnTo>
                      <a:pt x="47" y="266"/>
                    </a:lnTo>
                    <a:lnTo>
                      <a:pt x="44" y="262"/>
                    </a:lnTo>
                    <a:lnTo>
                      <a:pt x="41" y="257"/>
                    </a:lnTo>
                    <a:lnTo>
                      <a:pt x="38" y="252"/>
                    </a:lnTo>
                    <a:lnTo>
                      <a:pt x="37" y="249"/>
                    </a:lnTo>
                    <a:lnTo>
                      <a:pt x="34" y="244"/>
                    </a:lnTo>
                    <a:lnTo>
                      <a:pt x="32" y="240"/>
                    </a:lnTo>
                    <a:lnTo>
                      <a:pt x="29" y="235"/>
                    </a:lnTo>
                    <a:lnTo>
                      <a:pt x="27" y="232"/>
                    </a:lnTo>
                    <a:lnTo>
                      <a:pt x="25" y="225"/>
                    </a:lnTo>
                    <a:lnTo>
                      <a:pt x="23" y="220"/>
                    </a:lnTo>
                    <a:lnTo>
                      <a:pt x="20" y="214"/>
                    </a:lnTo>
                    <a:lnTo>
                      <a:pt x="18" y="208"/>
                    </a:lnTo>
                    <a:lnTo>
                      <a:pt x="15" y="200"/>
                    </a:lnTo>
                    <a:lnTo>
                      <a:pt x="13" y="194"/>
                    </a:lnTo>
                    <a:lnTo>
                      <a:pt x="12" y="185"/>
                    </a:lnTo>
                    <a:lnTo>
                      <a:pt x="9" y="179"/>
                    </a:lnTo>
                    <a:lnTo>
                      <a:pt x="8" y="174"/>
                    </a:lnTo>
                    <a:lnTo>
                      <a:pt x="8" y="170"/>
                    </a:lnTo>
                    <a:lnTo>
                      <a:pt x="7" y="166"/>
                    </a:lnTo>
                    <a:lnTo>
                      <a:pt x="7" y="163"/>
                    </a:lnTo>
                    <a:lnTo>
                      <a:pt x="4" y="157"/>
                    </a:lnTo>
                    <a:lnTo>
                      <a:pt x="4" y="152"/>
                    </a:lnTo>
                    <a:lnTo>
                      <a:pt x="3" y="147"/>
                    </a:lnTo>
                    <a:lnTo>
                      <a:pt x="3" y="144"/>
                    </a:lnTo>
                    <a:lnTo>
                      <a:pt x="2" y="139"/>
                    </a:lnTo>
                    <a:lnTo>
                      <a:pt x="2" y="135"/>
                    </a:lnTo>
                    <a:lnTo>
                      <a:pt x="2" y="130"/>
                    </a:lnTo>
                    <a:lnTo>
                      <a:pt x="2" y="125"/>
                    </a:lnTo>
                    <a:lnTo>
                      <a:pt x="0" y="120"/>
                    </a:lnTo>
                    <a:lnTo>
                      <a:pt x="0" y="115"/>
                    </a:lnTo>
                    <a:lnTo>
                      <a:pt x="0" y="110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0" y="95"/>
                    </a:lnTo>
                    <a:lnTo>
                      <a:pt x="2" y="90"/>
                    </a:lnTo>
                    <a:lnTo>
                      <a:pt x="2" y="85"/>
                    </a:lnTo>
                    <a:lnTo>
                      <a:pt x="4" y="57"/>
                    </a:lnTo>
                    <a:close/>
                  </a:path>
                </a:pathLst>
              </a:custGeom>
              <a:solidFill>
                <a:srgbClr val="BFE6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04" name="Freeform 63"/>
              <p:cNvSpPr>
                <a:spLocks/>
              </p:cNvSpPr>
              <p:nvPr/>
            </p:nvSpPr>
            <p:spPr bwMode="auto">
              <a:xfrm>
                <a:off x="3194" y="2979"/>
                <a:ext cx="188" cy="63"/>
              </a:xfrm>
              <a:custGeom>
                <a:avLst/>
                <a:gdLst>
                  <a:gd name="T0" fmla="*/ 4 w 564"/>
                  <a:gd name="T1" fmla="*/ 67 h 190"/>
                  <a:gd name="T2" fmla="*/ 13 w 564"/>
                  <a:gd name="T3" fmla="*/ 59 h 190"/>
                  <a:gd name="T4" fmla="*/ 28 w 564"/>
                  <a:gd name="T5" fmla="*/ 50 h 190"/>
                  <a:gd name="T6" fmla="*/ 47 w 564"/>
                  <a:gd name="T7" fmla="*/ 39 h 190"/>
                  <a:gd name="T8" fmla="*/ 63 w 564"/>
                  <a:gd name="T9" fmla="*/ 33 h 190"/>
                  <a:gd name="T10" fmla="*/ 76 w 564"/>
                  <a:gd name="T11" fmla="*/ 26 h 190"/>
                  <a:gd name="T12" fmla="*/ 89 w 564"/>
                  <a:gd name="T13" fmla="*/ 21 h 190"/>
                  <a:gd name="T14" fmla="*/ 104 w 564"/>
                  <a:gd name="T15" fmla="*/ 16 h 190"/>
                  <a:gd name="T16" fmla="*/ 119 w 564"/>
                  <a:gd name="T17" fmla="*/ 11 h 190"/>
                  <a:gd name="T18" fmla="*/ 136 w 564"/>
                  <a:gd name="T19" fmla="*/ 8 h 190"/>
                  <a:gd name="T20" fmla="*/ 155 w 564"/>
                  <a:gd name="T21" fmla="*/ 5 h 190"/>
                  <a:gd name="T22" fmla="*/ 172 w 564"/>
                  <a:gd name="T23" fmla="*/ 1 h 190"/>
                  <a:gd name="T24" fmla="*/ 191 w 564"/>
                  <a:gd name="T25" fmla="*/ 0 h 190"/>
                  <a:gd name="T26" fmla="*/ 212 w 564"/>
                  <a:gd name="T27" fmla="*/ 0 h 190"/>
                  <a:gd name="T28" fmla="*/ 234 w 564"/>
                  <a:gd name="T29" fmla="*/ 1 h 190"/>
                  <a:gd name="T30" fmla="*/ 255 w 564"/>
                  <a:gd name="T31" fmla="*/ 4 h 190"/>
                  <a:gd name="T32" fmla="*/ 278 w 564"/>
                  <a:gd name="T33" fmla="*/ 6 h 190"/>
                  <a:gd name="T34" fmla="*/ 299 w 564"/>
                  <a:gd name="T35" fmla="*/ 9 h 190"/>
                  <a:gd name="T36" fmla="*/ 320 w 564"/>
                  <a:gd name="T37" fmla="*/ 14 h 190"/>
                  <a:gd name="T38" fmla="*/ 342 w 564"/>
                  <a:gd name="T39" fmla="*/ 18 h 190"/>
                  <a:gd name="T40" fmla="*/ 362 w 564"/>
                  <a:gd name="T41" fmla="*/ 23 h 190"/>
                  <a:gd name="T42" fmla="*/ 382 w 564"/>
                  <a:gd name="T43" fmla="*/ 28 h 190"/>
                  <a:gd name="T44" fmla="*/ 402 w 564"/>
                  <a:gd name="T45" fmla="*/ 33 h 190"/>
                  <a:gd name="T46" fmla="*/ 421 w 564"/>
                  <a:gd name="T47" fmla="*/ 38 h 190"/>
                  <a:gd name="T48" fmla="*/ 438 w 564"/>
                  <a:gd name="T49" fmla="*/ 43 h 190"/>
                  <a:gd name="T50" fmla="*/ 455 w 564"/>
                  <a:gd name="T51" fmla="*/ 48 h 190"/>
                  <a:gd name="T52" fmla="*/ 472 w 564"/>
                  <a:gd name="T53" fmla="*/ 54 h 190"/>
                  <a:gd name="T54" fmla="*/ 486 w 564"/>
                  <a:gd name="T55" fmla="*/ 59 h 190"/>
                  <a:gd name="T56" fmla="*/ 500 w 564"/>
                  <a:gd name="T57" fmla="*/ 64 h 190"/>
                  <a:gd name="T58" fmla="*/ 512 w 564"/>
                  <a:gd name="T59" fmla="*/ 68 h 190"/>
                  <a:gd name="T60" fmla="*/ 525 w 564"/>
                  <a:gd name="T61" fmla="*/ 73 h 190"/>
                  <a:gd name="T62" fmla="*/ 542 w 564"/>
                  <a:gd name="T63" fmla="*/ 80 h 190"/>
                  <a:gd name="T64" fmla="*/ 556 w 564"/>
                  <a:gd name="T65" fmla="*/ 87 h 190"/>
                  <a:gd name="T66" fmla="*/ 551 w 564"/>
                  <a:gd name="T67" fmla="*/ 190 h 190"/>
                  <a:gd name="T68" fmla="*/ 542 w 564"/>
                  <a:gd name="T69" fmla="*/ 184 h 190"/>
                  <a:gd name="T70" fmla="*/ 529 w 564"/>
                  <a:gd name="T71" fmla="*/ 176 h 190"/>
                  <a:gd name="T72" fmla="*/ 515 w 564"/>
                  <a:gd name="T73" fmla="*/ 168 h 190"/>
                  <a:gd name="T74" fmla="*/ 498 w 564"/>
                  <a:gd name="T75" fmla="*/ 160 h 190"/>
                  <a:gd name="T76" fmla="*/ 477 w 564"/>
                  <a:gd name="T77" fmla="*/ 150 h 190"/>
                  <a:gd name="T78" fmla="*/ 455 w 564"/>
                  <a:gd name="T79" fmla="*/ 140 h 190"/>
                  <a:gd name="T80" fmla="*/ 429 w 564"/>
                  <a:gd name="T81" fmla="*/ 129 h 190"/>
                  <a:gd name="T82" fmla="*/ 403 w 564"/>
                  <a:gd name="T83" fmla="*/ 121 h 190"/>
                  <a:gd name="T84" fmla="*/ 374 w 564"/>
                  <a:gd name="T85" fmla="*/ 111 h 190"/>
                  <a:gd name="T86" fmla="*/ 344 w 564"/>
                  <a:gd name="T87" fmla="*/ 103 h 190"/>
                  <a:gd name="T88" fmla="*/ 311 w 564"/>
                  <a:gd name="T89" fmla="*/ 96 h 190"/>
                  <a:gd name="T90" fmla="*/ 279 w 564"/>
                  <a:gd name="T91" fmla="*/ 90 h 190"/>
                  <a:gd name="T92" fmla="*/ 245 w 564"/>
                  <a:gd name="T93" fmla="*/ 87 h 190"/>
                  <a:gd name="T94" fmla="*/ 210 w 564"/>
                  <a:gd name="T95" fmla="*/ 85 h 190"/>
                  <a:gd name="T96" fmla="*/ 175 w 564"/>
                  <a:gd name="T97" fmla="*/ 87 h 190"/>
                  <a:gd name="T98" fmla="*/ 140 w 564"/>
                  <a:gd name="T99" fmla="*/ 92 h 190"/>
                  <a:gd name="T100" fmla="*/ 104 w 564"/>
                  <a:gd name="T101" fmla="*/ 99 h 190"/>
                  <a:gd name="T102" fmla="*/ 69 w 564"/>
                  <a:gd name="T103" fmla="*/ 112 h 190"/>
                  <a:gd name="T104" fmla="*/ 34 w 564"/>
                  <a:gd name="T105" fmla="*/ 128 h 190"/>
                  <a:gd name="T106" fmla="*/ 1 w 564"/>
                  <a:gd name="T107" fmla="*/ 150 h 19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64"/>
                  <a:gd name="T163" fmla="*/ 0 h 190"/>
                  <a:gd name="T164" fmla="*/ 564 w 564"/>
                  <a:gd name="T165" fmla="*/ 190 h 19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64" h="190">
                    <a:moveTo>
                      <a:pt x="0" y="70"/>
                    </a:moveTo>
                    <a:lnTo>
                      <a:pt x="0" y="69"/>
                    </a:lnTo>
                    <a:lnTo>
                      <a:pt x="4" y="67"/>
                    </a:lnTo>
                    <a:lnTo>
                      <a:pt x="6" y="64"/>
                    </a:lnTo>
                    <a:lnTo>
                      <a:pt x="10" y="62"/>
                    </a:lnTo>
                    <a:lnTo>
                      <a:pt x="13" y="59"/>
                    </a:lnTo>
                    <a:lnTo>
                      <a:pt x="18" y="57"/>
                    </a:lnTo>
                    <a:lnTo>
                      <a:pt x="23" y="54"/>
                    </a:lnTo>
                    <a:lnTo>
                      <a:pt x="28" y="50"/>
                    </a:lnTo>
                    <a:lnTo>
                      <a:pt x="34" y="47"/>
                    </a:lnTo>
                    <a:lnTo>
                      <a:pt x="40" y="43"/>
                    </a:lnTo>
                    <a:lnTo>
                      <a:pt x="47" y="39"/>
                    </a:lnTo>
                    <a:lnTo>
                      <a:pt x="55" y="36"/>
                    </a:lnTo>
                    <a:lnTo>
                      <a:pt x="58" y="34"/>
                    </a:lnTo>
                    <a:lnTo>
                      <a:pt x="63" y="33"/>
                    </a:lnTo>
                    <a:lnTo>
                      <a:pt x="67" y="30"/>
                    </a:lnTo>
                    <a:lnTo>
                      <a:pt x="72" y="29"/>
                    </a:lnTo>
                    <a:lnTo>
                      <a:pt x="76" y="26"/>
                    </a:lnTo>
                    <a:lnTo>
                      <a:pt x="81" y="25"/>
                    </a:lnTo>
                    <a:lnTo>
                      <a:pt x="84" y="23"/>
                    </a:lnTo>
                    <a:lnTo>
                      <a:pt x="89" y="21"/>
                    </a:lnTo>
                    <a:lnTo>
                      <a:pt x="94" y="19"/>
                    </a:lnTo>
                    <a:lnTo>
                      <a:pt x="99" y="18"/>
                    </a:lnTo>
                    <a:lnTo>
                      <a:pt x="104" y="16"/>
                    </a:lnTo>
                    <a:lnTo>
                      <a:pt x="109" y="15"/>
                    </a:lnTo>
                    <a:lnTo>
                      <a:pt x="114" y="13"/>
                    </a:lnTo>
                    <a:lnTo>
                      <a:pt x="119" y="11"/>
                    </a:lnTo>
                    <a:lnTo>
                      <a:pt x="124" y="10"/>
                    </a:lnTo>
                    <a:lnTo>
                      <a:pt x="131" y="9"/>
                    </a:lnTo>
                    <a:lnTo>
                      <a:pt x="136" y="8"/>
                    </a:lnTo>
                    <a:lnTo>
                      <a:pt x="142" y="6"/>
                    </a:lnTo>
                    <a:lnTo>
                      <a:pt x="148" y="5"/>
                    </a:lnTo>
                    <a:lnTo>
                      <a:pt x="155" y="5"/>
                    </a:lnTo>
                    <a:lnTo>
                      <a:pt x="161" y="4"/>
                    </a:lnTo>
                    <a:lnTo>
                      <a:pt x="166" y="3"/>
                    </a:lnTo>
                    <a:lnTo>
                      <a:pt x="172" y="1"/>
                    </a:lnTo>
                    <a:lnTo>
                      <a:pt x="178" y="1"/>
                    </a:lnTo>
                    <a:lnTo>
                      <a:pt x="185" y="0"/>
                    </a:lnTo>
                    <a:lnTo>
                      <a:pt x="191" y="0"/>
                    </a:lnTo>
                    <a:lnTo>
                      <a:pt x="199" y="0"/>
                    </a:lnTo>
                    <a:lnTo>
                      <a:pt x="206" y="0"/>
                    </a:lnTo>
                    <a:lnTo>
                      <a:pt x="212" y="0"/>
                    </a:lnTo>
                    <a:lnTo>
                      <a:pt x="219" y="0"/>
                    </a:lnTo>
                    <a:lnTo>
                      <a:pt x="226" y="0"/>
                    </a:lnTo>
                    <a:lnTo>
                      <a:pt x="234" y="1"/>
                    </a:lnTo>
                    <a:lnTo>
                      <a:pt x="240" y="1"/>
                    </a:lnTo>
                    <a:lnTo>
                      <a:pt x="247" y="3"/>
                    </a:lnTo>
                    <a:lnTo>
                      <a:pt x="255" y="4"/>
                    </a:lnTo>
                    <a:lnTo>
                      <a:pt x="263" y="5"/>
                    </a:lnTo>
                    <a:lnTo>
                      <a:pt x="270" y="5"/>
                    </a:lnTo>
                    <a:lnTo>
                      <a:pt x="278" y="6"/>
                    </a:lnTo>
                    <a:lnTo>
                      <a:pt x="284" y="6"/>
                    </a:lnTo>
                    <a:lnTo>
                      <a:pt x="291" y="9"/>
                    </a:lnTo>
                    <a:lnTo>
                      <a:pt x="299" y="9"/>
                    </a:lnTo>
                    <a:lnTo>
                      <a:pt x="306" y="11"/>
                    </a:lnTo>
                    <a:lnTo>
                      <a:pt x="313" y="11"/>
                    </a:lnTo>
                    <a:lnTo>
                      <a:pt x="320" y="14"/>
                    </a:lnTo>
                    <a:lnTo>
                      <a:pt x="328" y="15"/>
                    </a:lnTo>
                    <a:lnTo>
                      <a:pt x="334" y="16"/>
                    </a:lnTo>
                    <a:lnTo>
                      <a:pt x="342" y="18"/>
                    </a:lnTo>
                    <a:lnTo>
                      <a:pt x="348" y="20"/>
                    </a:lnTo>
                    <a:lnTo>
                      <a:pt x="354" y="21"/>
                    </a:lnTo>
                    <a:lnTo>
                      <a:pt x="362" y="23"/>
                    </a:lnTo>
                    <a:lnTo>
                      <a:pt x="369" y="24"/>
                    </a:lnTo>
                    <a:lnTo>
                      <a:pt x="375" y="26"/>
                    </a:lnTo>
                    <a:lnTo>
                      <a:pt x="382" y="28"/>
                    </a:lnTo>
                    <a:lnTo>
                      <a:pt x="389" y="29"/>
                    </a:lnTo>
                    <a:lnTo>
                      <a:pt x="396" y="30"/>
                    </a:lnTo>
                    <a:lnTo>
                      <a:pt x="402" y="33"/>
                    </a:lnTo>
                    <a:lnTo>
                      <a:pt x="408" y="34"/>
                    </a:lnTo>
                    <a:lnTo>
                      <a:pt x="414" y="36"/>
                    </a:lnTo>
                    <a:lnTo>
                      <a:pt x="421" y="38"/>
                    </a:lnTo>
                    <a:lnTo>
                      <a:pt x="427" y="40"/>
                    </a:lnTo>
                    <a:lnTo>
                      <a:pt x="432" y="41"/>
                    </a:lnTo>
                    <a:lnTo>
                      <a:pt x="438" y="43"/>
                    </a:lnTo>
                    <a:lnTo>
                      <a:pt x="443" y="44"/>
                    </a:lnTo>
                    <a:lnTo>
                      <a:pt x="451" y="47"/>
                    </a:lnTo>
                    <a:lnTo>
                      <a:pt x="455" y="48"/>
                    </a:lnTo>
                    <a:lnTo>
                      <a:pt x="461" y="50"/>
                    </a:lnTo>
                    <a:lnTo>
                      <a:pt x="467" y="53"/>
                    </a:lnTo>
                    <a:lnTo>
                      <a:pt x="472" y="54"/>
                    </a:lnTo>
                    <a:lnTo>
                      <a:pt x="476" y="55"/>
                    </a:lnTo>
                    <a:lnTo>
                      <a:pt x="481" y="57"/>
                    </a:lnTo>
                    <a:lnTo>
                      <a:pt x="486" y="59"/>
                    </a:lnTo>
                    <a:lnTo>
                      <a:pt x="491" y="60"/>
                    </a:lnTo>
                    <a:lnTo>
                      <a:pt x="496" y="62"/>
                    </a:lnTo>
                    <a:lnTo>
                      <a:pt x="500" y="64"/>
                    </a:lnTo>
                    <a:lnTo>
                      <a:pt x="504" y="65"/>
                    </a:lnTo>
                    <a:lnTo>
                      <a:pt x="509" y="68"/>
                    </a:lnTo>
                    <a:lnTo>
                      <a:pt x="512" y="68"/>
                    </a:lnTo>
                    <a:lnTo>
                      <a:pt x="517" y="70"/>
                    </a:lnTo>
                    <a:lnTo>
                      <a:pt x="520" y="72"/>
                    </a:lnTo>
                    <a:lnTo>
                      <a:pt x="525" y="73"/>
                    </a:lnTo>
                    <a:lnTo>
                      <a:pt x="531" y="77"/>
                    </a:lnTo>
                    <a:lnTo>
                      <a:pt x="537" y="79"/>
                    </a:lnTo>
                    <a:lnTo>
                      <a:pt x="542" y="80"/>
                    </a:lnTo>
                    <a:lnTo>
                      <a:pt x="547" y="83"/>
                    </a:lnTo>
                    <a:lnTo>
                      <a:pt x="552" y="84"/>
                    </a:lnTo>
                    <a:lnTo>
                      <a:pt x="556" y="87"/>
                    </a:lnTo>
                    <a:lnTo>
                      <a:pt x="561" y="88"/>
                    </a:lnTo>
                    <a:lnTo>
                      <a:pt x="564" y="89"/>
                    </a:lnTo>
                    <a:lnTo>
                      <a:pt x="551" y="190"/>
                    </a:lnTo>
                    <a:lnTo>
                      <a:pt x="550" y="189"/>
                    </a:lnTo>
                    <a:lnTo>
                      <a:pt x="547" y="187"/>
                    </a:lnTo>
                    <a:lnTo>
                      <a:pt x="542" y="184"/>
                    </a:lnTo>
                    <a:lnTo>
                      <a:pt x="537" y="181"/>
                    </a:lnTo>
                    <a:lnTo>
                      <a:pt x="532" y="178"/>
                    </a:lnTo>
                    <a:lnTo>
                      <a:pt x="529" y="176"/>
                    </a:lnTo>
                    <a:lnTo>
                      <a:pt x="525" y="173"/>
                    </a:lnTo>
                    <a:lnTo>
                      <a:pt x="520" y="171"/>
                    </a:lnTo>
                    <a:lnTo>
                      <a:pt x="515" y="168"/>
                    </a:lnTo>
                    <a:lnTo>
                      <a:pt x="510" y="166"/>
                    </a:lnTo>
                    <a:lnTo>
                      <a:pt x="504" y="163"/>
                    </a:lnTo>
                    <a:lnTo>
                      <a:pt x="498" y="160"/>
                    </a:lnTo>
                    <a:lnTo>
                      <a:pt x="491" y="156"/>
                    </a:lnTo>
                    <a:lnTo>
                      <a:pt x="485" y="153"/>
                    </a:lnTo>
                    <a:lnTo>
                      <a:pt x="477" y="150"/>
                    </a:lnTo>
                    <a:lnTo>
                      <a:pt x="471" y="147"/>
                    </a:lnTo>
                    <a:lnTo>
                      <a:pt x="463" y="143"/>
                    </a:lnTo>
                    <a:lnTo>
                      <a:pt x="455" y="140"/>
                    </a:lnTo>
                    <a:lnTo>
                      <a:pt x="447" y="137"/>
                    </a:lnTo>
                    <a:lnTo>
                      <a:pt x="438" y="133"/>
                    </a:lnTo>
                    <a:lnTo>
                      <a:pt x="429" y="129"/>
                    </a:lnTo>
                    <a:lnTo>
                      <a:pt x="421" y="127"/>
                    </a:lnTo>
                    <a:lnTo>
                      <a:pt x="412" y="123"/>
                    </a:lnTo>
                    <a:lnTo>
                      <a:pt x="403" y="121"/>
                    </a:lnTo>
                    <a:lnTo>
                      <a:pt x="393" y="117"/>
                    </a:lnTo>
                    <a:lnTo>
                      <a:pt x="384" y="114"/>
                    </a:lnTo>
                    <a:lnTo>
                      <a:pt x="374" y="111"/>
                    </a:lnTo>
                    <a:lnTo>
                      <a:pt x="365" y="109"/>
                    </a:lnTo>
                    <a:lnTo>
                      <a:pt x="354" y="106"/>
                    </a:lnTo>
                    <a:lnTo>
                      <a:pt x="344" y="103"/>
                    </a:lnTo>
                    <a:lnTo>
                      <a:pt x="334" y="101"/>
                    </a:lnTo>
                    <a:lnTo>
                      <a:pt x="323" y="98"/>
                    </a:lnTo>
                    <a:lnTo>
                      <a:pt x="311" y="96"/>
                    </a:lnTo>
                    <a:lnTo>
                      <a:pt x="301" y="93"/>
                    </a:lnTo>
                    <a:lnTo>
                      <a:pt x="290" y="92"/>
                    </a:lnTo>
                    <a:lnTo>
                      <a:pt x="279" y="90"/>
                    </a:lnTo>
                    <a:lnTo>
                      <a:pt x="268" y="88"/>
                    </a:lnTo>
                    <a:lnTo>
                      <a:pt x="256" y="88"/>
                    </a:lnTo>
                    <a:lnTo>
                      <a:pt x="245" y="87"/>
                    </a:lnTo>
                    <a:lnTo>
                      <a:pt x="234" y="87"/>
                    </a:lnTo>
                    <a:lnTo>
                      <a:pt x="221" y="85"/>
                    </a:lnTo>
                    <a:lnTo>
                      <a:pt x="210" y="85"/>
                    </a:lnTo>
                    <a:lnTo>
                      <a:pt x="199" y="85"/>
                    </a:lnTo>
                    <a:lnTo>
                      <a:pt x="187" y="87"/>
                    </a:lnTo>
                    <a:lnTo>
                      <a:pt x="175" y="87"/>
                    </a:lnTo>
                    <a:lnTo>
                      <a:pt x="163" y="88"/>
                    </a:lnTo>
                    <a:lnTo>
                      <a:pt x="151" y="89"/>
                    </a:lnTo>
                    <a:lnTo>
                      <a:pt x="140" y="92"/>
                    </a:lnTo>
                    <a:lnTo>
                      <a:pt x="127" y="94"/>
                    </a:lnTo>
                    <a:lnTo>
                      <a:pt x="116" y="97"/>
                    </a:lnTo>
                    <a:lnTo>
                      <a:pt x="104" y="99"/>
                    </a:lnTo>
                    <a:lnTo>
                      <a:pt x="92" y="104"/>
                    </a:lnTo>
                    <a:lnTo>
                      <a:pt x="81" y="107"/>
                    </a:lnTo>
                    <a:lnTo>
                      <a:pt x="69" y="112"/>
                    </a:lnTo>
                    <a:lnTo>
                      <a:pt x="57" y="117"/>
                    </a:lnTo>
                    <a:lnTo>
                      <a:pt x="45" y="122"/>
                    </a:lnTo>
                    <a:lnTo>
                      <a:pt x="34" y="128"/>
                    </a:lnTo>
                    <a:lnTo>
                      <a:pt x="23" y="134"/>
                    </a:lnTo>
                    <a:lnTo>
                      <a:pt x="13" y="141"/>
                    </a:lnTo>
                    <a:lnTo>
                      <a:pt x="1" y="15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82A6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05" name="Freeform 64"/>
              <p:cNvSpPr>
                <a:spLocks/>
              </p:cNvSpPr>
              <p:nvPr/>
            </p:nvSpPr>
            <p:spPr bwMode="auto">
              <a:xfrm>
                <a:off x="2986" y="2905"/>
                <a:ext cx="692" cy="214"/>
              </a:xfrm>
              <a:custGeom>
                <a:avLst/>
                <a:gdLst>
                  <a:gd name="T0" fmla="*/ 3 w 2075"/>
                  <a:gd name="T1" fmla="*/ 603 h 644"/>
                  <a:gd name="T2" fmla="*/ 0 w 2075"/>
                  <a:gd name="T3" fmla="*/ 553 h 644"/>
                  <a:gd name="T4" fmla="*/ 0 w 2075"/>
                  <a:gd name="T5" fmla="*/ 492 h 644"/>
                  <a:gd name="T6" fmla="*/ 10 w 2075"/>
                  <a:gd name="T7" fmla="*/ 433 h 644"/>
                  <a:gd name="T8" fmla="*/ 35 w 2075"/>
                  <a:gd name="T9" fmla="*/ 384 h 644"/>
                  <a:gd name="T10" fmla="*/ 99 w 2075"/>
                  <a:gd name="T11" fmla="*/ 349 h 644"/>
                  <a:gd name="T12" fmla="*/ 141 w 2075"/>
                  <a:gd name="T13" fmla="*/ 345 h 644"/>
                  <a:gd name="T14" fmla="*/ 201 w 2075"/>
                  <a:gd name="T15" fmla="*/ 354 h 644"/>
                  <a:gd name="T16" fmla="*/ 242 w 2075"/>
                  <a:gd name="T17" fmla="*/ 360 h 644"/>
                  <a:gd name="T18" fmla="*/ 289 w 2075"/>
                  <a:gd name="T19" fmla="*/ 348 h 644"/>
                  <a:gd name="T20" fmla="*/ 343 w 2075"/>
                  <a:gd name="T21" fmla="*/ 323 h 644"/>
                  <a:gd name="T22" fmla="*/ 404 w 2075"/>
                  <a:gd name="T23" fmla="*/ 285 h 644"/>
                  <a:gd name="T24" fmla="*/ 467 w 2075"/>
                  <a:gd name="T25" fmla="*/ 228 h 644"/>
                  <a:gd name="T26" fmla="*/ 527 w 2075"/>
                  <a:gd name="T27" fmla="*/ 154 h 644"/>
                  <a:gd name="T28" fmla="*/ 603 w 2075"/>
                  <a:gd name="T29" fmla="*/ 90 h 644"/>
                  <a:gd name="T30" fmla="*/ 692 w 2075"/>
                  <a:gd name="T31" fmla="*/ 44 h 644"/>
                  <a:gd name="T32" fmla="*/ 787 w 2075"/>
                  <a:gd name="T33" fmla="*/ 15 h 644"/>
                  <a:gd name="T34" fmla="*/ 881 w 2075"/>
                  <a:gd name="T35" fmla="*/ 2 h 644"/>
                  <a:gd name="T36" fmla="*/ 962 w 2075"/>
                  <a:gd name="T37" fmla="*/ 1 h 644"/>
                  <a:gd name="T38" fmla="*/ 1031 w 2075"/>
                  <a:gd name="T39" fmla="*/ 15 h 644"/>
                  <a:gd name="T40" fmla="*/ 1110 w 2075"/>
                  <a:gd name="T41" fmla="*/ 38 h 644"/>
                  <a:gd name="T42" fmla="*/ 1193 w 2075"/>
                  <a:gd name="T43" fmla="*/ 69 h 644"/>
                  <a:gd name="T44" fmla="*/ 1268 w 2075"/>
                  <a:gd name="T45" fmla="*/ 98 h 644"/>
                  <a:gd name="T46" fmla="*/ 1327 w 2075"/>
                  <a:gd name="T47" fmla="*/ 121 h 644"/>
                  <a:gd name="T48" fmla="*/ 1366 w 2075"/>
                  <a:gd name="T49" fmla="*/ 139 h 644"/>
                  <a:gd name="T50" fmla="*/ 1422 w 2075"/>
                  <a:gd name="T51" fmla="*/ 169 h 644"/>
                  <a:gd name="T52" fmla="*/ 1506 w 2075"/>
                  <a:gd name="T53" fmla="*/ 212 h 644"/>
                  <a:gd name="T54" fmla="*/ 1607 w 2075"/>
                  <a:gd name="T55" fmla="*/ 256 h 644"/>
                  <a:gd name="T56" fmla="*/ 1706 w 2075"/>
                  <a:gd name="T57" fmla="*/ 292 h 644"/>
                  <a:gd name="T58" fmla="*/ 1791 w 2075"/>
                  <a:gd name="T59" fmla="*/ 311 h 644"/>
                  <a:gd name="T60" fmla="*/ 1926 w 2075"/>
                  <a:gd name="T61" fmla="*/ 291 h 644"/>
                  <a:gd name="T62" fmla="*/ 1969 w 2075"/>
                  <a:gd name="T63" fmla="*/ 318 h 644"/>
                  <a:gd name="T64" fmla="*/ 2017 w 2075"/>
                  <a:gd name="T65" fmla="*/ 354 h 644"/>
                  <a:gd name="T66" fmla="*/ 2065 w 2075"/>
                  <a:gd name="T67" fmla="*/ 409 h 644"/>
                  <a:gd name="T68" fmla="*/ 2070 w 2075"/>
                  <a:gd name="T69" fmla="*/ 460 h 644"/>
                  <a:gd name="T70" fmla="*/ 2025 w 2075"/>
                  <a:gd name="T71" fmla="*/ 505 h 644"/>
                  <a:gd name="T72" fmla="*/ 1947 w 2075"/>
                  <a:gd name="T73" fmla="*/ 550 h 644"/>
                  <a:gd name="T74" fmla="*/ 1859 w 2075"/>
                  <a:gd name="T75" fmla="*/ 592 h 644"/>
                  <a:gd name="T76" fmla="*/ 1782 w 2075"/>
                  <a:gd name="T77" fmla="*/ 624 h 644"/>
                  <a:gd name="T78" fmla="*/ 1730 w 2075"/>
                  <a:gd name="T79" fmla="*/ 643 h 644"/>
                  <a:gd name="T80" fmla="*/ 1693 w 2075"/>
                  <a:gd name="T81" fmla="*/ 598 h 644"/>
                  <a:gd name="T82" fmla="*/ 1621 w 2075"/>
                  <a:gd name="T83" fmla="*/ 514 h 644"/>
                  <a:gd name="T84" fmla="*/ 1511 w 2075"/>
                  <a:gd name="T85" fmla="*/ 408 h 644"/>
                  <a:gd name="T86" fmla="*/ 1364 w 2075"/>
                  <a:gd name="T87" fmla="*/ 297 h 644"/>
                  <a:gd name="T88" fmla="*/ 1189 w 2075"/>
                  <a:gd name="T89" fmla="*/ 202 h 644"/>
                  <a:gd name="T90" fmla="*/ 993 w 2075"/>
                  <a:gd name="T91" fmla="*/ 139 h 644"/>
                  <a:gd name="T92" fmla="*/ 841 w 2075"/>
                  <a:gd name="T93" fmla="*/ 118 h 644"/>
                  <a:gd name="T94" fmla="*/ 736 w 2075"/>
                  <a:gd name="T95" fmla="*/ 126 h 644"/>
                  <a:gd name="T96" fmla="*/ 670 w 2075"/>
                  <a:gd name="T97" fmla="*/ 154 h 644"/>
                  <a:gd name="T98" fmla="*/ 625 w 2075"/>
                  <a:gd name="T99" fmla="*/ 204 h 644"/>
                  <a:gd name="T100" fmla="*/ 596 w 2075"/>
                  <a:gd name="T101" fmla="*/ 247 h 644"/>
                  <a:gd name="T102" fmla="*/ 549 w 2075"/>
                  <a:gd name="T103" fmla="*/ 320 h 644"/>
                  <a:gd name="T104" fmla="*/ 515 w 2075"/>
                  <a:gd name="T105" fmla="*/ 388 h 644"/>
                  <a:gd name="T106" fmla="*/ 457 w 2075"/>
                  <a:gd name="T107" fmla="*/ 456 h 644"/>
                  <a:gd name="T108" fmla="*/ 413 w 2075"/>
                  <a:gd name="T109" fmla="*/ 494 h 644"/>
                  <a:gd name="T110" fmla="*/ 368 w 2075"/>
                  <a:gd name="T111" fmla="*/ 525 h 644"/>
                  <a:gd name="T112" fmla="*/ 324 w 2075"/>
                  <a:gd name="T113" fmla="*/ 553 h 644"/>
                  <a:gd name="T114" fmla="*/ 275 w 2075"/>
                  <a:gd name="T115" fmla="*/ 553 h 644"/>
                  <a:gd name="T116" fmla="*/ 227 w 2075"/>
                  <a:gd name="T117" fmla="*/ 576 h 64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075"/>
                  <a:gd name="T178" fmla="*/ 0 h 644"/>
                  <a:gd name="T179" fmla="*/ 2075 w 2075"/>
                  <a:gd name="T180" fmla="*/ 644 h 64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075" h="644">
                    <a:moveTo>
                      <a:pt x="193" y="602"/>
                    </a:moveTo>
                    <a:lnTo>
                      <a:pt x="8" y="639"/>
                    </a:lnTo>
                    <a:lnTo>
                      <a:pt x="8" y="638"/>
                    </a:lnTo>
                    <a:lnTo>
                      <a:pt x="8" y="637"/>
                    </a:lnTo>
                    <a:lnTo>
                      <a:pt x="6" y="633"/>
                    </a:lnTo>
                    <a:lnTo>
                      <a:pt x="6" y="631"/>
                    </a:lnTo>
                    <a:lnTo>
                      <a:pt x="5" y="625"/>
                    </a:lnTo>
                    <a:lnTo>
                      <a:pt x="5" y="619"/>
                    </a:lnTo>
                    <a:lnTo>
                      <a:pt x="4" y="613"/>
                    </a:lnTo>
                    <a:lnTo>
                      <a:pt x="4" y="607"/>
                    </a:lnTo>
                    <a:lnTo>
                      <a:pt x="3" y="603"/>
                    </a:lnTo>
                    <a:lnTo>
                      <a:pt x="3" y="598"/>
                    </a:lnTo>
                    <a:lnTo>
                      <a:pt x="1" y="594"/>
                    </a:lnTo>
                    <a:lnTo>
                      <a:pt x="1" y="590"/>
                    </a:lnTo>
                    <a:lnTo>
                      <a:pt x="1" y="585"/>
                    </a:lnTo>
                    <a:lnTo>
                      <a:pt x="1" y="581"/>
                    </a:lnTo>
                    <a:lnTo>
                      <a:pt x="0" y="576"/>
                    </a:lnTo>
                    <a:lnTo>
                      <a:pt x="0" y="571"/>
                    </a:lnTo>
                    <a:lnTo>
                      <a:pt x="0" y="566"/>
                    </a:lnTo>
                    <a:lnTo>
                      <a:pt x="0" y="561"/>
                    </a:lnTo>
                    <a:lnTo>
                      <a:pt x="0" y="556"/>
                    </a:lnTo>
                    <a:lnTo>
                      <a:pt x="0" y="553"/>
                    </a:lnTo>
                    <a:lnTo>
                      <a:pt x="0" y="546"/>
                    </a:lnTo>
                    <a:lnTo>
                      <a:pt x="0" y="541"/>
                    </a:lnTo>
                    <a:lnTo>
                      <a:pt x="0" y="536"/>
                    </a:lnTo>
                    <a:lnTo>
                      <a:pt x="0" y="531"/>
                    </a:lnTo>
                    <a:lnTo>
                      <a:pt x="0" y="525"/>
                    </a:lnTo>
                    <a:lnTo>
                      <a:pt x="0" y="520"/>
                    </a:lnTo>
                    <a:lnTo>
                      <a:pt x="0" y="514"/>
                    </a:lnTo>
                    <a:lnTo>
                      <a:pt x="0" y="509"/>
                    </a:lnTo>
                    <a:lnTo>
                      <a:pt x="0" y="504"/>
                    </a:lnTo>
                    <a:lnTo>
                      <a:pt x="0" y="497"/>
                    </a:lnTo>
                    <a:lnTo>
                      <a:pt x="0" y="492"/>
                    </a:lnTo>
                    <a:lnTo>
                      <a:pt x="1" y="487"/>
                    </a:lnTo>
                    <a:lnTo>
                      <a:pt x="1" y="481"/>
                    </a:lnTo>
                    <a:lnTo>
                      <a:pt x="1" y="476"/>
                    </a:lnTo>
                    <a:lnTo>
                      <a:pt x="3" y="470"/>
                    </a:lnTo>
                    <a:lnTo>
                      <a:pt x="3" y="465"/>
                    </a:lnTo>
                    <a:lnTo>
                      <a:pt x="4" y="460"/>
                    </a:lnTo>
                    <a:lnTo>
                      <a:pt x="5" y="455"/>
                    </a:lnTo>
                    <a:lnTo>
                      <a:pt x="6" y="448"/>
                    </a:lnTo>
                    <a:lnTo>
                      <a:pt x="8" y="444"/>
                    </a:lnTo>
                    <a:lnTo>
                      <a:pt x="9" y="438"/>
                    </a:lnTo>
                    <a:lnTo>
                      <a:pt x="10" y="433"/>
                    </a:lnTo>
                    <a:lnTo>
                      <a:pt x="11" y="428"/>
                    </a:lnTo>
                    <a:lnTo>
                      <a:pt x="13" y="424"/>
                    </a:lnTo>
                    <a:lnTo>
                      <a:pt x="15" y="419"/>
                    </a:lnTo>
                    <a:lnTo>
                      <a:pt x="16" y="416"/>
                    </a:lnTo>
                    <a:lnTo>
                      <a:pt x="19" y="411"/>
                    </a:lnTo>
                    <a:lnTo>
                      <a:pt x="21" y="407"/>
                    </a:lnTo>
                    <a:lnTo>
                      <a:pt x="23" y="403"/>
                    </a:lnTo>
                    <a:lnTo>
                      <a:pt x="25" y="398"/>
                    </a:lnTo>
                    <a:lnTo>
                      <a:pt x="28" y="394"/>
                    </a:lnTo>
                    <a:lnTo>
                      <a:pt x="30" y="390"/>
                    </a:lnTo>
                    <a:lnTo>
                      <a:pt x="35" y="384"/>
                    </a:lnTo>
                    <a:lnTo>
                      <a:pt x="42" y="378"/>
                    </a:lnTo>
                    <a:lnTo>
                      <a:pt x="48" y="372"/>
                    </a:lnTo>
                    <a:lnTo>
                      <a:pt x="54" y="367"/>
                    </a:lnTo>
                    <a:lnTo>
                      <a:pt x="62" y="362"/>
                    </a:lnTo>
                    <a:lnTo>
                      <a:pt x="68" y="359"/>
                    </a:lnTo>
                    <a:lnTo>
                      <a:pt x="75" y="355"/>
                    </a:lnTo>
                    <a:lnTo>
                      <a:pt x="83" y="353"/>
                    </a:lnTo>
                    <a:lnTo>
                      <a:pt x="87" y="350"/>
                    </a:lnTo>
                    <a:lnTo>
                      <a:pt x="90" y="350"/>
                    </a:lnTo>
                    <a:lnTo>
                      <a:pt x="94" y="349"/>
                    </a:lnTo>
                    <a:lnTo>
                      <a:pt x="99" y="349"/>
                    </a:lnTo>
                    <a:lnTo>
                      <a:pt x="102" y="348"/>
                    </a:lnTo>
                    <a:lnTo>
                      <a:pt x="107" y="346"/>
                    </a:lnTo>
                    <a:lnTo>
                      <a:pt x="111" y="345"/>
                    </a:lnTo>
                    <a:lnTo>
                      <a:pt x="114" y="345"/>
                    </a:lnTo>
                    <a:lnTo>
                      <a:pt x="118" y="345"/>
                    </a:lnTo>
                    <a:lnTo>
                      <a:pt x="122" y="345"/>
                    </a:lnTo>
                    <a:lnTo>
                      <a:pt x="126" y="345"/>
                    </a:lnTo>
                    <a:lnTo>
                      <a:pt x="129" y="345"/>
                    </a:lnTo>
                    <a:lnTo>
                      <a:pt x="133" y="345"/>
                    </a:lnTo>
                    <a:lnTo>
                      <a:pt x="138" y="345"/>
                    </a:lnTo>
                    <a:lnTo>
                      <a:pt x="141" y="345"/>
                    </a:lnTo>
                    <a:lnTo>
                      <a:pt x="146" y="345"/>
                    </a:lnTo>
                    <a:lnTo>
                      <a:pt x="149" y="345"/>
                    </a:lnTo>
                    <a:lnTo>
                      <a:pt x="153" y="345"/>
                    </a:lnTo>
                    <a:lnTo>
                      <a:pt x="157" y="346"/>
                    </a:lnTo>
                    <a:lnTo>
                      <a:pt x="161" y="348"/>
                    </a:lnTo>
                    <a:lnTo>
                      <a:pt x="168" y="348"/>
                    </a:lnTo>
                    <a:lnTo>
                      <a:pt x="175" y="349"/>
                    </a:lnTo>
                    <a:lnTo>
                      <a:pt x="181" y="349"/>
                    </a:lnTo>
                    <a:lnTo>
                      <a:pt x="188" y="350"/>
                    </a:lnTo>
                    <a:lnTo>
                      <a:pt x="195" y="351"/>
                    </a:lnTo>
                    <a:lnTo>
                      <a:pt x="201" y="354"/>
                    </a:lnTo>
                    <a:lnTo>
                      <a:pt x="206" y="354"/>
                    </a:lnTo>
                    <a:lnTo>
                      <a:pt x="211" y="356"/>
                    </a:lnTo>
                    <a:lnTo>
                      <a:pt x="215" y="356"/>
                    </a:lnTo>
                    <a:lnTo>
                      <a:pt x="220" y="359"/>
                    </a:lnTo>
                    <a:lnTo>
                      <a:pt x="222" y="359"/>
                    </a:lnTo>
                    <a:lnTo>
                      <a:pt x="226" y="360"/>
                    </a:lnTo>
                    <a:lnTo>
                      <a:pt x="230" y="362"/>
                    </a:lnTo>
                    <a:lnTo>
                      <a:pt x="231" y="364"/>
                    </a:lnTo>
                    <a:lnTo>
                      <a:pt x="234" y="363"/>
                    </a:lnTo>
                    <a:lnTo>
                      <a:pt x="239" y="362"/>
                    </a:lnTo>
                    <a:lnTo>
                      <a:pt x="242" y="360"/>
                    </a:lnTo>
                    <a:lnTo>
                      <a:pt x="246" y="359"/>
                    </a:lnTo>
                    <a:lnTo>
                      <a:pt x="252" y="358"/>
                    </a:lnTo>
                    <a:lnTo>
                      <a:pt x="259" y="356"/>
                    </a:lnTo>
                    <a:lnTo>
                      <a:pt x="261" y="355"/>
                    </a:lnTo>
                    <a:lnTo>
                      <a:pt x="265" y="354"/>
                    </a:lnTo>
                    <a:lnTo>
                      <a:pt x="269" y="353"/>
                    </a:lnTo>
                    <a:lnTo>
                      <a:pt x="272" y="353"/>
                    </a:lnTo>
                    <a:lnTo>
                      <a:pt x="276" y="350"/>
                    </a:lnTo>
                    <a:lnTo>
                      <a:pt x="280" y="349"/>
                    </a:lnTo>
                    <a:lnTo>
                      <a:pt x="285" y="348"/>
                    </a:lnTo>
                    <a:lnTo>
                      <a:pt x="289" y="348"/>
                    </a:lnTo>
                    <a:lnTo>
                      <a:pt x="293" y="345"/>
                    </a:lnTo>
                    <a:lnTo>
                      <a:pt x="298" y="344"/>
                    </a:lnTo>
                    <a:lnTo>
                      <a:pt x="303" y="341"/>
                    </a:lnTo>
                    <a:lnTo>
                      <a:pt x="308" y="340"/>
                    </a:lnTo>
                    <a:lnTo>
                      <a:pt x="311" y="338"/>
                    </a:lnTo>
                    <a:lnTo>
                      <a:pt x="318" y="336"/>
                    </a:lnTo>
                    <a:lnTo>
                      <a:pt x="323" y="334"/>
                    </a:lnTo>
                    <a:lnTo>
                      <a:pt x="328" y="331"/>
                    </a:lnTo>
                    <a:lnTo>
                      <a:pt x="331" y="329"/>
                    </a:lnTo>
                    <a:lnTo>
                      <a:pt x="338" y="326"/>
                    </a:lnTo>
                    <a:lnTo>
                      <a:pt x="343" y="323"/>
                    </a:lnTo>
                    <a:lnTo>
                      <a:pt x="348" y="321"/>
                    </a:lnTo>
                    <a:lnTo>
                      <a:pt x="353" y="318"/>
                    </a:lnTo>
                    <a:lnTo>
                      <a:pt x="359" y="315"/>
                    </a:lnTo>
                    <a:lnTo>
                      <a:pt x="364" y="311"/>
                    </a:lnTo>
                    <a:lnTo>
                      <a:pt x="370" y="309"/>
                    </a:lnTo>
                    <a:lnTo>
                      <a:pt x="375" y="304"/>
                    </a:lnTo>
                    <a:lnTo>
                      <a:pt x="382" y="300"/>
                    </a:lnTo>
                    <a:lnTo>
                      <a:pt x="387" y="296"/>
                    </a:lnTo>
                    <a:lnTo>
                      <a:pt x="393" y="294"/>
                    </a:lnTo>
                    <a:lnTo>
                      <a:pt x="399" y="289"/>
                    </a:lnTo>
                    <a:lnTo>
                      <a:pt x="404" y="285"/>
                    </a:lnTo>
                    <a:lnTo>
                      <a:pt x="411" y="281"/>
                    </a:lnTo>
                    <a:lnTo>
                      <a:pt x="417" y="276"/>
                    </a:lnTo>
                    <a:lnTo>
                      <a:pt x="422" y="271"/>
                    </a:lnTo>
                    <a:lnTo>
                      <a:pt x="428" y="266"/>
                    </a:lnTo>
                    <a:lnTo>
                      <a:pt x="433" y="261"/>
                    </a:lnTo>
                    <a:lnTo>
                      <a:pt x="439" y="256"/>
                    </a:lnTo>
                    <a:lnTo>
                      <a:pt x="444" y="251"/>
                    </a:lnTo>
                    <a:lnTo>
                      <a:pt x="451" y="245"/>
                    </a:lnTo>
                    <a:lnTo>
                      <a:pt x="456" y="240"/>
                    </a:lnTo>
                    <a:lnTo>
                      <a:pt x="462" y="235"/>
                    </a:lnTo>
                    <a:lnTo>
                      <a:pt x="467" y="228"/>
                    </a:lnTo>
                    <a:lnTo>
                      <a:pt x="473" y="222"/>
                    </a:lnTo>
                    <a:lnTo>
                      <a:pt x="478" y="216"/>
                    </a:lnTo>
                    <a:lnTo>
                      <a:pt x="485" y="209"/>
                    </a:lnTo>
                    <a:lnTo>
                      <a:pt x="490" y="202"/>
                    </a:lnTo>
                    <a:lnTo>
                      <a:pt x="495" y="196"/>
                    </a:lnTo>
                    <a:lnTo>
                      <a:pt x="501" y="189"/>
                    </a:lnTo>
                    <a:lnTo>
                      <a:pt x="506" y="183"/>
                    </a:lnTo>
                    <a:lnTo>
                      <a:pt x="510" y="174"/>
                    </a:lnTo>
                    <a:lnTo>
                      <a:pt x="516" y="168"/>
                    </a:lnTo>
                    <a:lnTo>
                      <a:pt x="521" y="160"/>
                    </a:lnTo>
                    <a:lnTo>
                      <a:pt x="527" y="154"/>
                    </a:lnTo>
                    <a:lnTo>
                      <a:pt x="532" y="148"/>
                    </a:lnTo>
                    <a:lnTo>
                      <a:pt x="540" y="140"/>
                    </a:lnTo>
                    <a:lnTo>
                      <a:pt x="546" y="134"/>
                    </a:lnTo>
                    <a:lnTo>
                      <a:pt x="552" y="129"/>
                    </a:lnTo>
                    <a:lnTo>
                      <a:pt x="559" y="123"/>
                    </a:lnTo>
                    <a:lnTo>
                      <a:pt x="565" y="116"/>
                    </a:lnTo>
                    <a:lnTo>
                      <a:pt x="572" y="110"/>
                    </a:lnTo>
                    <a:lnTo>
                      <a:pt x="580" y="105"/>
                    </a:lnTo>
                    <a:lnTo>
                      <a:pt x="588" y="100"/>
                    </a:lnTo>
                    <a:lnTo>
                      <a:pt x="595" y="95"/>
                    </a:lnTo>
                    <a:lnTo>
                      <a:pt x="603" y="90"/>
                    </a:lnTo>
                    <a:lnTo>
                      <a:pt x="610" y="85"/>
                    </a:lnTo>
                    <a:lnTo>
                      <a:pt x="618" y="80"/>
                    </a:lnTo>
                    <a:lnTo>
                      <a:pt x="625" y="76"/>
                    </a:lnTo>
                    <a:lnTo>
                      <a:pt x="633" y="71"/>
                    </a:lnTo>
                    <a:lnTo>
                      <a:pt x="642" y="67"/>
                    </a:lnTo>
                    <a:lnTo>
                      <a:pt x="649" y="62"/>
                    </a:lnTo>
                    <a:lnTo>
                      <a:pt x="658" y="59"/>
                    </a:lnTo>
                    <a:lnTo>
                      <a:pt x="667" y="55"/>
                    </a:lnTo>
                    <a:lnTo>
                      <a:pt x="675" y="51"/>
                    </a:lnTo>
                    <a:lnTo>
                      <a:pt x="683" y="47"/>
                    </a:lnTo>
                    <a:lnTo>
                      <a:pt x="692" y="44"/>
                    </a:lnTo>
                    <a:lnTo>
                      <a:pt x="701" y="40"/>
                    </a:lnTo>
                    <a:lnTo>
                      <a:pt x="709" y="37"/>
                    </a:lnTo>
                    <a:lnTo>
                      <a:pt x="717" y="33"/>
                    </a:lnTo>
                    <a:lnTo>
                      <a:pt x="727" y="31"/>
                    </a:lnTo>
                    <a:lnTo>
                      <a:pt x="736" y="28"/>
                    </a:lnTo>
                    <a:lnTo>
                      <a:pt x="744" y="27"/>
                    </a:lnTo>
                    <a:lnTo>
                      <a:pt x="753" y="23"/>
                    </a:lnTo>
                    <a:lnTo>
                      <a:pt x="761" y="21"/>
                    </a:lnTo>
                    <a:lnTo>
                      <a:pt x="770" y="18"/>
                    </a:lnTo>
                    <a:lnTo>
                      <a:pt x="778" y="17"/>
                    </a:lnTo>
                    <a:lnTo>
                      <a:pt x="787" y="15"/>
                    </a:lnTo>
                    <a:lnTo>
                      <a:pt x="796" y="12"/>
                    </a:lnTo>
                    <a:lnTo>
                      <a:pt x="805" y="11"/>
                    </a:lnTo>
                    <a:lnTo>
                      <a:pt x="813" y="10"/>
                    </a:lnTo>
                    <a:lnTo>
                      <a:pt x="821" y="7"/>
                    </a:lnTo>
                    <a:lnTo>
                      <a:pt x="830" y="7"/>
                    </a:lnTo>
                    <a:lnTo>
                      <a:pt x="839" y="6"/>
                    </a:lnTo>
                    <a:lnTo>
                      <a:pt x="847" y="5"/>
                    </a:lnTo>
                    <a:lnTo>
                      <a:pt x="855" y="3"/>
                    </a:lnTo>
                    <a:lnTo>
                      <a:pt x="864" y="2"/>
                    </a:lnTo>
                    <a:lnTo>
                      <a:pt x="872" y="2"/>
                    </a:lnTo>
                    <a:lnTo>
                      <a:pt x="881" y="2"/>
                    </a:lnTo>
                    <a:lnTo>
                      <a:pt x="888" y="1"/>
                    </a:lnTo>
                    <a:lnTo>
                      <a:pt x="896" y="1"/>
                    </a:lnTo>
                    <a:lnTo>
                      <a:pt x="904" y="0"/>
                    </a:lnTo>
                    <a:lnTo>
                      <a:pt x="911" y="0"/>
                    </a:lnTo>
                    <a:lnTo>
                      <a:pt x="919" y="0"/>
                    </a:lnTo>
                    <a:lnTo>
                      <a:pt x="926" y="0"/>
                    </a:lnTo>
                    <a:lnTo>
                      <a:pt x="934" y="0"/>
                    </a:lnTo>
                    <a:lnTo>
                      <a:pt x="941" y="1"/>
                    </a:lnTo>
                    <a:lnTo>
                      <a:pt x="949" y="1"/>
                    </a:lnTo>
                    <a:lnTo>
                      <a:pt x="955" y="1"/>
                    </a:lnTo>
                    <a:lnTo>
                      <a:pt x="962" y="1"/>
                    </a:lnTo>
                    <a:lnTo>
                      <a:pt x="969" y="2"/>
                    </a:lnTo>
                    <a:lnTo>
                      <a:pt x="975" y="2"/>
                    </a:lnTo>
                    <a:lnTo>
                      <a:pt x="982" y="5"/>
                    </a:lnTo>
                    <a:lnTo>
                      <a:pt x="988" y="5"/>
                    </a:lnTo>
                    <a:lnTo>
                      <a:pt x="994" y="7"/>
                    </a:lnTo>
                    <a:lnTo>
                      <a:pt x="999" y="7"/>
                    </a:lnTo>
                    <a:lnTo>
                      <a:pt x="1006" y="10"/>
                    </a:lnTo>
                    <a:lnTo>
                      <a:pt x="1012" y="10"/>
                    </a:lnTo>
                    <a:lnTo>
                      <a:pt x="1018" y="12"/>
                    </a:lnTo>
                    <a:lnTo>
                      <a:pt x="1024" y="13"/>
                    </a:lnTo>
                    <a:lnTo>
                      <a:pt x="1031" y="15"/>
                    </a:lnTo>
                    <a:lnTo>
                      <a:pt x="1038" y="17"/>
                    </a:lnTo>
                    <a:lnTo>
                      <a:pt x="1044" y="18"/>
                    </a:lnTo>
                    <a:lnTo>
                      <a:pt x="1051" y="21"/>
                    </a:lnTo>
                    <a:lnTo>
                      <a:pt x="1058" y="22"/>
                    </a:lnTo>
                    <a:lnTo>
                      <a:pt x="1066" y="25"/>
                    </a:lnTo>
                    <a:lnTo>
                      <a:pt x="1073" y="27"/>
                    </a:lnTo>
                    <a:lnTo>
                      <a:pt x="1080" y="28"/>
                    </a:lnTo>
                    <a:lnTo>
                      <a:pt x="1088" y="32"/>
                    </a:lnTo>
                    <a:lnTo>
                      <a:pt x="1095" y="33"/>
                    </a:lnTo>
                    <a:lnTo>
                      <a:pt x="1102" y="37"/>
                    </a:lnTo>
                    <a:lnTo>
                      <a:pt x="1110" y="38"/>
                    </a:lnTo>
                    <a:lnTo>
                      <a:pt x="1117" y="41"/>
                    </a:lnTo>
                    <a:lnTo>
                      <a:pt x="1125" y="44"/>
                    </a:lnTo>
                    <a:lnTo>
                      <a:pt x="1132" y="46"/>
                    </a:lnTo>
                    <a:lnTo>
                      <a:pt x="1140" y="49"/>
                    </a:lnTo>
                    <a:lnTo>
                      <a:pt x="1147" y="51"/>
                    </a:lnTo>
                    <a:lnTo>
                      <a:pt x="1155" y="55"/>
                    </a:lnTo>
                    <a:lnTo>
                      <a:pt x="1162" y="57"/>
                    </a:lnTo>
                    <a:lnTo>
                      <a:pt x="1170" y="60"/>
                    </a:lnTo>
                    <a:lnTo>
                      <a:pt x="1177" y="62"/>
                    </a:lnTo>
                    <a:lnTo>
                      <a:pt x="1185" y="65"/>
                    </a:lnTo>
                    <a:lnTo>
                      <a:pt x="1193" y="69"/>
                    </a:lnTo>
                    <a:lnTo>
                      <a:pt x="1200" y="71"/>
                    </a:lnTo>
                    <a:lnTo>
                      <a:pt x="1208" y="74"/>
                    </a:lnTo>
                    <a:lnTo>
                      <a:pt x="1214" y="76"/>
                    </a:lnTo>
                    <a:lnTo>
                      <a:pt x="1223" y="80"/>
                    </a:lnTo>
                    <a:lnTo>
                      <a:pt x="1229" y="82"/>
                    </a:lnTo>
                    <a:lnTo>
                      <a:pt x="1235" y="85"/>
                    </a:lnTo>
                    <a:lnTo>
                      <a:pt x="1241" y="87"/>
                    </a:lnTo>
                    <a:lnTo>
                      <a:pt x="1249" y="90"/>
                    </a:lnTo>
                    <a:lnTo>
                      <a:pt x="1255" y="93"/>
                    </a:lnTo>
                    <a:lnTo>
                      <a:pt x="1262" y="95"/>
                    </a:lnTo>
                    <a:lnTo>
                      <a:pt x="1268" y="98"/>
                    </a:lnTo>
                    <a:lnTo>
                      <a:pt x="1274" y="100"/>
                    </a:lnTo>
                    <a:lnTo>
                      <a:pt x="1280" y="103"/>
                    </a:lnTo>
                    <a:lnTo>
                      <a:pt x="1285" y="105"/>
                    </a:lnTo>
                    <a:lnTo>
                      <a:pt x="1292" y="106"/>
                    </a:lnTo>
                    <a:lnTo>
                      <a:pt x="1297" y="110"/>
                    </a:lnTo>
                    <a:lnTo>
                      <a:pt x="1302" y="111"/>
                    </a:lnTo>
                    <a:lnTo>
                      <a:pt x="1308" y="114"/>
                    </a:lnTo>
                    <a:lnTo>
                      <a:pt x="1313" y="116"/>
                    </a:lnTo>
                    <a:lnTo>
                      <a:pt x="1318" y="119"/>
                    </a:lnTo>
                    <a:lnTo>
                      <a:pt x="1322" y="120"/>
                    </a:lnTo>
                    <a:lnTo>
                      <a:pt x="1327" y="121"/>
                    </a:lnTo>
                    <a:lnTo>
                      <a:pt x="1331" y="123"/>
                    </a:lnTo>
                    <a:lnTo>
                      <a:pt x="1334" y="125"/>
                    </a:lnTo>
                    <a:lnTo>
                      <a:pt x="1341" y="128"/>
                    </a:lnTo>
                    <a:lnTo>
                      <a:pt x="1347" y="131"/>
                    </a:lnTo>
                    <a:lnTo>
                      <a:pt x="1352" y="133"/>
                    </a:lnTo>
                    <a:lnTo>
                      <a:pt x="1356" y="134"/>
                    </a:lnTo>
                    <a:lnTo>
                      <a:pt x="1357" y="135"/>
                    </a:lnTo>
                    <a:lnTo>
                      <a:pt x="1358" y="137"/>
                    </a:lnTo>
                    <a:lnTo>
                      <a:pt x="1359" y="137"/>
                    </a:lnTo>
                    <a:lnTo>
                      <a:pt x="1362" y="138"/>
                    </a:lnTo>
                    <a:lnTo>
                      <a:pt x="1366" y="139"/>
                    </a:lnTo>
                    <a:lnTo>
                      <a:pt x="1372" y="143"/>
                    </a:lnTo>
                    <a:lnTo>
                      <a:pt x="1375" y="144"/>
                    </a:lnTo>
                    <a:lnTo>
                      <a:pt x="1380" y="147"/>
                    </a:lnTo>
                    <a:lnTo>
                      <a:pt x="1383" y="149"/>
                    </a:lnTo>
                    <a:lnTo>
                      <a:pt x="1388" y="152"/>
                    </a:lnTo>
                    <a:lnTo>
                      <a:pt x="1392" y="154"/>
                    </a:lnTo>
                    <a:lnTo>
                      <a:pt x="1398" y="157"/>
                    </a:lnTo>
                    <a:lnTo>
                      <a:pt x="1403" y="160"/>
                    </a:lnTo>
                    <a:lnTo>
                      <a:pt x="1410" y="163"/>
                    </a:lnTo>
                    <a:lnTo>
                      <a:pt x="1415" y="165"/>
                    </a:lnTo>
                    <a:lnTo>
                      <a:pt x="1422" y="169"/>
                    </a:lnTo>
                    <a:lnTo>
                      <a:pt x="1428" y="172"/>
                    </a:lnTo>
                    <a:lnTo>
                      <a:pt x="1435" y="177"/>
                    </a:lnTo>
                    <a:lnTo>
                      <a:pt x="1441" y="179"/>
                    </a:lnTo>
                    <a:lnTo>
                      <a:pt x="1450" y="183"/>
                    </a:lnTo>
                    <a:lnTo>
                      <a:pt x="1456" y="188"/>
                    </a:lnTo>
                    <a:lnTo>
                      <a:pt x="1465" y="192"/>
                    </a:lnTo>
                    <a:lnTo>
                      <a:pt x="1472" y="196"/>
                    </a:lnTo>
                    <a:lnTo>
                      <a:pt x="1480" y="199"/>
                    </a:lnTo>
                    <a:lnTo>
                      <a:pt x="1489" y="203"/>
                    </a:lnTo>
                    <a:lnTo>
                      <a:pt x="1498" y="207"/>
                    </a:lnTo>
                    <a:lnTo>
                      <a:pt x="1506" y="212"/>
                    </a:lnTo>
                    <a:lnTo>
                      <a:pt x="1515" y="216"/>
                    </a:lnTo>
                    <a:lnTo>
                      <a:pt x="1524" y="221"/>
                    </a:lnTo>
                    <a:lnTo>
                      <a:pt x="1534" y="225"/>
                    </a:lnTo>
                    <a:lnTo>
                      <a:pt x="1541" y="228"/>
                    </a:lnTo>
                    <a:lnTo>
                      <a:pt x="1550" y="232"/>
                    </a:lnTo>
                    <a:lnTo>
                      <a:pt x="1559" y="236"/>
                    </a:lnTo>
                    <a:lnTo>
                      <a:pt x="1569" y="240"/>
                    </a:lnTo>
                    <a:lnTo>
                      <a:pt x="1578" y="243"/>
                    </a:lnTo>
                    <a:lnTo>
                      <a:pt x="1587" y="248"/>
                    </a:lnTo>
                    <a:lnTo>
                      <a:pt x="1597" y="252"/>
                    </a:lnTo>
                    <a:lnTo>
                      <a:pt x="1607" y="256"/>
                    </a:lnTo>
                    <a:lnTo>
                      <a:pt x="1614" y="260"/>
                    </a:lnTo>
                    <a:lnTo>
                      <a:pt x="1624" y="263"/>
                    </a:lnTo>
                    <a:lnTo>
                      <a:pt x="1633" y="267"/>
                    </a:lnTo>
                    <a:lnTo>
                      <a:pt x="1643" y="271"/>
                    </a:lnTo>
                    <a:lnTo>
                      <a:pt x="1652" y="275"/>
                    </a:lnTo>
                    <a:lnTo>
                      <a:pt x="1662" y="277"/>
                    </a:lnTo>
                    <a:lnTo>
                      <a:pt x="1671" y="281"/>
                    </a:lnTo>
                    <a:lnTo>
                      <a:pt x="1681" y="285"/>
                    </a:lnTo>
                    <a:lnTo>
                      <a:pt x="1688" y="287"/>
                    </a:lnTo>
                    <a:lnTo>
                      <a:pt x="1697" y="290"/>
                    </a:lnTo>
                    <a:lnTo>
                      <a:pt x="1706" y="292"/>
                    </a:lnTo>
                    <a:lnTo>
                      <a:pt x="1715" y="295"/>
                    </a:lnTo>
                    <a:lnTo>
                      <a:pt x="1723" y="297"/>
                    </a:lnTo>
                    <a:lnTo>
                      <a:pt x="1731" y="300"/>
                    </a:lnTo>
                    <a:lnTo>
                      <a:pt x="1740" y="301"/>
                    </a:lnTo>
                    <a:lnTo>
                      <a:pt x="1749" y="305"/>
                    </a:lnTo>
                    <a:lnTo>
                      <a:pt x="1755" y="306"/>
                    </a:lnTo>
                    <a:lnTo>
                      <a:pt x="1764" y="307"/>
                    </a:lnTo>
                    <a:lnTo>
                      <a:pt x="1770" y="309"/>
                    </a:lnTo>
                    <a:lnTo>
                      <a:pt x="1777" y="310"/>
                    </a:lnTo>
                    <a:lnTo>
                      <a:pt x="1785" y="310"/>
                    </a:lnTo>
                    <a:lnTo>
                      <a:pt x="1791" y="311"/>
                    </a:lnTo>
                    <a:lnTo>
                      <a:pt x="1798" y="311"/>
                    </a:lnTo>
                    <a:lnTo>
                      <a:pt x="1805" y="311"/>
                    </a:lnTo>
                    <a:lnTo>
                      <a:pt x="1889" y="274"/>
                    </a:lnTo>
                    <a:lnTo>
                      <a:pt x="1892" y="275"/>
                    </a:lnTo>
                    <a:lnTo>
                      <a:pt x="1898" y="277"/>
                    </a:lnTo>
                    <a:lnTo>
                      <a:pt x="1902" y="279"/>
                    </a:lnTo>
                    <a:lnTo>
                      <a:pt x="1905" y="281"/>
                    </a:lnTo>
                    <a:lnTo>
                      <a:pt x="1912" y="284"/>
                    </a:lnTo>
                    <a:lnTo>
                      <a:pt x="1919" y="289"/>
                    </a:lnTo>
                    <a:lnTo>
                      <a:pt x="1922" y="290"/>
                    </a:lnTo>
                    <a:lnTo>
                      <a:pt x="1926" y="291"/>
                    </a:lnTo>
                    <a:lnTo>
                      <a:pt x="1928" y="294"/>
                    </a:lnTo>
                    <a:lnTo>
                      <a:pt x="1933" y="295"/>
                    </a:lnTo>
                    <a:lnTo>
                      <a:pt x="1937" y="297"/>
                    </a:lnTo>
                    <a:lnTo>
                      <a:pt x="1941" y="300"/>
                    </a:lnTo>
                    <a:lnTo>
                      <a:pt x="1944" y="302"/>
                    </a:lnTo>
                    <a:lnTo>
                      <a:pt x="1949" y="305"/>
                    </a:lnTo>
                    <a:lnTo>
                      <a:pt x="1953" y="307"/>
                    </a:lnTo>
                    <a:lnTo>
                      <a:pt x="1957" y="310"/>
                    </a:lnTo>
                    <a:lnTo>
                      <a:pt x="1961" y="312"/>
                    </a:lnTo>
                    <a:lnTo>
                      <a:pt x="1966" y="315"/>
                    </a:lnTo>
                    <a:lnTo>
                      <a:pt x="1969" y="318"/>
                    </a:lnTo>
                    <a:lnTo>
                      <a:pt x="1974" y="321"/>
                    </a:lnTo>
                    <a:lnTo>
                      <a:pt x="1980" y="325"/>
                    </a:lnTo>
                    <a:lnTo>
                      <a:pt x="1983" y="328"/>
                    </a:lnTo>
                    <a:lnTo>
                      <a:pt x="1988" y="330"/>
                    </a:lnTo>
                    <a:lnTo>
                      <a:pt x="1992" y="334"/>
                    </a:lnTo>
                    <a:lnTo>
                      <a:pt x="1997" y="336"/>
                    </a:lnTo>
                    <a:lnTo>
                      <a:pt x="2001" y="340"/>
                    </a:lnTo>
                    <a:lnTo>
                      <a:pt x="2005" y="343"/>
                    </a:lnTo>
                    <a:lnTo>
                      <a:pt x="2010" y="346"/>
                    </a:lnTo>
                    <a:lnTo>
                      <a:pt x="2013" y="349"/>
                    </a:lnTo>
                    <a:lnTo>
                      <a:pt x="2017" y="354"/>
                    </a:lnTo>
                    <a:lnTo>
                      <a:pt x="2021" y="356"/>
                    </a:lnTo>
                    <a:lnTo>
                      <a:pt x="2026" y="360"/>
                    </a:lnTo>
                    <a:lnTo>
                      <a:pt x="2028" y="364"/>
                    </a:lnTo>
                    <a:lnTo>
                      <a:pt x="2033" y="368"/>
                    </a:lnTo>
                    <a:lnTo>
                      <a:pt x="2040" y="375"/>
                    </a:lnTo>
                    <a:lnTo>
                      <a:pt x="2047" y="383"/>
                    </a:lnTo>
                    <a:lnTo>
                      <a:pt x="2054" y="389"/>
                    </a:lnTo>
                    <a:lnTo>
                      <a:pt x="2059" y="398"/>
                    </a:lnTo>
                    <a:lnTo>
                      <a:pt x="2061" y="400"/>
                    </a:lnTo>
                    <a:lnTo>
                      <a:pt x="2062" y="406"/>
                    </a:lnTo>
                    <a:lnTo>
                      <a:pt x="2065" y="409"/>
                    </a:lnTo>
                    <a:lnTo>
                      <a:pt x="2067" y="413"/>
                    </a:lnTo>
                    <a:lnTo>
                      <a:pt x="2070" y="417"/>
                    </a:lnTo>
                    <a:lnTo>
                      <a:pt x="2071" y="421"/>
                    </a:lnTo>
                    <a:lnTo>
                      <a:pt x="2071" y="424"/>
                    </a:lnTo>
                    <a:lnTo>
                      <a:pt x="2072" y="428"/>
                    </a:lnTo>
                    <a:lnTo>
                      <a:pt x="2074" y="432"/>
                    </a:lnTo>
                    <a:lnTo>
                      <a:pt x="2075" y="436"/>
                    </a:lnTo>
                    <a:lnTo>
                      <a:pt x="2075" y="439"/>
                    </a:lnTo>
                    <a:lnTo>
                      <a:pt x="2075" y="444"/>
                    </a:lnTo>
                    <a:lnTo>
                      <a:pt x="2072" y="451"/>
                    </a:lnTo>
                    <a:lnTo>
                      <a:pt x="2070" y="460"/>
                    </a:lnTo>
                    <a:lnTo>
                      <a:pt x="2066" y="463"/>
                    </a:lnTo>
                    <a:lnTo>
                      <a:pt x="2065" y="467"/>
                    </a:lnTo>
                    <a:lnTo>
                      <a:pt x="2061" y="471"/>
                    </a:lnTo>
                    <a:lnTo>
                      <a:pt x="2059" y="476"/>
                    </a:lnTo>
                    <a:lnTo>
                      <a:pt x="2054" y="478"/>
                    </a:lnTo>
                    <a:lnTo>
                      <a:pt x="2050" y="483"/>
                    </a:lnTo>
                    <a:lnTo>
                      <a:pt x="2045" y="487"/>
                    </a:lnTo>
                    <a:lnTo>
                      <a:pt x="2040" y="492"/>
                    </a:lnTo>
                    <a:lnTo>
                      <a:pt x="2035" y="496"/>
                    </a:lnTo>
                    <a:lnTo>
                      <a:pt x="2030" y="500"/>
                    </a:lnTo>
                    <a:lnTo>
                      <a:pt x="2025" y="505"/>
                    </a:lnTo>
                    <a:lnTo>
                      <a:pt x="2018" y="509"/>
                    </a:lnTo>
                    <a:lnTo>
                      <a:pt x="2011" y="512"/>
                    </a:lnTo>
                    <a:lnTo>
                      <a:pt x="2005" y="516"/>
                    </a:lnTo>
                    <a:lnTo>
                      <a:pt x="1998" y="521"/>
                    </a:lnTo>
                    <a:lnTo>
                      <a:pt x="1992" y="525"/>
                    </a:lnTo>
                    <a:lnTo>
                      <a:pt x="1983" y="530"/>
                    </a:lnTo>
                    <a:lnTo>
                      <a:pt x="1977" y="534"/>
                    </a:lnTo>
                    <a:lnTo>
                      <a:pt x="1969" y="537"/>
                    </a:lnTo>
                    <a:lnTo>
                      <a:pt x="1963" y="543"/>
                    </a:lnTo>
                    <a:lnTo>
                      <a:pt x="1954" y="545"/>
                    </a:lnTo>
                    <a:lnTo>
                      <a:pt x="1947" y="550"/>
                    </a:lnTo>
                    <a:lnTo>
                      <a:pt x="1939" y="554"/>
                    </a:lnTo>
                    <a:lnTo>
                      <a:pt x="1932" y="559"/>
                    </a:lnTo>
                    <a:lnTo>
                      <a:pt x="1923" y="561"/>
                    </a:lnTo>
                    <a:lnTo>
                      <a:pt x="1915" y="566"/>
                    </a:lnTo>
                    <a:lnTo>
                      <a:pt x="1908" y="570"/>
                    </a:lnTo>
                    <a:lnTo>
                      <a:pt x="1899" y="574"/>
                    </a:lnTo>
                    <a:lnTo>
                      <a:pt x="1892" y="576"/>
                    </a:lnTo>
                    <a:lnTo>
                      <a:pt x="1883" y="581"/>
                    </a:lnTo>
                    <a:lnTo>
                      <a:pt x="1875" y="584"/>
                    </a:lnTo>
                    <a:lnTo>
                      <a:pt x="1867" y="588"/>
                    </a:lnTo>
                    <a:lnTo>
                      <a:pt x="1859" y="592"/>
                    </a:lnTo>
                    <a:lnTo>
                      <a:pt x="1851" y="594"/>
                    </a:lnTo>
                    <a:lnTo>
                      <a:pt x="1844" y="598"/>
                    </a:lnTo>
                    <a:lnTo>
                      <a:pt x="1836" y="602"/>
                    </a:lnTo>
                    <a:lnTo>
                      <a:pt x="1828" y="604"/>
                    </a:lnTo>
                    <a:lnTo>
                      <a:pt x="1821" y="608"/>
                    </a:lnTo>
                    <a:lnTo>
                      <a:pt x="1814" y="610"/>
                    </a:lnTo>
                    <a:lnTo>
                      <a:pt x="1808" y="613"/>
                    </a:lnTo>
                    <a:lnTo>
                      <a:pt x="1801" y="615"/>
                    </a:lnTo>
                    <a:lnTo>
                      <a:pt x="1794" y="618"/>
                    </a:lnTo>
                    <a:lnTo>
                      <a:pt x="1787" y="620"/>
                    </a:lnTo>
                    <a:lnTo>
                      <a:pt x="1782" y="624"/>
                    </a:lnTo>
                    <a:lnTo>
                      <a:pt x="1776" y="625"/>
                    </a:lnTo>
                    <a:lnTo>
                      <a:pt x="1770" y="628"/>
                    </a:lnTo>
                    <a:lnTo>
                      <a:pt x="1765" y="631"/>
                    </a:lnTo>
                    <a:lnTo>
                      <a:pt x="1760" y="632"/>
                    </a:lnTo>
                    <a:lnTo>
                      <a:pt x="1755" y="633"/>
                    </a:lnTo>
                    <a:lnTo>
                      <a:pt x="1750" y="636"/>
                    </a:lnTo>
                    <a:lnTo>
                      <a:pt x="1746" y="637"/>
                    </a:lnTo>
                    <a:lnTo>
                      <a:pt x="1744" y="638"/>
                    </a:lnTo>
                    <a:lnTo>
                      <a:pt x="1737" y="641"/>
                    </a:lnTo>
                    <a:lnTo>
                      <a:pt x="1732" y="642"/>
                    </a:lnTo>
                    <a:lnTo>
                      <a:pt x="1730" y="643"/>
                    </a:lnTo>
                    <a:lnTo>
                      <a:pt x="1730" y="644"/>
                    </a:lnTo>
                    <a:lnTo>
                      <a:pt x="1728" y="643"/>
                    </a:lnTo>
                    <a:lnTo>
                      <a:pt x="1726" y="641"/>
                    </a:lnTo>
                    <a:lnTo>
                      <a:pt x="1721" y="634"/>
                    </a:lnTo>
                    <a:lnTo>
                      <a:pt x="1717" y="628"/>
                    </a:lnTo>
                    <a:lnTo>
                      <a:pt x="1713" y="624"/>
                    </a:lnTo>
                    <a:lnTo>
                      <a:pt x="1711" y="619"/>
                    </a:lnTo>
                    <a:lnTo>
                      <a:pt x="1707" y="614"/>
                    </a:lnTo>
                    <a:lnTo>
                      <a:pt x="1703" y="609"/>
                    </a:lnTo>
                    <a:lnTo>
                      <a:pt x="1698" y="603"/>
                    </a:lnTo>
                    <a:lnTo>
                      <a:pt x="1693" y="598"/>
                    </a:lnTo>
                    <a:lnTo>
                      <a:pt x="1688" y="592"/>
                    </a:lnTo>
                    <a:lnTo>
                      <a:pt x="1685" y="585"/>
                    </a:lnTo>
                    <a:lnTo>
                      <a:pt x="1678" y="578"/>
                    </a:lnTo>
                    <a:lnTo>
                      <a:pt x="1671" y="570"/>
                    </a:lnTo>
                    <a:lnTo>
                      <a:pt x="1664" y="564"/>
                    </a:lnTo>
                    <a:lnTo>
                      <a:pt x="1658" y="556"/>
                    </a:lnTo>
                    <a:lnTo>
                      <a:pt x="1651" y="548"/>
                    </a:lnTo>
                    <a:lnTo>
                      <a:pt x="1643" y="539"/>
                    </a:lnTo>
                    <a:lnTo>
                      <a:pt x="1636" y="531"/>
                    </a:lnTo>
                    <a:lnTo>
                      <a:pt x="1629" y="522"/>
                    </a:lnTo>
                    <a:lnTo>
                      <a:pt x="1621" y="514"/>
                    </a:lnTo>
                    <a:lnTo>
                      <a:pt x="1612" y="505"/>
                    </a:lnTo>
                    <a:lnTo>
                      <a:pt x="1603" y="495"/>
                    </a:lnTo>
                    <a:lnTo>
                      <a:pt x="1594" y="487"/>
                    </a:lnTo>
                    <a:lnTo>
                      <a:pt x="1584" y="477"/>
                    </a:lnTo>
                    <a:lnTo>
                      <a:pt x="1575" y="467"/>
                    </a:lnTo>
                    <a:lnTo>
                      <a:pt x="1565" y="458"/>
                    </a:lnTo>
                    <a:lnTo>
                      <a:pt x="1555" y="448"/>
                    </a:lnTo>
                    <a:lnTo>
                      <a:pt x="1544" y="438"/>
                    </a:lnTo>
                    <a:lnTo>
                      <a:pt x="1534" y="428"/>
                    </a:lnTo>
                    <a:lnTo>
                      <a:pt x="1523" y="417"/>
                    </a:lnTo>
                    <a:lnTo>
                      <a:pt x="1511" y="408"/>
                    </a:lnTo>
                    <a:lnTo>
                      <a:pt x="1499" y="397"/>
                    </a:lnTo>
                    <a:lnTo>
                      <a:pt x="1486" y="387"/>
                    </a:lnTo>
                    <a:lnTo>
                      <a:pt x="1474" y="377"/>
                    </a:lnTo>
                    <a:lnTo>
                      <a:pt x="1462" y="367"/>
                    </a:lnTo>
                    <a:lnTo>
                      <a:pt x="1449" y="356"/>
                    </a:lnTo>
                    <a:lnTo>
                      <a:pt x="1435" y="346"/>
                    </a:lnTo>
                    <a:lnTo>
                      <a:pt x="1422" y="336"/>
                    </a:lnTo>
                    <a:lnTo>
                      <a:pt x="1408" y="326"/>
                    </a:lnTo>
                    <a:lnTo>
                      <a:pt x="1395" y="316"/>
                    </a:lnTo>
                    <a:lnTo>
                      <a:pt x="1380" y="307"/>
                    </a:lnTo>
                    <a:lnTo>
                      <a:pt x="1364" y="297"/>
                    </a:lnTo>
                    <a:lnTo>
                      <a:pt x="1351" y="289"/>
                    </a:lnTo>
                    <a:lnTo>
                      <a:pt x="1336" y="279"/>
                    </a:lnTo>
                    <a:lnTo>
                      <a:pt x="1321" y="270"/>
                    </a:lnTo>
                    <a:lnTo>
                      <a:pt x="1305" y="260"/>
                    </a:lnTo>
                    <a:lnTo>
                      <a:pt x="1289" y="251"/>
                    </a:lnTo>
                    <a:lnTo>
                      <a:pt x="1273" y="242"/>
                    </a:lnTo>
                    <a:lnTo>
                      <a:pt x="1257" y="233"/>
                    </a:lnTo>
                    <a:lnTo>
                      <a:pt x="1240" y="226"/>
                    </a:lnTo>
                    <a:lnTo>
                      <a:pt x="1224" y="217"/>
                    </a:lnTo>
                    <a:lnTo>
                      <a:pt x="1206" y="209"/>
                    </a:lnTo>
                    <a:lnTo>
                      <a:pt x="1189" y="202"/>
                    </a:lnTo>
                    <a:lnTo>
                      <a:pt x="1171" y="194"/>
                    </a:lnTo>
                    <a:lnTo>
                      <a:pt x="1154" y="188"/>
                    </a:lnTo>
                    <a:lnTo>
                      <a:pt x="1135" y="181"/>
                    </a:lnTo>
                    <a:lnTo>
                      <a:pt x="1117" y="174"/>
                    </a:lnTo>
                    <a:lnTo>
                      <a:pt x="1100" y="168"/>
                    </a:lnTo>
                    <a:lnTo>
                      <a:pt x="1082" y="163"/>
                    </a:lnTo>
                    <a:lnTo>
                      <a:pt x="1062" y="157"/>
                    </a:lnTo>
                    <a:lnTo>
                      <a:pt x="1044" y="152"/>
                    </a:lnTo>
                    <a:lnTo>
                      <a:pt x="1027" y="147"/>
                    </a:lnTo>
                    <a:lnTo>
                      <a:pt x="1009" y="143"/>
                    </a:lnTo>
                    <a:lnTo>
                      <a:pt x="993" y="139"/>
                    </a:lnTo>
                    <a:lnTo>
                      <a:pt x="977" y="135"/>
                    </a:lnTo>
                    <a:lnTo>
                      <a:pt x="962" y="131"/>
                    </a:lnTo>
                    <a:lnTo>
                      <a:pt x="947" y="129"/>
                    </a:lnTo>
                    <a:lnTo>
                      <a:pt x="931" y="126"/>
                    </a:lnTo>
                    <a:lnTo>
                      <a:pt x="916" y="124"/>
                    </a:lnTo>
                    <a:lnTo>
                      <a:pt x="903" y="121"/>
                    </a:lnTo>
                    <a:lnTo>
                      <a:pt x="890" y="120"/>
                    </a:lnTo>
                    <a:lnTo>
                      <a:pt x="876" y="119"/>
                    </a:lnTo>
                    <a:lnTo>
                      <a:pt x="865" y="118"/>
                    </a:lnTo>
                    <a:lnTo>
                      <a:pt x="852" y="118"/>
                    </a:lnTo>
                    <a:lnTo>
                      <a:pt x="841" y="118"/>
                    </a:lnTo>
                    <a:lnTo>
                      <a:pt x="829" y="116"/>
                    </a:lnTo>
                    <a:lnTo>
                      <a:pt x="817" y="116"/>
                    </a:lnTo>
                    <a:lnTo>
                      <a:pt x="807" y="116"/>
                    </a:lnTo>
                    <a:lnTo>
                      <a:pt x="797" y="118"/>
                    </a:lnTo>
                    <a:lnTo>
                      <a:pt x="787" y="118"/>
                    </a:lnTo>
                    <a:lnTo>
                      <a:pt x="777" y="120"/>
                    </a:lnTo>
                    <a:lnTo>
                      <a:pt x="768" y="120"/>
                    </a:lnTo>
                    <a:lnTo>
                      <a:pt x="759" y="123"/>
                    </a:lnTo>
                    <a:lnTo>
                      <a:pt x="751" y="123"/>
                    </a:lnTo>
                    <a:lnTo>
                      <a:pt x="743" y="124"/>
                    </a:lnTo>
                    <a:lnTo>
                      <a:pt x="736" y="126"/>
                    </a:lnTo>
                    <a:lnTo>
                      <a:pt x="728" y="129"/>
                    </a:lnTo>
                    <a:lnTo>
                      <a:pt x="721" y="131"/>
                    </a:lnTo>
                    <a:lnTo>
                      <a:pt x="714" y="133"/>
                    </a:lnTo>
                    <a:lnTo>
                      <a:pt x="708" y="137"/>
                    </a:lnTo>
                    <a:lnTo>
                      <a:pt x="703" y="139"/>
                    </a:lnTo>
                    <a:lnTo>
                      <a:pt x="697" y="140"/>
                    </a:lnTo>
                    <a:lnTo>
                      <a:pt x="690" y="143"/>
                    </a:lnTo>
                    <a:lnTo>
                      <a:pt x="685" y="145"/>
                    </a:lnTo>
                    <a:lnTo>
                      <a:pt x="680" y="149"/>
                    </a:lnTo>
                    <a:lnTo>
                      <a:pt x="675" y="150"/>
                    </a:lnTo>
                    <a:lnTo>
                      <a:pt x="670" y="154"/>
                    </a:lnTo>
                    <a:lnTo>
                      <a:pt x="667" y="157"/>
                    </a:lnTo>
                    <a:lnTo>
                      <a:pt x="663" y="160"/>
                    </a:lnTo>
                    <a:lnTo>
                      <a:pt x="655" y="165"/>
                    </a:lnTo>
                    <a:lnTo>
                      <a:pt x="649" y="170"/>
                    </a:lnTo>
                    <a:lnTo>
                      <a:pt x="644" y="177"/>
                    </a:lnTo>
                    <a:lnTo>
                      <a:pt x="639" y="182"/>
                    </a:lnTo>
                    <a:lnTo>
                      <a:pt x="635" y="187"/>
                    </a:lnTo>
                    <a:lnTo>
                      <a:pt x="631" y="191"/>
                    </a:lnTo>
                    <a:lnTo>
                      <a:pt x="629" y="196"/>
                    </a:lnTo>
                    <a:lnTo>
                      <a:pt x="628" y="199"/>
                    </a:lnTo>
                    <a:lnTo>
                      <a:pt x="625" y="204"/>
                    </a:lnTo>
                    <a:lnTo>
                      <a:pt x="625" y="207"/>
                    </a:lnTo>
                    <a:lnTo>
                      <a:pt x="624" y="207"/>
                    </a:lnTo>
                    <a:lnTo>
                      <a:pt x="620" y="212"/>
                    </a:lnTo>
                    <a:lnTo>
                      <a:pt x="619" y="214"/>
                    </a:lnTo>
                    <a:lnTo>
                      <a:pt x="616" y="217"/>
                    </a:lnTo>
                    <a:lnTo>
                      <a:pt x="614" y="221"/>
                    </a:lnTo>
                    <a:lnTo>
                      <a:pt x="610" y="226"/>
                    </a:lnTo>
                    <a:lnTo>
                      <a:pt x="608" y="231"/>
                    </a:lnTo>
                    <a:lnTo>
                      <a:pt x="604" y="235"/>
                    </a:lnTo>
                    <a:lnTo>
                      <a:pt x="599" y="240"/>
                    </a:lnTo>
                    <a:lnTo>
                      <a:pt x="596" y="247"/>
                    </a:lnTo>
                    <a:lnTo>
                      <a:pt x="591" y="253"/>
                    </a:lnTo>
                    <a:lnTo>
                      <a:pt x="588" y="260"/>
                    </a:lnTo>
                    <a:lnTo>
                      <a:pt x="583" y="266"/>
                    </a:lnTo>
                    <a:lnTo>
                      <a:pt x="579" y="274"/>
                    </a:lnTo>
                    <a:lnTo>
                      <a:pt x="574" y="280"/>
                    </a:lnTo>
                    <a:lnTo>
                      <a:pt x="569" y="287"/>
                    </a:lnTo>
                    <a:lnTo>
                      <a:pt x="564" y="294"/>
                    </a:lnTo>
                    <a:lnTo>
                      <a:pt x="560" y="301"/>
                    </a:lnTo>
                    <a:lnTo>
                      <a:pt x="555" y="309"/>
                    </a:lnTo>
                    <a:lnTo>
                      <a:pt x="551" y="316"/>
                    </a:lnTo>
                    <a:lnTo>
                      <a:pt x="549" y="320"/>
                    </a:lnTo>
                    <a:lnTo>
                      <a:pt x="546" y="325"/>
                    </a:lnTo>
                    <a:lnTo>
                      <a:pt x="544" y="328"/>
                    </a:lnTo>
                    <a:lnTo>
                      <a:pt x="542" y="333"/>
                    </a:lnTo>
                    <a:lnTo>
                      <a:pt x="537" y="339"/>
                    </a:lnTo>
                    <a:lnTo>
                      <a:pt x="534" y="346"/>
                    </a:lnTo>
                    <a:lnTo>
                      <a:pt x="530" y="354"/>
                    </a:lnTo>
                    <a:lnTo>
                      <a:pt x="526" y="362"/>
                    </a:lnTo>
                    <a:lnTo>
                      <a:pt x="522" y="368"/>
                    </a:lnTo>
                    <a:lnTo>
                      <a:pt x="520" y="375"/>
                    </a:lnTo>
                    <a:lnTo>
                      <a:pt x="517" y="382"/>
                    </a:lnTo>
                    <a:lnTo>
                      <a:pt x="515" y="388"/>
                    </a:lnTo>
                    <a:lnTo>
                      <a:pt x="512" y="393"/>
                    </a:lnTo>
                    <a:lnTo>
                      <a:pt x="508" y="399"/>
                    </a:lnTo>
                    <a:lnTo>
                      <a:pt x="505" y="406"/>
                    </a:lnTo>
                    <a:lnTo>
                      <a:pt x="501" y="412"/>
                    </a:lnTo>
                    <a:lnTo>
                      <a:pt x="493" y="418"/>
                    </a:lnTo>
                    <a:lnTo>
                      <a:pt x="488" y="426"/>
                    </a:lnTo>
                    <a:lnTo>
                      <a:pt x="482" y="432"/>
                    </a:lnTo>
                    <a:lnTo>
                      <a:pt x="476" y="439"/>
                    </a:lnTo>
                    <a:lnTo>
                      <a:pt x="468" y="446"/>
                    </a:lnTo>
                    <a:lnTo>
                      <a:pt x="461" y="453"/>
                    </a:lnTo>
                    <a:lnTo>
                      <a:pt x="457" y="456"/>
                    </a:lnTo>
                    <a:lnTo>
                      <a:pt x="453" y="460"/>
                    </a:lnTo>
                    <a:lnTo>
                      <a:pt x="448" y="463"/>
                    </a:lnTo>
                    <a:lnTo>
                      <a:pt x="446" y="467"/>
                    </a:lnTo>
                    <a:lnTo>
                      <a:pt x="441" y="470"/>
                    </a:lnTo>
                    <a:lnTo>
                      <a:pt x="437" y="473"/>
                    </a:lnTo>
                    <a:lnTo>
                      <a:pt x="432" y="477"/>
                    </a:lnTo>
                    <a:lnTo>
                      <a:pt x="429" y="481"/>
                    </a:lnTo>
                    <a:lnTo>
                      <a:pt x="424" y="483"/>
                    </a:lnTo>
                    <a:lnTo>
                      <a:pt x="421" y="487"/>
                    </a:lnTo>
                    <a:lnTo>
                      <a:pt x="416" y="491"/>
                    </a:lnTo>
                    <a:lnTo>
                      <a:pt x="413" y="494"/>
                    </a:lnTo>
                    <a:lnTo>
                      <a:pt x="408" y="497"/>
                    </a:lnTo>
                    <a:lnTo>
                      <a:pt x="404" y="500"/>
                    </a:lnTo>
                    <a:lnTo>
                      <a:pt x="399" y="502"/>
                    </a:lnTo>
                    <a:lnTo>
                      <a:pt x="395" y="506"/>
                    </a:lnTo>
                    <a:lnTo>
                      <a:pt x="392" y="509"/>
                    </a:lnTo>
                    <a:lnTo>
                      <a:pt x="387" y="511"/>
                    </a:lnTo>
                    <a:lnTo>
                      <a:pt x="384" y="514"/>
                    </a:lnTo>
                    <a:lnTo>
                      <a:pt x="380" y="517"/>
                    </a:lnTo>
                    <a:lnTo>
                      <a:pt x="375" y="520"/>
                    </a:lnTo>
                    <a:lnTo>
                      <a:pt x="372" y="522"/>
                    </a:lnTo>
                    <a:lnTo>
                      <a:pt x="368" y="525"/>
                    </a:lnTo>
                    <a:lnTo>
                      <a:pt x="365" y="527"/>
                    </a:lnTo>
                    <a:lnTo>
                      <a:pt x="358" y="531"/>
                    </a:lnTo>
                    <a:lnTo>
                      <a:pt x="353" y="536"/>
                    </a:lnTo>
                    <a:lnTo>
                      <a:pt x="347" y="539"/>
                    </a:lnTo>
                    <a:lnTo>
                      <a:pt x="342" y="543"/>
                    </a:lnTo>
                    <a:lnTo>
                      <a:pt x="337" y="545"/>
                    </a:lnTo>
                    <a:lnTo>
                      <a:pt x="334" y="549"/>
                    </a:lnTo>
                    <a:lnTo>
                      <a:pt x="329" y="553"/>
                    </a:lnTo>
                    <a:lnTo>
                      <a:pt x="328" y="554"/>
                    </a:lnTo>
                    <a:lnTo>
                      <a:pt x="325" y="554"/>
                    </a:lnTo>
                    <a:lnTo>
                      <a:pt x="324" y="553"/>
                    </a:lnTo>
                    <a:lnTo>
                      <a:pt x="321" y="553"/>
                    </a:lnTo>
                    <a:lnTo>
                      <a:pt x="318" y="553"/>
                    </a:lnTo>
                    <a:lnTo>
                      <a:pt x="313" y="551"/>
                    </a:lnTo>
                    <a:lnTo>
                      <a:pt x="308" y="550"/>
                    </a:lnTo>
                    <a:lnTo>
                      <a:pt x="301" y="550"/>
                    </a:lnTo>
                    <a:lnTo>
                      <a:pt x="295" y="551"/>
                    </a:lnTo>
                    <a:lnTo>
                      <a:pt x="290" y="551"/>
                    </a:lnTo>
                    <a:lnTo>
                      <a:pt x="286" y="551"/>
                    </a:lnTo>
                    <a:lnTo>
                      <a:pt x="283" y="551"/>
                    </a:lnTo>
                    <a:lnTo>
                      <a:pt x="279" y="553"/>
                    </a:lnTo>
                    <a:lnTo>
                      <a:pt x="275" y="553"/>
                    </a:lnTo>
                    <a:lnTo>
                      <a:pt x="270" y="554"/>
                    </a:lnTo>
                    <a:lnTo>
                      <a:pt x="266" y="555"/>
                    </a:lnTo>
                    <a:lnTo>
                      <a:pt x="262" y="558"/>
                    </a:lnTo>
                    <a:lnTo>
                      <a:pt x="257" y="558"/>
                    </a:lnTo>
                    <a:lnTo>
                      <a:pt x="252" y="560"/>
                    </a:lnTo>
                    <a:lnTo>
                      <a:pt x="249" y="561"/>
                    </a:lnTo>
                    <a:lnTo>
                      <a:pt x="245" y="564"/>
                    </a:lnTo>
                    <a:lnTo>
                      <a:pt x="240" y="566"/>
                    </a:lnTo>
                    <a:lnTo>
                      <a:pt x="236" y="570"/>
                    </a:lnTo>
                    <a:lnTo>
                      <a:pt x="231" y="573"/>
                    </a:lnTo>
                    <a:lnTo>
                      <a:pt x="227" y="576"/>
                    </a:lnTo>
                    <a:lnTo>
                      <a:pt x="193" y="602"/>
                    </a:lnTo>
                    <a:close/>
                  </a:path>
                </a:pathLst>
              </a:custGeom>
              <a:solidFill>
                <a:srgbClr val="DEAD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06" name="Freeform 65"/>
              <p:cNvSpPr>
                <a:spLocks/>
              </p:cNvSpPr>
              <p:nvPr/>
            </p:nvSpPr>
            <p:spPr bwMode="auto">
              <a:xfrm>
                <a:off x="2976" y="3094"/>
                <a:ext cx="580" cy="149"/>
              </a:xfrm>
              <a:custGeom>
                <a:avLst/>
                <a:gdLst>
                  <a:gd name="T0" fmla="*/ 318 w 1740"/>
                  <a:gd name="T1" fmla="*/ 350 h 446"/>
                  <a:gd name="T2" fmla="*/ 344 w 1740"/>
                  <a:gd name="T3" fmla="*/ 367 h 446"/>
                  <a:gd name="T4" fmla="*/ 727 w 1740"/>
                  <a:gd name="T5" fmla="*/ 446 h 446"/>
                  <a:gd name="T6" fmla="*/ 754 w 1740"/>
                  <a:gd name="T7" fmla="*/ 446 h 446"/>
                  <a:gd name="T8" fmla="*/ 806 w 1740"/>
                  <a:gd name="T9" fmla="*/ 445 h 446"/>
                  <a:gd name="T10" fmla="*/ 875 w 1740"/>
                  <a:gd name="T11" fmla="*/ 440 h 446"/>
                  <a:gd name="T12" fmla="*/ 961 w 1740"/>
                  <a:gd name="T13" fmla="*/ 430 h 446"/>
                  <a:gd name="T14" fmla="*/ 1062 w 1740"/>
                  <a:gd name="T15" fmla="*/ 413 h 446"/>
                  <a:gd name="T16" fmla="*/ 1175 w 1740"/>
                  <a:gd name="T17" fmla="*/ 388 h 446"/>
                  <a:gd name="T18" fmla="*/ 1297 w 1740"/>
                  <a:gd name="T19" fmla="*/ 352 h 446"/>
                  <a:gd name="T20" fmla="*/ 1423 w 1740"/>
                  <a:gd name="T21" fmla="*/ 305 h 446"/>
                  <a:gd name="T22" fmla="*/ 1555 w 1740"/>
                  <a:gd name="T23" fmla="*/ 242 h 446"/>
                  <a:gd name="T24" fmla="*/ 1688 w 1740"/>
                  <a:gd name="T25" fmla="*/ 167 h 446"/>
                  <a:gd name="T26" fmla="*/ 1560 w 1740"/>
                  <a:gd name="T27" fmla="*/ 3 h 446"/>
                  <a:gd name="T28" fmla="*/ 1535 w 1740"/>
                  <a:gd name="T29" fmla="*/ 19 h 446"/>
                  <a:gd name="T30" fmla="*/ 1491 w 1740"/>
                  <a:gd name="T31" fmla="*/ 45 h 446"/>
                  <a:gd name="T32" fmla="*/ 1433 w 1740"/>
                  <a:gd name="T33" fmla="*/ 75 h 446"/>
                  <a:gd name="T34" fmla="*/ 1367 w 1740"/>
                  <a:gd name="T35" fmla="*/ 109 h 446"/>
                  <a:gd name="T36" fmla="*/ 1290 w 1740"/>
                  <a:gd name="T37" fmla="*/ 145 h 446"/>
                  <a:gd name="T38" fmla="*/ 1209 w 1740"/>
                  <a:gd name="T39" fmla="*/ 179 h 446"/>
                  <a:gd name="T40" fmla="*/ 1125 w 1740"/>
                  <a:gd name="T41" fmla="*/ 210 h 446"/>
                  <a:gd name="T42" fmla="*/ 1041 w 1740"/>
                  <a:gd name="T43" fmla="*/ 233 h 446"/>
                  <a:gd name="T44" fmla="*/ 959 w 1740"/>
                  <a:gd name="T45" fmla="*/ 247 h 446"/>
                  <a:gd name="T46" fmla="*/ 884 w 1740"/>
                  <a:gd name="T47" fmla="*/ 251 h 446"/>
                  <a:gd name="T48" fmla="*/ 812 w 1740"/>
                  <a:gd name="T49" fmla="*/ 247 h 446"/>
                  <a:gd name="T50" fmla="*/ 746 w 1740"/>
                  <a:gd name="T51" fmla="*/ 244 h 446"/>
                  <a:gd name="T52" fmla="*/ 683 w 1740"/>
                  <a:gd name="T53" fmla="*/ 238 h 446"/>
                  <a:gd name="T54" fmla="*/ 624 w 1740"/>
                  <a:gd name="T55" fmla="*/ 233 h 446"/>
                  <a:gd name="T56" fmla="*/ 571 w 1740"/>
                  <a:gd name="T57" fmla="*/ 226 h 446"/>
                  <a:gd name="T58" fmla="*/ 521 w 1740"/>
                  <a:gd name="T59" fmla="*/ 216 h 446"/>
                  <a:gd name="T60" fmla="*/ 474 w 1740"/>
                  <a:gd name="T61" fmla="*/ 206 h 446"/>
                  <a:gd name="T62" fmla="*/ 434 w 1740"/>
                  <a:gd name="T63" fmla="*/ 193 h 446"/>
                  <a:gd name="T64" fmla="*/ 398 w 1740"/>
                  <a:gd name="T65" fmla="*/ 178 h 446"/>
                  <a:gd name="T66" fmla="*/ 365 w 1740"/>
                  <a:gd name="T67" fmla="*/ 161 h 446"/>
                  <a:gd name="T68" fmla="*/ 343 w 1740"/>
                  <a:gd name="T69" fmla="*/ 153 h 446"/>
                  <a:gd name="T70" fmla="*/ 316 w 1740"/>
                  <a:gd name="T71" fmla="*/ 159 h 446"/>
                  <a:gd name="T72" fmla="*/ 281 w 1740"/>
                  <a:gd name="T73" fmla="*/ 167 h 446"/>
                  <a:gd name="T74" fmla="*/ 241 w 1740"/>
                  <a:gd name="T75" fmla="*/ 169 h 446"/>
                  <a:gd name="T76" fmla="*/ 207 w 1740"/>
                  <a:gd name="T77" fmla="*/ 163 h 446"/>
                  <a:gd name="T78" fmla="*/ 177 w 1740"/>
                  <a:gd name="T79" fmla="*/ 137 h 446"/>
                  <a:gd name="T80" fmla="*/ 147 w 1740"/>
                  <a:gd name="T81" fmla="*/ 107 h 446"/>
                  <a:gd name="T82" fmla="*/ 114 w 1740"/>
                  <a:gd name="T83" fmla="*/ 104 h 446"/>
                  <a:gd name="T84" fmla="*/ 85 w 1740"/>
                  <a:gd name="T85" fmla="*/ 109 h 446"/>
                  <a:gd name="T86" fmla="*/ 54 w 1740"/>
                  <a:gd name="T87" fmla="*/ 119 h 446"/>
                  <a:gd name="T88" fmla="*/ 23 w 1740"/>
                  <a:gd name="T89" fmla="*/ 133 h 446"/>
                  <a:gd name="T90" fmla="*/ 1 w 1740"/>
                  <a:gd name="T91" fmla="*/ 154 h 446"/>
                  <a:gd name="T92" fmla="*/ 5 w 1740"/>
                  <a:gd name="T93" fmla="*/ 177 h 446"/>
                  <a:gd name="T94" fmla="*/ 28 w 1740"/>
                  <a:gd name="T95" fmla="*/ 194 h 446"/>
                  <a:gd name="T96" fmla="*/ 49 w 1740"/>
                  <a:gd name="T97" fmla="*/ 198 h 446"/>
                  <a:gd name="T98" fmla="*/ 80 w 1740"/>
                  <a:gd name="T99" fmla="*/ 206 h 446"/>
                  <a:gd name="T100" fmla="*/ 105 w 1740"/>
                  <a:gd name="T101" fmla="*/ 213 h 446"/>
                  <a:gd name="T102" fmla="*/ 133 w 1740"/>
                  <a:gd name="T103" fmla="*/ 222 h 446"/>
                  <a:gd name="T104" fmla="*/ 162 w 1740"/>
                  <a:gd name="T105" fmla="*/ 233 h 446"/>
                  <a:gd name="T106" fmla="*/ 190 w 1740"/>
                  <a:gd name="T107" fmla="*/ 246 h 446"/>
                  <a:gd name="T108" fmla="*/ 215 w 1740"/>
                  <a:gd name="T109" fmla="*/ 259 h 446"/>
                  <a:gd name="T110" fmla="*/ 246 w 1740"/>
                  <a:gd name="T111" fmla="*/ 284 h 446"/>
                  <a:gd name="T112" fmla="*/ 276 w 1740"/>
                  <a:gd name="T113" fmla="*/ 315 h 44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740"/>
                  <a:gd name="T172" fmla="*/ 0 h 446"/>
                  <a:gd name="T173" fmla="*/ 1740 w 1740"/>
                  <a:gd name="T174" fmla="*/ 446 h 44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740" h="446">
                    <a:moveTo>
                      <a:pt x="289" y="328"/>
                    </a:moveTo>
                    <a:lnTo>
                      <a:pt x="295" y="333"/>
                    </a:lnTo>
                    <a:lnTo>
                      <a:pt x="301" y="339"/>
                    </a:lnTo>
                    <a:lnTo>
                      <a:pt x="306" y="343"/>
                    </a:lnTo>
                    <a:lnTo>
                      <a:pt x="314" y="347"/>
                    </a:lnTo>
                    <a:lnTo>
                      <a:pt x="318" y="350"/>
                    </a:lnTo>
                    <a:lnTo>
                      <a:pt x="324" y="354"/>
                    </a:lnTo>
                    <a:lnTo>
                      <a:pt x="329" y="357"/>
                    </a:lnTo>
                    <a:lnTo>
                      <a:pt x="334" y="360"/>
                    </a:lnTo>
                    <a:lnTo>
                      <a:pt x="338" y="363"/>
                    </a:lnTo>
                    <a:lnTo>
                      <a:pt x="341" y="364"/>
                    </a:lnTo>
                    <a:lnTo>
                      <a:pt x="344" y="367"/>
                    </a:lnTo>
                    <a:lnTo>
                      <a:pt x="348" y="368"/>
                    </a:lnTo>
                    <a:lnTo>
                      <a:pt x="350" y="369"/>
                    </a:lnTo>
                    <a:lnTo>
                      <a:pt x="353" y="370"/>
                    </a:lnTo>
                    <a:lnTo>
                      <a:pt x="720" y="446"/>
                    </a:lnTo>
                    <a:lnTo>
                      <a:pt x="722" y="446"/>
                    </a:lnTo>
                    <a:lnTo>
                      <a:pt x="727" y="446"/>
                    </a:lnTo>
                    <a:lnTo>
                      <a:pt x="728" y="446"/>
                    </a:lnTo>
                    <a:lnTo>
                      <a:pt x="733" y="446"/>
                    </a:lnTo>
                    <a:lnTo>
                      <a:pt x="737" y="446"/>
                    </a:lnTo>
                    <a:lnTo>
                      <a:pt x="743" y="446"/>
                    </a:lnTo>
                    <a:lnTo>
                      <a:pt x="747" y="446"/>
                    </a:lnTo>
                    <a:lnTo>
                      <a:pt x="754" y="446"/>
                    </a:lnTo>
                    <a:lnTo>
                      <a:pt x="761" y="446"/>
                    </a:lnTo>
                    <a:lnTo>
                      <a:pt x="769" y="446"/>
                    </a:lnTo>
                    <a:lnTo>
                      <a:pt x="777" y="445"/>
                    </a:lnTo>
                    <a:lnTo>
                      <a:pt x="786" y="445"/>
                    </a:lnTo>
                    <a:lnTo>
                      <a:pt x="795" y="445"/>
                    </a:lnTo>
                    <a:lnTo>
                      <a:pt x="806" y="445"/>
                    </a:lnTo>
                    <a:lnTo>
                      <a:pt x="816" y="443"/>
                    </a:lnTo>
                    <a:lnTo>
                      <a:pt x="826" y="443"/>
                    </a:lnTo>
                    <a:lnTo>
                      <a:pt x="837" y="442"/>
                    </a:lnTo>
                    <a:lnTo>
                      <a:pt x="850" y="441"/>
                    </a:lnTo>
                    <a:lnTo>
                      <a:pt x="861" y="440"/>
                    </a:lnTo>
                    <a:lnTo>
                      <a:pt x="875" y="440"/>
                    </a:lnTo>
                    <a:lnTo>
                      <a:pt x="887" y="438"/>
                    </a:lnTo>
                    <a:lnTo>
                      <a:pt x="902" y="437"/>
                    </a:lnTo>
                    <a:lnTo>
                      <a:pt x="916" y="435"/>
                    </a:lnTo>
                    <a:lnTo>
                      <a:pt x="930" y="433"/>
                    </a:lnTo>
                    <a:lnTo>
                      <a:pt x="945" y="431"/>
                    </a:lnTo>
                    <a:lnTo>
                      <a:pt x="961" y="430"/>
                    </a:lnTo>
                    <a:lnTo>
                      <a:pt x="978" y="427"/>
                    </a:lnTo>
                    <a:lnTo>
                      <a:pt x="994" y="425"/>
                    </a:lnTo>
                    <a:lnTo>
                      <a:pt x="1010" y="422"/>
                    </a:lnTo>
                    <a:lnTo>
                      <a:pt x="1028" y="419"/>
                    </a:lnTo>
                    <a:lnTo>
                      <a:pt x="1046" y="417"/>
                    </a:lnTo>
                    <a:lnTo>
                      <a:pt x="1062" y="413"/>
                    </a:lnTo>
                    <a:lnTo>
                      <a:pt x="1079" y="408"/>
                    </a:lnTo>
                    <a:lnTo>
                      <a:pt x="1098" y="406"/>
                    </a:lnTo>
                    <a:lnTo>
                      <a:pt x="1117" y="401"/>
                    </a:lnTo>
                    <a:lnTo>
                      <a:pt x="1136" y="397"/>
                    </a:lnTo>
                    <a:lnTo>
                      <a:pt x="1155" y="392"/>
                    </a:lnTo>
                    <a:lnTo>
                      <a:pt x="1175" y="388"/>
                    </a:lnTo>
                    <a:lnTo>
                      <a:pt x="1194" y="382"/>
                    </a:lnTo>
                    <a:lnTo>
                      <a:pt x="1214" y="376"/>
                    </a:lnTo>
                    <a:lnTo>
                      <a:pt x="1234" y="370"/>
                    </a:lnTo>
                    <a:lnTo>
                      <a:pt x="1254" y="364"/>
                    </a:lnTo>
                    <a:lnTo>
                      <a:pt x="1275" y="358"/>
                    </a:lnTo>
                    <a:lnTo>
                      <a:pt x="1297" y="352"/>
                    </a:lnTo>
                    <a:lnTo>
                      <a:pt x="1317" y="344"/>
                    </a:lnTo>
                    <a:lnTo>
                      <a:pt x="1338" y="338"/>
                    </a:lnTo>
                    <a:lnTo>
                      <a:pt x="1359" y="329"/>
                    </a:lnTo>
                    <a:lnTo>
                      <a:pt x="1381" y="321"/>
                    </a:lnTo>
                    <a:lnTo>
                      <a:pt x="1402" y="313"/>
                    </a:lnTo>
                    <a:lnTo>
                      <a:pt x="1423" y="305"/>
                    </a:lnTo>
                    <a:lnTo>
                      <a:pt x="1445" y="295"/>
                    </a:lnTo>
                    <a:lnTo>
                      <a:pt x="1466" y="285"/>
                    </a:lnTo>
                    <a:lnTo>
                      <a:pt x="1489" y="275"/>
                    </a:lnTo>
                    <a:lnTo>
                      <a:pt x="1511" y="265"/>
                    </a:lnTo>
                    <a:lnTo>
                      <a:pt x="1533" y="254"/>
                    </a:lnTo>
                    <a:lnTo>
                      <a:pt x="1555" y="242"/>
                    </a:lnTo>
                    <a:lnTo>
                      <a:pt x="1576" y="231"/>
                    </a:lnTo>
                    <a:lnTo>
                      <a:pt x="1599" y="220"/>
                    </a:lnTo>
                    <a:lnTo>
                      <a:pt x="1620" y="207"/>
                    </a:lnTo>
                    <a:lnTo>
                      <a:pt x="1643" y="194"/>
                    </a:lnTo>
                    <a:lnTo>
                      <a:pt x="1666" y="181"/>
                    </a:lnTo>
                    <a:lnTo>
                      <a:pt x="1688" y="167"/>
                    </a:lnTo>
                    <a:lnTo>
                      <a:pt x="1740" y="138"/>
                    </a:lnTo>
                    <a:lnTo>
                      <a:pt x="1603" y="19"/>
                    </a:lnTo>
                    <a:lnTo>
                      <a:pt x="1569" y="0"/>
                    </a:lnTo>
                    <a:lnTo>
                      <a:pt x="1568" y="0"/>
                    </a:lnTo>
                    <a:lnTo>
                      <a:pt x="1564" y="2"/>
                    </a:lnTo>
                    <a:lnTo>
                      <a:pt x="1560" y="3"/>
                    </a:lnTo>
                    <a:lnTo>
                      <a:pt x="1558" y="5"/>
                    </a:lnTo>
                    <a:lnTo>
                      <a:pt x="1554" y="7"/>
                    </a:lnTo>
                    <a:lnTo>
                      <a:pt x="1550" y="10"/>
                    </a:lnTo>
                    <a:lnTo>
                      <a:pt x="1545" y="12"/>
                    </a:lnTo>
                    <a:lnTo>
                      <a:pt x="1540" y="16"/>
                    </a:lnTo>
                    <a:lnTo>
                      <a:pt x="1535" y="19"/>
                    </a:lnTo>
                    <a:lnTo>
                      <a:pt x="1529" y="24"/>
                    </a:lnTo>
                    <a:lnTo>
                      <a:pt x="1521" y="26"/>
                    </a:lnTo>
                    <a:lnTo>
                      <a:pt x="1515" y="31"/>
                    </a:lnTo>
                    <a:lnTo>
                      <a:pt x="1507" y="35"/>
                    </a:lnTo>
                    <a:lnTo>
                      <a:pt x="1500" y="40"/>
                    </a:lnTo>
                    <a:lnTo>
                      <a:pt x="1491" y="45"/>
                    </a:lnTo>
                    <a:lnTo>
                      <a:pt x="1482" y="49"/>
                    </a:lnTo>
                    <a:lnTo>
                      <a:pt x="1474" y="54"/>
                    </a:lnTo>
                    <a:lnTo>
                      <a:pt x="1465" y="59"/>
                    </a:lnTo>
                    <a:lnTo>
                      <a:pt x="1455" y="64"/>
                    </a:lnTo>
                    <a:lnTo>
                      <a:pt x="1445" y="70"/>
                    </a:lnTo>
                    <a:lnTo>
                      <a:pt x="1433" y="75"/>
                    </a:lnTo>
                    <a:lnTo>
                      <a:pt x="1425" y="81"/>
                    </a:lnTo>
                    <a:lnTo>
                      <a:pt x="1413" y="86"/>
                    </a:lnTo>
                    <a:lnTo>
                      <a:pt x="1402" y="91"/>
                    </a:lnTo>
                    <a:lnTo>
                      <a:pt x="1391" y="98"/>
                    </a:lnTo>
                    <a:lnTo>
                      <a:pt x="1379" y="104"/>
                    </a:lnTo>
                    <a:lnTo>
                      <a:pt x="1367" y="109"/>
                    </a:lnTo>
                    <a:lnTo>
                      <a:pt x="1354" y="115"/>
                    </a:lnTo>
                    <a:lnTo>
                      <a:pt x="1342" y="123"/>
                    </a:lnTo>
                    <a:lnTo>
                      <a:pt x="1330" y="129"/>
                    </a:lnTo>
                    <a:lnTo>
                      <a:pt x="1317" y="134"/>
                    </a:lnTo>
                    <a:lnTo>
                      <a:pt x="1304" y="140"/>
                    </a:lnTo>
                    <a:lnTo>
                      <a:pt x="1290" y="145"/>
                    </a:lnTo>
                    <a:lnTo>
                      <a:pt x="1276" y="152"/>
                    </a:lnTo>
                    <a:lnTo>
                      <a:pt x="1263" y="157"/>
                    </a:lnTo>
                    <a:lnTo>
                      <a:pt x="1249" y="163"/>
                    </a:lnTo>
                    <a:lnTo>
                      <a:pt x="1236" y="168"/>
                    </a:lnTo>
                    <a:lnTo>
                      <a:pt x="1223" y="174"/>
                    </a:lnTo>
                    <a:lnTo>
                      <a:pt x="1209" y="179"/>
                    </a:lnTo>
                    <a:lnTo>
                      <a:pt x="1194" y="186"/>
                    </a:lnTo>
                    <a:lnTo>
                      <a:pt x="1180" y="191"/>
                    </a:lnTo>
                    <a:lnTo>
                      <a:pt x="1167" y="196"/>
                    </a:lnTo>
                    <a:lnTo>
                      <a:pt x="1152" y="201"/>
                    </a:lnTo>
                    <a:lnTo>
                      <a:pt x="1138" y="206"/>
                    </a:lnTo>
                    <a:lnTo>
                      <a:pt x="1125" y="210"/>
                    </a:lnTo>
                    <a:lnTo>
                      <a:pt x="1111" y="215"/>
                    </a:lnTo>
                    <a:lnTo>
                      <a:pt x="1096" y="218"/>
                    </a:lnTo>
                    <a:lnTo>
                      <a:pt x="1082" y="223"/>
                    </a:lnTo>
                    <a:lnTo>
                      <a:pt x="1068" y="226"/>
                    </a:lnTo>
                    <a:lnTo>
                      <a:pt x="1054" y="231"/>
                    </a:lnTo>
                    <a:lnTo>
                      <a:pt x="1041" y="233"/>
                    </a:lnTo>
                    <a:lnTo>
                      <a:pt x="1027" y="236"/>
                    </a:lnTo>
                    <a:lnTo>
                      <a:pt x="1013" y="240"/>
                    </a:lnTo>
                    <a:lnTo>
                      <a:pt x="1000" y="242"/>
                    </a:lnTo>
                    <a:lnTo>
                      <a:pt x="985" y="245"/>
                    </a:lnTo>
                    <a:lnTo>
                      <a:pt x="973" y="246"/>
                    </a:lnTo>
                    <a:lnTo>
                      <a:pt x="959" y="247"/>
                    </a:lnTo>
                    <a:lnTo>
                      <a:pt x="946" y="250"/>
                    </a:lnTo>
                    <a:lnTo>
                      <a:pt x="934" y="250"/>
                    </a:lnTo>
                    <a:lnTo>
                      <a:pt x="920" y="251"/>
                    </a:lnTo>
                    <a:lnTo>
                      <a:pt x="909" y="251"/>
                    </a:lnTo>
                    <a:lnTo>
                      <a:pt x="896" y="251"/>
                    </a:lnTo>
                    <a:lnTo>
                      <a:pt x="884" y="251"/>
                    </a:lnTo>
                    <a:lnTo>
                      <a:pt x="871" y="250"/>
                    </a:lnTo>
                    <a:lnTo>
                      <a:pt x="859" y="250"/>
                    </a:lnTo>
                    <a:lnTo>
                      <a:pt x="847" y="250"/>
                    </a:lnTo>
                    <a:lnTo>
                      <a:pt x="835" y="249"/>
                    </a:lnTo>
                    <a:lnTo>
                      <a:pt x="823" y="247"/>
                    </a:lnTo>
                    <a:lnTo>
                      <a:pt x="812" y="247"/>
                    </a:lnTo>
                    <a:lnTo>
                      <a:pt x="801" y="247"/>
                    </a:lnTo>
                    <a:lnTo>
                      <a:pt x="789" y="246"/>
                    </a:lnTo>
                    <a:lnTo>
                      <a:pt x="778" y="246"/>
                    </a:lnTo>
                    <a:lnTo>
                      <a:pt x="767" y="245"/>
                    </a:lnTo>
                    <a:lnTo>
                      <a:pt x="757" y="245"/>
                    </a:lnTo>
                    <a:lnTo>
                      <a:pt x="746" y="244"/>
                    </a:lnTo>
                    <a:lnTo>
                      <a:pt x="736" y="242"/>
                    </a:lnTo>
                    <a:lnTo>
                      <a:pt x="724" y="242"/>
                    </a:lnTo>
                    <a:lnTo>
                      <a:pt x="715" y="242"/>
                    </a:lnTo>
                    <a:lnTo>
                      <a:pt x="704" y="241"/>
                    </a:lnTo>
                    <a:lnTo>
                      <a:pt x="694" y="240"/>
                    </a:lnTo>
                    <a:lnTo>
                      <a:pt x="683" y="238"/>
                    </a:lnTo>
                    <a:lnTo>
                      <a:pt x="673" y="237"/>
                    </a:lnTo>
                    <a:lnTo>
                      <a:pt x="663" y="236"/>
                    </a:lnTo>
                    <a:lnTo>
                      <a:pt x="654" y="236"/>
                    </a:lnTo>
                    <a:lnTo>
                      <a:pt x="644" y="235"/>
                    </a:lnTo>
                    <a:lnTo>
                      <a:pt x="634" y="235"/>
                    </a:lnTo>
                    <a:lnTo>
                      <a:pt x="624" y="233"/>
                    </a:lnTo>
                    <a:lnTo>
                      <a:pt x="615" y="231"/>
                    </a:lnTo>
                    <a:lnTo>
                      <a:pt x="606" y="230"/>
                    </a:lnTo>
                    <a:lnTo>
                      <a:pt x="597" y="230"/>
                    </a:lnTo>
                    <a:lnTo>
                      <a:pt x="589" y="228"/>
                    </a:lnTo>
                    <a:lnTo>
                      <a:pt x="580" y="227"/>
                    </a:lnTo>
                    <a:lnTo>
                      <a:pt x="571" y="226"/>
                    </a:lnTo>
                    <a:lnTo>
                      <a:pt x="562" y="225"/>
                    </a:lnTo>
                    <a:lnTo>
                      <a:pt x="554" y="223"/>
                    </a:lnTo>
                    <a:lnTo>
                      <a:pt x="545" y="221"/>
                    </a:lnTo>
                    <a:lnTo>
                      <a:pt x="537" y="220"/>
                    </a:lnTo>
                    <a:lnTo>
                      <a:pt x="528" y="218"/>
                    </a:lnTo>
                    <a:lnTo>
                      <a:pt x="521" y="216"/>
                    </a:lnTo>
                    <a:lnTo>
                      <a:pt x="512" y="215"/>
                    </a:lnTo>
                    <a:lnTo>
                      <a:pt x="505" y="213"/>
                    </a:lnTo>
                    <a:lnTo>
                      <a:pt x="498" y="212"/>
                    </a:lnTo>
                    <a:lnTo>
                      <a:pt x="490" y="210"/>
                    </a:lnTo>
                    <a:lnTo>
                      <a:pt x="482" y="207"/>
                    </a:lnTo>
                    <a:lnTo>
                      <a:pt x="474" y="206"/>
                    </a:lnTo>
                    <a:lnTo>
                      <a:pt x="468" y="203"/>
                    </a:lnTo>
                    <a:lnTo>
                      <a:pt x="461" y="202"/>
                    </a:lnTo>
                    <a:lnTo>
                      <a:pt x="454" y="200"/>
                    </a:lnTo>
                    <a:lnTo>
                      <a:pt x="448" y="197"/>
                    </a:lnTo>
                    <a:lnTo>
                      <a:pt x="442" y="196"/>
                    </a:lnTo>
                    <a:lnTo>
                      <a:pt x="434" y="193"/>
                    </a:lnTo>
                    <a:lnTo>
                      <a:pt x="428" y="191"/>
                    </a:lnTo>
                    <a:lnTo>
                      <a:pt x="422" y="188"/>
                    </a:lnTo>
                    <a:lnTo>
                      <a:pt x="415" y="186"/>
                    </a:lnTo>
                    <a:lnTo>
                      <a:pt x="409" y="183"/>
                    </a:lnTo>
                    <a:lnTo>
                      <a:pt x="403" y="181"/>
                    </a:lnTo>
                    <a:lnTo>
                      <a:pt x="398" y="178"/>
                    </a:lnTo>
                    <a:lnTo>
                      <a:pt x="393" y="176"/>
                    </a:lnTo>
                    <a:lnTo>
                      <a:pt x="387" y="173"/>
                    </a:lnTo>
                    <a:lnTo>
                      <a:pt x="382" y="169"/>
                    </a:lnTo>
                    <a:lnTo>
                      <a:pt x="375" y="167"/>
                    </a:lnTo>
                    <a:lnTo>
                      <a:pt x="372" y="164"/>
                    </a:lnTo>
                    <a:lnTo>
                      <a:pt x="365" y="161"/>
                    </a:lnTo>
                    <a:lnTo>
                      <a:pt x="360" y="158"/>
                    </a:lnTo>
                    <a:lnTo>
                      <a:pt x="356" y="156"/>
                    </a:lnTo>
                    <a:lnTo>
                      <a:pt x="353" y="152"/>
                    </a:lnTo>
                    <a:lnTo>
                      <a:pt x="350" y="152"/>
                    </a:lnTo>
                    <a:lnTo>
                      <a:pt x="346" y="153"/>
                    </a:lnTo>
                    <a:lnTo>
                      <a:pt x="343" y="153"/>
                    </a:lnTo>
                    <a:lnTo>
                      <a:pt x="340" y="156"/>
                    </a:lnTo>
                    <a:lnTo>
                      <a:pt x="336" y="156"/>
                    </a:lnTo>
                    <a:lnTo>
                      <a:pt x="333" y="157"/>
                    </a:lnTo>
                    <a:lnTo>
                      <a:pt x="328" y="158"/>
                    </a:lnTo>
                    <a:lnTo>
                      <a:pt x="323" y="159"/>
                    </a:lnTo>
                    <a:lnTo>
                      <a:pt x="316" y="159"/>
                    </a:lnTo>
                    <a:lnTo>
                      <a:pt x="311" y="162"/>
                    </a:lnTo>
                    <a:lnTo>
                      <a:pt x="305" y="162"/>
                    </a:lnTo>
                    <a:lnTo>
                      <a:pt x="300" y="163"/>
                    </a:lnTo>
                    <a:lnTo>
                      <a:pt x="294" y="164"/>
                    </a:lnTo>
                    <a:lnTo>
                      <a:pt x="287" y="167"/>
                    </a:lnTo>
                    <a:lnTo>
                      <a:pt x="281" y="167"/>
                    </a:lnTo>
                    <a:lnTo>
                      <a:pt x="274" y="168"/>
                    </a:lnTo>
                    <a:lnTo>
                      <a:pt x="267" y="168"/>
                    </a:lnTo>
                    <a:lnTo>
                      <a:pt x="261" y="169"/>
                    </a:lnTo>
                    <a:lnTo>
                      <a:pt x="254" y="169"/>
                    </a:lnTo>
                    <a:lnTo>
                      <a:pt x="247" y="169"/>
                    </a:lnTo>
                    <a:lnTo>
                      <a:pt x="241" y="169"/>
                    </a:lnTo>
                    <a:lnTo>
                      <a:pt x="235" y="169"/>
                    </a:lnTo>
                    <a:lnTo>
                      <a:pt x="228" y="168"/>
                    </a:lnTo>
                    <a:lnTo>
                      <a:pt x="222" y="168"/>
                    </a:lnTo>
                    <a:lnTo>
                      <a:pt x="216" y="167"/>
                    </a:lnTo>
                    <a:lnTo>
                      <a:pt x="211" y="166"/>
                    </a:lnTo>
                    <a:lnTo>
                      <a:pt x="207" y="163"/>
                    </a:lnTo>
                    <a:lnTo>
                      <a:pt x="202" y="162"/>
                    </a:lnTo>
                    <a:lnTo>
                      <a:pt x="197" y="159"/>
                    </a:lnTo>
                    <a:lnTo>
                      <a:pt x="195" y="157"/>
                    </a:lnTo>
                    <a:lnTo>
                      <a:pt x="187" y="151"/>
                    </a:lnTo>
                    <a:lnTo>
                      <a:pt x="182" y="143"/>
                    </a:lnTo>
                    <a:lnTo>
                      <a:pt x="177" y="137"/>
                    </a:lnTo>
                    <a:lnTo>
                      <a:pt x="173" y="130"/>
                    </a:lnTo>
                    <a:lnTo>
                      <a:pt x="168" y="124"/>
                    </a:lnTo>
                    <a:lnTo>
                      <a:pt x="163" y="118"/>
                    </a:lnTo>
                    <a:lnTo>
                      <a:pt x="157" y="113"/>
                    </a:lnTo>
                    <a:lnTo>
                      <a:pt x="151" y="109"/>
                    </a:lnTo>
                    <a:lnTo>
                      <a:pt x="147" y="107"/>
                    </a:lnTo>
                    <a:lnTo>
                      <a:pt x="142" y="105"/>
                    </a:lnTo>
                    <a:lnTo>
                      <a:pt x="137" y="104"/>
                    </a:lnTo>
                    <a:lnTo>
                      <a:pt x="132" y="104"/>
                    </a:lnTo>
                    <a:lnTo>
                      <a:pt x="127" y="103"/>
                    </a:lnTo>
                    <a:lnTo>
                      <a:pt x="120" y="103"/>
                    </a:lnTo>
                    <a:lnTo>
                      <a:pt x="114" y="104"/>
                    </a:lnTo>
                    <a:lnTo>
                      <a:pt x="108" y="105"/>
                    </a:lnTo>
                    <a:lnTo>
                      <a:pt x="103" y="105"/>
                    </a:lnTo>
                    <a:lnTo>
                      <a:pt x="99" y="107"/>
                    </a:lnTo>
                    <a:lnTo>
                      <a:pt x="95" y="107"/>
                    </a:lnTo>
                    <a:lnTo>
                      <a:pt x="90" y="108"/>
                    </a:lnTo>
                    <a:lnTo>
                      <a:pt x="85" y="109"/>
                    </a:lnTo>
                    <a:lnTo>
                      <a:pt x="82" y="110"/>
                    </a:lnTo>
                    <a:lnTo>
                      <a:pt x="77" y="113"/>
                    </a:lnTo>
                    <a:lnTo>
                      <a:pt x="72" y="114"/>
                    </a:lnTo>
                    <a:lnTo>
                      <a:pt x="65" y="115"/>
                    </a:lnTo>
                    <a:lnTo>
                      <a:pt x="60" y="118"/>
                    </a:lnTo>
                    <a:lnTo>
                      <a:pt x="54" y="119"/>
                    </a:lnTo>
                    <a:lnTo>
                      <a:pt x="49" y="123"/>
                    </a:lnTo>
                    <a:lnTo>
                      <a:pt x="43" y="124"/>
                    </a:lnTo>
                    <a:lnTo>
                      <a:pt x="36" y="127"/>
                    </a:lnTo>
                    <a:lnTo>
                      <a:pt x="30" y="129"/>
                    </a:lnTo>
                    <a:lnTo>
                      <a:pt x="24" y="133"/>
                    </a:lnTo>
                    <a:lnTo>
                      <a:pt x="23" y="133"/>
                    </a:lnTo>
                    <a:lnTo>
                      <a:pt x="19" y="134"/>
                    </a:lnTo>
                    <a:lnTo>
                      <a:pt x="15" y="137"/>
                    </a:lnTo>
                    <a:lnTo>
                      <a:pt x="10" y="140"/>
                    </a:lnTo>
                    <a:lnTo>
                      <a:pt x="6" y="145"/>
                    </a:lnTo>
                    <a:lnTo>
                      <a:pt x="3" y="152"/>
                    </a:lnTo>
                    <a:lnTo>
                      <a:pt x="1" y="154"/>
                    </a:lnTo>
                    <a:lnTo>
                      <a:pt x="1" y="158"/>
                    </a:lnTo>
                    <a:lnTo>
                      <a:pt x="0" y="162"/>
                    </a:lnTo>
                    <a:lnTo>
                      <a:pt x="1" y="167"/>
                    </a:lnTo>
                    <a:lnTo>
                      <a:pt x="1" y="171"/>
                    </a:lnTo>
                    <a:lnTo>
                      <a:pt x="3" y="174"/>
                    </a:lnTo>
                    <a:lnTo>
                      <a:pt x="5" y="177"/>
                    </a:lnTo>
                    <a:lnTo>
                      <a:pt x="8" y="181"/>
                    </a:lnTo>
                    <a:lnTo>
                      <a:pt x="11" y="184"/>
                    </a:lnTo>
                    <a:lnTo>
                      <a:pt x="16" y="189"/>
                    </a:lnTo>
                    <a:lnTo>
                      <a:pt x="20" y="191"/>
                    </a:lnTo>
                    <a:lnTo>
                      <a:pt x="25" y="193"/>
                    </a:lnTo>
                    <a:lnTo>
                      <a:pt x="28" y="194"/>
                    </a:lnTo>
                    <a:lnTo>
                      <a:pt x="29" y="194"/>
                    </a:lnTo>
                    <a:lnTo>
                      <a:pt x="30" y="194"/>
                    </a:lnTo>
                    <a:lnTo>
                      <a:pt x="36" y="196"/>
                    </a:lnTo>
                    <a:lnTo>
                      <a:pt x="40" y="196"/>
                    </a:lnTo>
                    <a:lnTo>
                      <a:pt x="45" y="197"/>
                    </a:lnTo>
                    <a:lnTo>
                      <a:pt x="49" y="198"/>
                    </a:lnTo>
                    <a:lnTo>
                      <a:pt x="56" y="201"/>
                    </a:lnTo>
                    <a:lnTo>
                      <a:pt x="63" y="202"/>
                    </a:lnTo>
                    <a:lnTo>
                      <a:pt x="69" y="203"/>
                    </a:lnTo>
                    <a:lnTo>
                      <a:pt x="73" y="203"/>
                    </a:lnTo>
                    <a:lnTo>
                      <a:pt x="77" y="206"/>
                    </a:lnTo>
                    <a:lnTo>
                      <a:pt x="80" y="206"/>
                    </a:lnTo>
                    <a:lnTo>
                      <a:pt x="85" y="207"/>
                    </a:lnTo>
                    <a:lnTo>
                      <a:pt x="88" y="208"/>
                    </a:lnTo>
                    <a:lnTo>
                      <a:pt x="93" y="210"/>
                    </a:lnTo>
                    <a:lnTo>
                      <a:pt x="97" y="211"/>
                    </a:lnTo>
                    <a:lnTo>
                      <a:pt x="102" y="212"/>
                    </a:lnTo>
                    <a:lnTo>
                      <a:pt x="105" y="213"/>
                    </a:lnTo>
                    <a:lnTo>
                      <a:pt x="110" y="215"/>
                    </a:lnTo>
                    <a:lnTo>
                      <a:pt x="115" y="217"/>
                    </a:lnTo>
                    <a:lnTo>
                      <a:pt x="120" y="218"/>
                    </a:lnTo>
                    <a:lnTo>
                      <a:pt x="124" y="220"/>
                    </a:lnTo>
                    <a:lnTo>
                      <a:pt x="129" y="221"/>
                    </a:lnTo>
                    <a:lnTo>
                      <a:pt x="133" y="222"/>
                    </a:lnTo>
                    <a:lnTo>
                      <a:pt x="138" y="225"/>
                    </a:lnTo>
                    <a:lnTo>
                      <a:pt x="143" y="226"/>
                    </a:lnTo>
                    <a:lnTo>
                      <a:pt x="148" y="227"/>
                    </a:lnTo>
                    <a:lnTo>
                      <a:pt x="153" y="230"/>
                    </a:lnTo>
                    <a:lnTo>
                      <a:pt x="158" y="231"/>
                    </a:lnTo>
                    <a:lnTo>
                      <a:pt x="162" y="233"/>
                    </a:lnTo>
                    <a:lnTo>
                      <a:pt x="167" y="235"/>
                    </a:lnTo>
                    <a:lnTo>
                      <a:pt x="171" y="237"/>
                    </a:lnTo>
                    <a:lnTo>
                      <a:pt x="176" y="240"/>
                    </a:lnTo>
                    <a:lnTo>
                      <a:pt x="181" y="241"/>
                    </a:lnTo>
                    <a:lnTo>
                      <a:pt x="186" y="244"/>
                    </a:lnTo>
                    <a:lnTo>
                      <a:pt x="190" y="246"/>
                    </a:lnTo>
                    <a:lnTo>
                      <a:pt x="195" y="249"/>
                    </a:lnTo>
                    <a:lnTo>
                      <a:pt x="198" y="251"/>
                    </a:lnTo>
                    <a:lnTo>
                      <a:pt x="202" y="252"/>
                    </a:lnTo>
                    <a:lnTo>
                      <a:pt x="207" y="255"/>
                    </a:lnTo>
                    <a:lnTo>
                      <a:pt x="211" y="257"/>
                    </a:lnTo>
                    <a:lnTo>
                      <a:pt x="215" y="259"/>
                    </a:lnTo>
                    <a:lnTo>
                      <a:pt x="218" y="262"/>
                    </a:lnTo>
                    <a:lnTo>
                      <a:pt x="222" y="264"/>
                    </a:lnTo>
                    <a:lnTo>
                      <a:pt x="227" y="267"/>
                    </a:lnTo>
                    <a:lnTo>
                      <a:pt x="233" y="272"/>
                    </a:lnTo>
                    <a:lnTo>
                      <a:pt x="241" y="277"/>
                    </a:lnTo>
                    <a:lnTo>
                      <a:pt x="246" y="284"/>
                    </a:lnTo>
                    <a:lnTo>
                      <a:pt x="252" y="290"/>
                    </a:lnTo>
                    <a:lnTo>
                      <a:pt x="256" y="295"/>
                    </a:lnTo>
                    <a:lnTo>
                      <a:pt x="261" y="300"/>
                    </a:lnTo>
                    <a:lnTo>
                      <a:pt x="266" y="305"/>
                    </a:lnTo>
                    <a:lnTo>
                      <a:pt x="271" y="311"/>
                    </a:lnTo>
                    <a:lnTo>
                      <a:pt x="276" y="315"/>
                    </a:lnTo>
                    <a:lnTo>
                      <a:pt x="280" y="319"/>
                    </a:lnTo>
                    <a:lnTo>
                      <a:pt x="285" y="324"/>
                    </a:lnTo>
                    <a:lnTo>
                      <a:pt x="289" y="328"/>
                    </a:lnTo>
                    <a:close/>
                  </a:path>
                </a:pathLst>
              </a:custGeom>
              <a:solidFill>
                <a:srgbClr val="FFD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07" name="Freeform 66"/>
              <p:cNvSpPr>
                <a:spLocks/>
              </p:cNvSpPr>
              <p:nvPr/>
            </p:nvSpPr>
            <p:spPr bwMode="auto">
              <a:xfrm>
                <a:off x="3227" y="3174"/>
                <a:ext cx="279" cy="73"/>
              </a:xfrm>
              <a:custGeom>
                <a:avLst/>
                <a:gdLst>
                  <a:gd name="T0" fmla="*/ 88 w 836"/>
                  <a:gd name="T1" fmla="*/ 159 h 218"/>
                  <a:gd name="T2" fmla="*/ 95 w 836"/>
                  <a:gd name="T3" fmla="*/ 158 h 218"/>
                  <a:gd name="T4" fmla="*/ 106 w 836"/>
                  <a:gd name="T5" fmla="*/ 157 h 218"/>
                  <a:gd name="T6" fmla="*/ 114 w 836"/>
                  <a:gd name="T7" fmla="*/ 156 h 218"/>
                  <a:gd name="T8" fmla="*/ 126 w 836"/>
                  <a:gd name="T9" fmla="*/ 154 h 218"/>
                  <a:gd name="T10" fmla="*/ 138 w 836"/>
                  <a:gd name="T11" fmla="*/ 153 h 218"/>
                  <a:gd name="T12" fmla="*/ 153 w 836"/>
                  <a:gd name="T13" fmla="*/ 152 h 218"/>
                  <a:gd name="T14" fmla="*/ 168 w 836"/>
                  <a:gd name="T15" fmla="*/ 149 h 218"/>
                  <a:gd name="T16" fmla="*/ 186 w 836"/>
                  <a:gd name="T17" fmla="*/ 148 h 218"/>
                  <a:gd name="T18" fmla="*/ 203 w 836"/>
                  <a:gd name="T19" fmla="*/ 144 h 218"/>
                  <a:gd name="T20" fmla="*/ 222 w 836"/>
                  <a:gd name="T21" fmla="*/ 142 h 218"/>
                  <a:gd name="T22" fmla="*/ 244 w 836"/>
                  <a:gd name="T23" fmla="*/ 139 h 218"/>
                  <a:gd name="T24" fmla="*/ 265 w 836"/>
                  <a:gd name="T25" fmla="*/ 136 h 218"/>
                  <a:gd name="T26" fmla="*/ 288 w 836"/>
                  <a:gd name="T27" fmla="*/ 133 h 218"/>
                  <a:gd name="T28" fmla="*/ 310 w 836"/>
                  <a:gd name="T29" fmla="*/ 128 h 218"/>
                  <a:gd name="T30" fmla="*/ 334 w 836"/>
                  <a:gd name="T31" fmla="*/ 123 h 218"/>
                  <a:gd name="T32" fmla="*/ 359 w 836"/>
                  <a:gd name="T33" fmla="*/ 118 h 218"/>
                  <a:gd name="T34" fmla="*/ 385 w 836"/>
                  <a:gd name="T35" fmla="*/ 113 h 218"/>
                  <a:gd name="T36" fmla="*/ 412 w 836"/>
                  <a:gd name="T37" fmla="*/ 108 h 218"/>
                  <a:gd name="T38" fmla="*/ 438 w 836"/>
                  <a:gd name="T39" fmla="*/ 102 h 218"/>
                  <a:gd name="T40" fmla="*/ 466 w 836"/>
                  <a:gd name="T41" fmla="*/ 95 h 218"/>
                  <a:gd name="T42" fmla="*/ 493 w 836"/>
                  <a:gd name="T43" fmla="*/ 88 h 218"/>
                  <a:gd name="T44" fmla="*/ 522 w 836"/>
                  <a:gd name="T45" fmla="*/ 81 h 218"/>
                  <a:gd name="T46" fmla="*/ 550 w 836"/>
                  <a:gd name="T47" fmla="*/ 73 h 218"/>
                  <a:gd name="T48" fmla="*/ 579 w 836"/>
                  <a:gd name="T49" fmla="*/ 63 h 218"/>
                  <a:gd name="T50" fmla="*/ 608 w 836"/>
                  <a:gd name="T51" fmla="*/ 55 h 218"/>
                  <a:gd name="T52" fmla="*/ 636 w 836"/>
                  <a:gd name="T53" fmla="*/ 45 h 218"/>
                  <a:gd name="T54" fmla="*/ 665 w 836"/>
                  <a:gd name="T55" fmla="*/ 35 h 218"/>
                  <a:gd name="T56" fmla="*/ 694 w 836"/>
                  <a:gd name="T57" fmla="*/ 24 h 218"/>
                  <a:gd name="T58" fmla="*/ 722 w 836"/>
                  <a:gd name="T59" fmla="*/ 12 h 218"/>
                  <a:gd name="T60" fmla="*/ 836 w 836"/>
                  <a:gd name="T61" fmla="*/ 0 h 218"/>
                  <a:gd name="T62" fmla="*/ 812 w 836"/>
                  <a:gd name="T63" fmla="*/ 11 h 218"/>
                  <a:gd name="T64" fmla="*/ 802 w 836"/>
                  <a:gd name="T65" fmla="*/ 17 h 218"/>
                  <a:gd name="T66" fmla="*/ 790 w 836"/>
                  <a:gd name="T67" fmla="*/ 22 h 218"/>
                  <a:gd name="T68" fmla="*/ 777 w 836"/>
                  <a:gd name="T69" fmla="*/ 30 h 218"/>
                  <a:gd name="T70" fmla="*/ 762 w 836"/>
                  <a:gd name="T71" fmla="*/ 36 h 218"/>
                  <a:gd name="T72" fmla="*/ 747 w 836"/>
                  <a:gd name="T73" fmla="*/ 44 h 218"/>
                  <a:gd name="T74" fmla="*/ 729 w 836"/>
                  <a:gd name="T75" fmla="*/ 53 h 218"/>
                  <a:gd name="T76" fmla="*/ 712 w 836"/>
                  <a:gd name="T77" fmla="*/ 61 h 218"/>
                  <a:gd name="T78" fmla="*/ 692 w 836"/>
                  <a:gd name="T79" fmla="*/ 70 h 218"/>
                  <a:gd name="T80" fmla="*/ 673 w 836"/>
                  <a:gd name="T81" fmla="*/ 79 h 218"/>
                  <a:gd name="T82" fmla="*/ 653 w 836"/>
                  <a:gd name="T83" fmla="*/ 89 h 218"/>
                  <a:gd name="T84" fmla="*/ 633 w 836"/>
                  <a:gd name="T85" fmla="*/ 99 h 218"/>
                  <a:gd name="T86" fmla="*/ 610 w 836"/>
                  <a:gd name="T87" fmla="*/ 108 h 218"/>
                  <a:gd name="T88" fmla="*/ 588 w 836"/>
                  <a:gd name="T89" fmla="*/ 118 h 218"/>
                  <a:gd name="T90" fmla="*/ 565 w 836"/>
                  <a:gd name="T91" fmla="*/ 127 h 218"/>
                  <a:gd name="T92" fmla="*/ 542 w 836"/>
                  <a:gd name="T93" fmla="*/ 137 h 218"/>
                  <a:gd name="T94" fmla="*/ 518 w 836"/>
                  <a:gd name="T95" fmla="*/ 146 h 218"/>
                  <a:gd name="T96" fmla="*/ 496 w 836"/>
                  <a:gd name="T97" fmla="*/ 156 h 218"/>
                  <a:gd name="T98" fmla="*/ 472 w 836"/>
                  <a:gd name="T99" fmla="*/ 163 h 218"/>
                  <a:gd name="T100" fmla="*/ 449 w 836"/>
                  <a:gd name="T101" fmla="*/ 172 h 218"/>
                  <a:gd name="T102" fmla="*/ 426 w 836"/>
                  <a:gd name="T103" fmla="*/ 179 h 218"/>
                  <a:gd name="T104" fmla="*/ 403 w 836"/>
                  <a:gd name="T105" fmla="*/ 187 h 218"/>
                  <a:gd name="T106" fmla="*/ 379 w 836"/>
                  <a:gd name="T107" fmla="*/ 193 h 218"/>
                  <a:gd name="T108" fmla="*/ 358 w 836"/>
                  <a:gd name="T109" fmla="*/ 201 h 218"/>
                  <a:gd name="T110" fmla="*/ 336 w 836"/>
                  <a:gd name="T111" fmla="*/ 206 h 218"/>
                  <a:gd name="T112" fmla="*/ 315 w 836"/>
                  <a:gd name="T113" fmla="*/ 211 h 218"/>
                  <a:gd name="T114" fmla="*/ 295 w 836"/>
                  <a:gd name="T115" fmla="*/ 215 h 218"/>
                  <a:gd name="T116" fmla="*/ 276 w 836"/>
                  <a:gd name="T117" fmla="*/ 218 h 218"/>
                  <a:gd name="T118" fmla="*/ 88 w 836"/>
                  <a:gd name="T119" fmla="*/ 159 h 21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36"/>
                  <a:gd name="T181" fmla="*/ 0 h 218"/>
                  <a:gd name="T182" fmla="*/ 836 w 836"/>
                  <a:gd name="T183" fmla="*/ 218 h 21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36" h="218">
                    <a:moveTo>
                      <a:pt x="88" y="159"/>
                    </a:moveTo>
                    <a:lnTo>
                      <a:pt x="88" y="159"/>
                    </a:lnTo>
                    <a:lnTo>
                      <a:pt x="92" y="159"/>
                    </a:lnTo>
                    <a:lnTo>
                      <a:pt x="95" y="158"/>
                    </a:lnTo>
                    <a:lnTo>
                      <a:pt x="103" y="157"/>
                    </a:lnTo>
                    <a:lnTo>
                      <a:pt x="106" y="157"/>
                    </a:lnTo>
                    <a:lnTo>
                      <a:pt x="111" y="156"/>
                    </a:lnTo>
                    <a:lnTo>
                      <a:pt x="114" y="156"/>
                    </a:lnTo>
                    <a:lnTo>
                      <a:pt x="121" y="156"/>
                    </a:lnTo>
                    <a:lnTo>
                      <a:pt x="126" y="154"/>
                    </a:lnTo>
                    <a:lnTo>
                      <a:pt x="132" y="154"/>
                    </a:lnTo>
                    <a:lnTo>
                      <a:pt x="138" y="153"/>
                    </a:lnTo>
                    <a:lnTo>
                      <a:pt x="147" y="153"/>
                    </a:lnTo>
                    <a:lnTo>
                      <a:pt x="153" y="152"/>
                    </a:lnTo>
                    <a:lnTo>
                      <a:pt x="161" y="151"/>
                    </a:lnTo>
                    <a:lnTo>
                      <a:pt x="168" y="149"/>
                    </a:lnTo>
                    <a:lnTo>
                      <a:pt x="177" y="149"/>
                    </a:lnTo>
                    <a:lnTo>
                      <a:pt x="186" y="148"/>
                    </a:lnTo>
                    <a:lnTo>
                      <a:pt x="193" y="146"/>
                    </a:lnTo>
                    <a:lnTo>
                      <a:pt x="203" y="144"/>
                    </a:lnTo>
                    <a:lnTo>
                      <a:pt x="213" y="144"/>
                    </a:lnTo>
                    <a:lnTo>
                      <a:pt x="222" y="142"/>
                    </a:lnTo>
                    <a:lnTo>
                      <a:pt x="232" y="141"/>
                    </a:lnTo>
                    <a:lnTo>
                      <a:pt x="244" y="139"/>
                    </a:lnTo>
                    <a:lnTo>
                      <a:pt x="254" y="138"/>
                    </a:lnTo>
                    <a:lnTo>
                      <a:pt x="265" y="136"/>
                    </a:lnTo>
                    <a:lnTo>
                      <a:pt x="276" y="134"/>
                    </a:lnTo>
                    <a:lnTo>
                      <a:pt x="288" y="133"/>
                    </a:lnTo>
                    <a:lnTo>
                      <a:pt x="299" y="132"/>
                    </a:lnTo>
                    <a:lnTo>
                      <a:pt x="310" y="128"/>
                    </a:lnTo>
                    <a:lnTo>
                      <a:pt x="323" y="127"/>
                    </a:lnTo>
                    <a:lnTo>
                      <a:pt x="334" y="123"/>
                    </a:lnTo>
                    <a:lnTo>
                      <a:pt x="348" y="122"/>
                    </a:lnTo>
                    <a:lnTo>
                      <a:pt x="359" y="118"/>
                    </a:lnTo>
                    <a:lnTo>
                      <a:pt x="372" y="117"/>
                    </a:lnTo>
                    <a:lnTo>
                      <a:pt x="385" y="113"/>
                    </a:lnTo>
                    <a:lnTo>
                      <a:pt x="399" y="112"/>
                    </a:lnTo>
                    <a:lnTo>
                      <a:pt x="412" y="108"/>
                    </a:lnTo>
                    <a:lnTo>
                      <a:pt x="426" y="105"/>
                    </a:lnTo>
                    <a:lnTo>
                      <a:pt x="438" y="102"/>
                    </a:lnTo>
                    <a:lnTo>
                      <a:pt x="452" y="99"/>
                    </a:lnTo>
                    <a:lnTo>
                      <a:pt x="466" y="95"/>
                    </a:lnTo>
                    <a:lnTo>
                      <a:pt x="481" y="92"/>
                    </a:lnTo>
                    <a:lnTo>
                      <a:pt x="493" y="88"/>
                    </a:lnTo>
                    <a:lnTo>
                      <a:pt x="508" y="85"/>
                    </a:lnTo>
                    <a:lnTo>
                      <a:pt x="522" y="81"/>
                    </a:lnTo>
                    <a:lnTo>
                      <a:pt x="536" y="76"/>
                    </a:lnTo>
                    <a:lnTo>
                      <a:pt x="550" y="73"/>
                    </a:lnTo>
                    <a:lnTo>
                      <a:pt x="565" y="68"/>
                    </a:lnTo>
                    <a:lnTo>
                      <a:pt x="579" y="63"/>
                    </a:lnTo>
                    <a:lnTo>
                      <a:pt x="594" y="59"/>
                    </a:lnTo>
                    <a:lnTo>
                      <a:pt x="608" y="55"/>
                    </a:lnTo>
                    <a:lnTo>
                      <a:pt x="623" y="50"/>
                    </a:lnTo>
                    <a:lnTo>
                      <a:pt x="636" y="45"/>
                    </a:lnTo>
                    <a:lnTo>
                      <a:pt x="650" y="40"/>
                    </a:lnTo>
                    <a:lnTo>
                      <a:pt x="665" y="35"/>
                    </a:lnTo>
                    <a:lnTo>
                      <a:pt x="679" y="30"/>
                    </a:lnTo>
                    <a:lnTo>
                      <a:pt x="694" y="24"/>
                    </a:lnTo>
                    <a:lnTo>
                      <a:pt x="708" y="19"/>
                    </a:lnTo>
                    <a:lnTo>
                      <a:pt x="722" y="12"/>
                    </a:lnTo>
                    <a:lnTo>
                      <a:pt x="737" y="7"/>
                    </a:lnTo>
                    <a:lnTo>
                      <a:pt x="836" y="0"/>
                    </a:lnTo>
                    <a:lnTo>
                      <a:pt x="816" y="10"/>
                    </a:lnTo>
                    <a:lnTo>
                      <a:pt x="812" y="11"/>
                    </a:lnTo>
                    <a:lnTo>
                      <a:pt x="807" y="14"/>
                    </a:lnTo>
                    <a:lnTo>
                      <a:pt x="802" y="17"/>
                    </a:lnTo>
                    <a:lnTo>
                      <a:pt x="796" y="19"/>
                    </a:lnTo>
                    <a:lnTo>
                      <a:pt x="790" y="22"/>
                    </a:lnTo>
                    <a:lnTo>
                      <a:pt x="783" y="25"/>
                    </a:lnTo>
                    <a:lnTo>
                      <a:pt x="777" y="30"/>
                    </a:lnTo>
                    <a:lnTo>
                      <a:pt x="770" y="32"/>
                    </a:lnTo>
                    <a:lnTo>
                      <a:pt x="762" y="36"/>
                    </a:lnTo>
                    <a:lnTo>
                      <a:pt x="754" y="40"/>
                    </a:lnTo>
                    <a:lnTo>
                      <a:pt x="747" y="44"/>
                    </a:lnTo>
                    <a:lnTo>
                      <a:pt x="738" y="49"/>
                    </a:lnTo>
                    <a:lnTo>
                      <a:pt x="729" y="53"/>
                    </a:lnTo>
                    <a:lnTo>
                      <a:pt x="721" y="56"/>
                    </a:lnTo>
                    <a:lnTo>
                      <a:pt x="712" y="61"/>
                    </a:lnTo>
                    <a:lnTo>
                      <a:pt x="702" y="65"/>
                    </a:lnTo>
                    <a:lnTo>
                      <a:pt x="692" y="70"/>
                    </a:lnTo>
                    <a:lnTo>
                      <a:pt x="683" y="74"/>
                    </a:lnTo>
                    <a:lnTo>
                      <a:pt x="673" y="79"/>
                    </a:lnTo>
                    <a:lnTo>
                      <a:pt x="663" y="84"/>
                    </a:lnTo>
                    <a:lnTo>
                      <a:pt x="653" y="89"/>
                    </a:lnTo>
                    <a:lnTo>
                      <a:pt x="641" y="94"/>
                    </a:lnTo>
                    <a:lnTo>
                      <a:pt x="633" y="99"/>
                    </a:lnTo>
                    <a:lnTo>
                      <a:pt x="621" y="104"/>
                    </a:lnTo>
                    <a:lnTo>
                      <a:pt x="610" y="108"/>
                    </a:lnTo>
                    <a:lnTo>
                      <a:pt x="599" y="113"/>
                    </a:lnTo>
                    <a:lnTo>
                      <a:pt x="588" y="118"/>
                    </a:lnTo>
                    <a:lnTo>
                      <a:pt x="576" y="122"/>
                    </a:lnTo>
                    <a:lnTo>
                      <a:pt x="565" y="127"/>
                    </a:lnTo>
                    <a:lnTo>
                      <a:pt x="552" y="132"/>
                    </a:lnTo>
                    <a:lnTo>
                      <a:pt x="542" y="137"/>
                    </a:lnTo>
                    <a:lnTo>
                      <a:pt x="530" y="141"/>
                    </a:lnTo>
                    <a:lnTo>
                      <a:pt x="518" y="146"/>
                    </a:lnTo>
                    <a:lnTo>
                      <a:pt x="507" y="151"/>
                    </a:lnTo>
                    <a:lnTo>
                      <a:pt x="496" y="156"/>
                    </a:lnTo>
                    <a:lnTo>
                      <a:pt x="483" y="159"/>
                    </a:lnTo>
                    <a:lnTo>
                      <a:pt x="472" y="163"/>
                    </a:lnTo>
                    <a:lnTo>
                      <a:pt x="461" y="168"/>
                    </a:lnTo>
                    <a:lnTo>
                      <a:pt x="449" y="172"/>
                    </a:lnTo>
                    <a:lnTo>
                      <a:pt x="437" y="176"/>
                    </a:lnTo>
                    <a:lnTo>
                      <a:pt x="426" y="179"/>
                    </a:lnTo>
                    <a:lnTo>
                      <a:pt x="414" y="183"/>
                    </a:lnTo>
                    <a:lnTo>
                      <a:pt x="403" y="187"/>
                    </a:lnTo>
                    <a:lnTo>
                      <a:pt x="390" y="190"/>
                    </a:lnTo>
                    <a:lnTo>
                      <a:pt x="379" y="193"/>
                    </a:lnTo>
                    <a:lnTo>
                      <a:pt x="369" y="197"/>
                    </a:lnTo>
                    <a:lnTo>
                      <a:pt x="358" y="201"/>
                    </a:lnTo>
                    <a:lnTo>
                      <a:pt x="347" y="203"/>
                    </a:lnTo>
                    <a:lnTo>
                      <a:pt x="336" y="206"/>
                    </a:lnTo>
                    <a:lnTo>
                      <a:pt x="325" y="207"/>
                    </a:lnTo>
                    <a:lnTo>
                      <a:pt x="315" y="211"/>
                    </a:lnTo>
                    <a:lnTo>
                      <a:pt x="305" y="212"/>
                    </a:lnTo>
                    <a:lnTo>
                      <a:pt x="295" y="215"/>
                    </a:lnTo>
                    <a:lnTo>
                      <a:pt x="285" y="216"/>
                    </a:lnTo>
                    <a:lnTo>
                      <a:pt x="276" y="218"/>
                    </a:lnTo>
                    <a:lnTo>
                      <a:pt x="0" y="163"/>
                    </a:lnTo>
                    <a:lnTo>
                      <a:pt x="88" y="159"/>
                    </a:lnTo>
                    <a:close/>
                  </a:path>
                </a:pathLst>
              </a:custGeom>
              <a:solidFill>
                <a:srgbClr val="A67A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08" name="Freeform 67"/>
              <p:cNvSpPr>
                <a:spLocks/>
              </p:cNvSpPr>
              <p:nvPr/>
            </p:nvSpPr>
            <p:spPr bwMode="auto">
              <a:xfrm>
                <a:off x="3038" y="3095"/>
                <a:ext cx="229" cy="75"/>
              </a:xfrm>
              <a:custGeom>
                <a:avLst/>
                <a:gdLst>
                  <a:gd name="T0" fmla="*/ 163 w 689"/>
                  <a:gd name="T1" fmla="*/ 127 h 225"/>
                  <a:gd name="T2" fmla="*/ 146 w 689"/>
                  <a:gd name="T3" fmla="*/ 132 h 225"/>
                  <a:gd name="T4" fmla="*/ 124 w 689"/>
                  <a:gd name="T5" fmla="*/ 137 h 225"/>
                  <a:gd name="T6" fmla="*/ 97 w 689"/>
                  <a:gd name="T7" fmla="*/ 142 h 225"/>
                  <a:gd name="T8" fmla="*/ 70 w 689"/>
                  <a:gd name="T9" fmla="*/ 142 h 225"/>
                  <a:gd name="T10" fmla="*/ 42 w 689"/>
                  <a:gd name="T11" fmla="*/ 139 h 225"/>
                  <a:gd name="T12" fmla="*/ 20 w 689"/>
                  <a:gd name="T13" fmla="*/ 129 h 225"/>
                  <a:gd name="T14" fmla="*/ 3 w 689"/>
                  <a:gd name="T15" fmla="*/ 110 h 225"/>
                  <a:gd name="T16" fmla="*/ 0 w 689"/>
                  <a:gd name="T17" fmla="*/ 87 h 225"/>
                  <a:gd name="T18" fmla="*/ 10 w 689"/>
                  <a:gd name="T19" fmla="*/ 66 h 225"/>
                  <a:gd name="T20" fmla="*/ 31 w 689"/>
                  <a:gd name="T21" fmla="*/ 46 h 225"/>
                  <a:gd name="T22" fmla="*/ 57 w 689"/>
                  <a:gd name="T23" fmla="*/ 31 h 225"/>
                  <a:gd name="T24" fmla="*/ 87 w 689"/>
                  <a:gd name="T25" fmla="*/ 16 h 225"/>
                  <a:gd name="T26" fmla="*/ 116 w 689"/>
                  <a:gd name="T27" fmla="*/ 5 h 225"/>
                  <a:gd name="T28" fmla="*/ 141 w 689"/>
                  <a:gd name="T29" fmla="*/ 0 h 225"/>
                  <a:gd name="T30" fmla="*/ 163 w 689"/>
                  <a:gd name="T31" fmla="*/ 2 h 225"/>
                  <a:gd name="T32" fmla="*/ 176 w 689"/>
                  <a:gd name="T33" fmla="*/ 19 h 225"/>
                  <a:gd name="T34" fmla="*/ 183 w 689"/>
                  <a:gd name="T35" fmla="*/ 37 h 225"/>
                  <a:gd name="T36" fmla="*/ 193 w 689"/>
                  <a:gd name="T37" fmla="*/ 56 h 225"/>
                  <a:gd name="T38" fmla="*/ 212 w 689"/>
                  <a:gd name="T39" fmla="*/ 77 h 225"/>
                  <a:gd name="T40" fmla="*/ 228 w 689"/>
                  <a:gd name="T41" fmla="*/ 92 h 225"/>
                  <a:gd name="T42" fmla="*/ 244 w 689"/>
                  <a:gd name="T43" fmla="*/ 104 h 225"/>
                  <a:gd name="T44" fmla="*/ 264 w 689"/>
                  <a:gd name="T45" fmla="*/ 114 h 225"/>
                  <a:gd name="T46" fmla="*/ 289 w 689"/>
                  <a:gd name="T47" fmla="*/ 125 h 225"/>
                  <a:gd name="T48" fmla="*/ 318 w 689"/>
                  <a:gd name="T49" fmla="*/ 136 h 225"/>
                  <a:gd name="T50" fmla="*/ 350 w 689"/>
                  <a:gd name="T51" fmla="*/ 146 h 225"/>
                  <a:gd name="T52" fmla="*/ 382 w 689"/>
                  <a:gd name="T53" fmla="*/ 155 h 225"/>
                  <a:gd name="T54" fmla="*/ 415 w 689"/>
                  <a:gd name="T55" fmla="*/ 163 h 225"/>
                  <a:gd name="T56" fmla="*/ 448 w 689"/>
                  <a:gd name="T57" fmla="*/ 170 h 225"/>
                  <a:gd name="T58" fmla="*/ 478 w 689"/>
                  <a:gd name="T59" fmla="*/ 175 h 225"/>
                  <a:gd name="T60" fmla="*/ 509 w 689"/>
                  <a:gd name="T61" fmla="*/ 181 h 225"/>
                  <a:gd name="T62" fmla="*/ 538 w 689"/>
                  <a:gd name="T63" fmla="*/ 185 h 225"/>
                  <a:gd name="T64" fmla="*/ 566 w 689"/>
                  <a:gd name="T65" fmla="*/ 190 h 225"/>
                  <a:gd name="T66" fmla="*/ 589 w 689"/>
                  <a:gd name="T67" fmla="*/ 193 h 225"/>
                  <a:gd name="T68" fmla="*/ 613 w 689"/>
                  <a:gd name="T69" fmla="*/ 197 h 225"/>
                  <a:gd name="T70" fmla="*/ 633 w 689"/>
                  <a:gd name="T71" fmla="*/ 198 h 225"/>
                  <a:gd name="T72" fmla="*/ 651 w 689"/>
                  <a:gd name="T73" fmla="*/ 200 h 225"/>
                  <a:gd name="T74" fmla="*/ 674 w 689"/>
                  <a:gd name="T75" fmla="*/ 203 h 225"/>
                  <a:gd name="T76" fmla="*/ 687 w 689"/>
                  <a:gd name="T77" fmla="*/ 203 h 225"/>
                  <a:gd name="T78" fmla="*/ 602 w 689"/>
                  <a:gd name="T79" fmla="*/ 224 h 225"/>
                  <a:gd name="T80" fmla="*/ 587 w 689"/>
                  <a:gd name="T81" fmla="*/ 223 h 225"/>
                  <a:gd name="T82" fmla="*/ 571 w 689"/>
                  <a:gd name="T83" fmla="*/ 222 h 225"/>
                  <a:gd name="T84" fmla="*/ 551 w 689"/>
                  <a:gd name="T85" fmla="*/ 220 h 225"/>
                  <a:gd name="T86" fmla="*/ 527 w 689"/>
                  <a:gd name="T87" fmla="*/ 217 h 225"/>
                  <a:gd name="T88" fmla="*/ 499 w 689"/>
                  <a:gd name="T89" fmla="*/ 214 h 225"/>
                  <a:gd name="T90" fmla="*/ 470 w 689"/>
                  <a:gd name="T91" fmla="*/ 209 h 225"/>
                  <a:gd name="T92" fmla="*/ 439 w 689"/>
                  <a:gd name="T93" fmla="*/ 204 h 225"/>
                  <a:gd name="T94" fmla="*/ 405 w 689"/>
                  <a:gd name="T95" fmla="*/ 198 h 225"/>
                  <a:gd name="T96" fmla="*/ 371 w 689"/>
                  <a:gd name="T97" fmla="*/ 191 h 225"/>
                  <a:gd name="T98" fmla="*/ 337 w 689"/>
                  <a:gd name="T99" fmla="*/ 183 h 225"/>
                  <a:gd name="T100" fmla="*/ 302 w 689"/>
                  <a:gd name="T101" fmla="*/ 174 h 225"/>
                  <a:gd name="T102" fmla="*/ 268 w 689"/>
                  <a:gd name="T103" fmla="*/ 164 h 225"/>
                  <a:gd name="T104" fmla="*/ 235 w 689"/>
                  <a:gd name="T105" fmla="*/ 153 h 225"/>
                  <a:gd name="T106" fmla="*/ 205 w 689"/>
                  <a:gd name="T107" fmla="*/ 139 h 225"/>
                  <a:gd name="T108" fmla="*/ 173 w 689"/>
                  <a:gd name="T109" fmla="*/ 125 h 22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89"/>
                  <a:gd name="T166" fmla="*/ 0 h 225"/>
                  <a:gd name="T167" fmla="*/ 689 w 689"/>
                  <a:gd name="T168" fmla="*/ 225 h 22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89" h="225">
                    <a:moveTo>
                      <a:pt x="173" y="125"/>
                    </a:moveTo>
                    <a:lnTo>
                      <a:pt x="170" y="125"/>
                    </a:lnTo>
                    <a:lnTo>
                      <a:pt x="166" y="126"/>
                    </a:lnTo>
                    <a:lnTo>
                      <a:pt x="163" y="127"/>
                    </a:lnTo>
                    <a:lnTo>
                      <a:pt x="160" y="129"/>
                    </a:lnTo>
                    <a:lnTo>
                      <a:pt x="156" y="129"/>
                    </a:lnTo>
                    <a:lnTo>
                      <a:pt x="153" y="131"/>
                    </a:lnTo>
                    <a:lnTo>
                      <a:pt x="146" y="132"/>
                    </a:lnTo>
                    <a:lnTo>
                      <a:pt x="141" y="134"/>
                    </a:lnTo>
                    <a:lnTo>
                      <a:pt x="136" y="135"/>
                    </a:lnTo>
                    <a:lnTo>
                      <a:pt x="130" y="136"/>
                    </a:lnTo>
                    <a:lnTo>
                      <a:pt x="124" y="137"/>
                    </a:lnTo>
                    <a:lnTo>
                      <a:pt x="117" y="139"/>
                    </a:lnTo>
                    <a:lnTo>
                      <a:pt x="111" y="140"/>
                    </a:lnTo>
                    <a:lnTo>
                      <a:pt x="105" y="142"/>
                    </a:lnTo>
                    <a:lnTo>
                      <a:pt x="97" y="142"/>
                    </a:lnTo>
                    <a:lnTo>
                      <a:pt x="91" y="142"/>
                    </a:lnTo>
                    <a:lnTo>
                      <a:pt x="84" y="142"/>
                    </a:lnTo>
                    <a:lnTo>
                      <a:pt x="76" y="144"/>
                    </a:lnTo>
                    <a:lnTo>
                      <a:pt x="70" y="142"/>
                    </a:lnTo>
                    <a:lnTo>
                      <a:pt x="62" y="142"/>
                    </a:lnTo>
                    <a:lnTo>
                      <a:pt x="56" y="142"/>
                    </a:lnTo>
                    <a:lnTo>
                      <a:pt x="50" y="141"/>
                    </a:lnTo>
                    <a:lnTo>
                      <a:pt x="42" y="139"/>
                    </a:lnTo>
                    <a:lnTo>
                      <a:pt x="36" y="137"/>
                    </a:lnTo>
                    <a:lnTo>
                      <a:pt x="31" y="134"/>
                    </a:lnTo>
                    <a:lnTo>
                      <a:pt x="25" y="132"/>
                    </a:lnTo>
                    <a:lnTo>
                      <a:pt x="20" y="129"/>
                    </a:lnTo>
                    <a:lnTo>
                      <a:pt x="15" y="125"/>
                    </a:lnTo>
                    <a:lnTo>
                      <a:pt x="11" y="120"/>
                    </a:lnTo>
                    <a:lnTo>
                      <a:pt x="7" y="116"/>
                    </a:lnTo>
                    <a:lnTo>
                      <a:pt x="3" y="110"/>
                    </a:lnTo>
                    <a:lnTo>
                      <a:pt x="1" y="105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87"/>
                    </a:lnTo>
                    <a:lnTo>
                      <a:pt x="1" y="82"/>
                    </a:lnTo>
                    <a:lnTo>
                      <a:pt x="3" y="77"/>
                    </a:lnTo>
                    <a:lnTo>
                      <a:pt x="7" y="72"/>
                    </a:lnTo>
                    <a:lnTo>
                      <a:pt x="10" y="66"/>
                    </a:lnTo>
                    <a:lnTo>
                      <a:pt x="15" y="61"/>
                    </a:lnTo>
                    <a:lnTo>
                      <a:pt x="18" y="56"/>
                    </a:lnTo>
                    <a:lnTo>
                      <a:pt x="25" y="51"/>
                    </a:lnTo>
                    <a:lnTo>
                      <a:pt x="31" y="46"/>
                    </a:lnTo>
                    <a:lnTo>
                      <a:pt x="37" y="42"/>
                    </a:lnTo>
                    <a:lnTo>
                      <a:pt x="43" y="38"/>
                    </a:lnTo>
                    <a:lnTo>
                      <a:pt x="51" y="34"/>
                    </a:lnTo>
                    <a:lnTo>
                      <a:pt x="57" y="31"/>
                    </a:lnTo>
                    <a:lnTo>
                      <a:pt x="65" y="26"/>
                    </a:lnTo>
                    <a:lnTo>
                      <a:pt x="72" y="22"/>
                    </a:lnTo>
                    <a:lnTo>
                      <a:pt x="80" y="18"/>
                    </a:lnTo>
                    <a:lnTo>
                      <a:pt x="87" y="16"/>
                    </a:lnTo>
                    <a:lnTo>
                      <a:pt x="95" y="12"/>
                    </a:lnTo>
                    <a:lnTo>
                      <a:pt x="102" y="10"/>
                    </a:lnTo>
                    <a:lnTo>
                      <a:pt x="110" y="8"/>
                    </a:lnTo>
                    <a:lnTo>
                      <a:pt x="116" y="5"/>
                    </a:lnTo>
                    <a:lnTo>
                      <a:pt x="124" y="4"/>
                    </a:lnTo>
                    <a:lnTo>
                      <a:pt x="130" y="2"/>
                    </a:lnTo>
                    <a:lnTo>
                      <a:pt x="136" y="2"/>
                    </a:lnTo>
                    <a:lnTo>
                      <a:pt x="141" y="0"/>
                    </a:lnTo>
                    <a:lnTo>
                      <a:pt x="146" y="0"/>
                    </a:lnTo>
                    <a:lnTo>
                      <a:pt x="151" y="0"/>
                    </a:lnTo>
                    <a:lnTo>
                      <a:pt x="156" y="0"/>
                    </a:lnTo>
                    <a:lnTo>
                      <a:pt x="163" y="2"/>
                    </a:lnTo>
                    <a:lnTo>
                      <a:pt x="168" y="5"/>
                    </a:lnTo>
                    <a:lnTo>
                      <a:pt x="171" y="9"/>
                    </a:lnTo>
                    <a:lnTo>
                      <a:pt x="175" y="17"/>
                    </a:lnTo>
                    <a:lnTo>
                      <a:pt x="176" y="19"/>
                    </a:lnTo>
                    <a:lnTo>
                      <a:pt x="178" y="23"/>
                    </a:lnTo>
                    <a:lnTo>
                      <a:pt x="179" y="28"/>
                    </a:lnTo>
                    <a:lnTo>
                      <a:pt x="182" y="32"/>
                    </a:lnTo>
                    <a:lnTo>
                      <a:pt x="183" y="37"/>
                    </a:lnTo>
                    <a:lnTo>
                      <a:pt x="185" y="41"/>
                    </a:lnTo>
                    <a:lnTo>
                      <a:pt x="188" y="46"/>
                    </a:lnTo>
                    <a:lnTo>
                      <a:pt x="192" y="51"/>
                    </a:lnTo>
                    <a:lnTo>
                      <a:pt x="193" y="56"/>
                    </a:lnTo>
                    <a:lnTo>
                      <a:pt x="198" y="61"/>
                    </a:lnTo>
                    <a:lnTo>
                      <a:pt x="202" y="66"/>
                    </a:lnTo>
                    <a:lnTo>
                      <a:pt x="207" y="72"/>
                    </a:lnTo>
                    <a:lnTo>
                      <a:pt x="212" y="77"/>
                    </a:lnTo>
                    <a:lnTo>
                      <a:pt x="218" y="83"/>
                    </a:lnTo>
                    <a:lnTo>
                      <a:pt x="220" y="86"/>
                    </a:lnTo>
                    <a:lnTo>
                      <a:pt x="224" y="88"/>
                    </a:lnTo>
                    <a:lnTo>
                      <a:pt x="228" y="92"/>
                    </a:lnTo>
                    <a:lnTo>
                      <a:pt x="232" y="95"/>
                    </a:lnTo>
                    <a:lnTo>
                      <a:pt x="235" y="97"/>
                    </a:lnTo>
                    <a:lnTo>
                      <a:pt x="240" y="100"/>
                    </a:lnTo>
                    <a:lnTo>
                      <a:pt x="244" y="104"/>
                    </a:lnTo>
                    <a:lnTo>
                      <a:pt x="249" y="106"/>
                    </a:lnTo>
                    <a:lnTo>
                      <a:pt x="254" y="109"/>
                    </a:lnTo>
                    <a:lnTo>
                      <a:pt x="259" y="111"/>
                    </a:lnTo>
                    <a:lnTo>
                      <a:pt x="264" y="114"/>
                    </a:lnTo>
                    <a:lnTo>
                      <a:pt x="271" y="117"/>
                    </a:lnTo>
                    <a:lnTo>
                      <a:pt x="277" y="120"/>
                    </a:lnTo>
                    <a:lnTo>
                      <a:pt x="283" y="122"/>
                    </a:lnTo>
                    <a:lnTo>
                      <a:pt x="289" y="125"/>
                    </a:lnTo>
                    <a:lnTo>
                      <a:pt x="297" y="129"/>
                    </a:lnTo>
                    <a:lnTo>
                      <a:pt x="303" y="131"/>
                    </a:lnTo>
                    <a:lnTo>
                      <a:pt x="311" y="134"/>
                    </a:lnTo>
                    <a:lnTo>
                      <a:pt x="318" y="136"/>
                    </a:lnTo>
                    <a:lnTo>
                      <a:pt x="327" y="140"/>
                    </a:lnTo>
                    <a:lnTo>
                      <a:pt x="335" y="142"/>
                    </a:lnTo>
                    <a:lnTo>
                      <a:pt x="342" y="144"/>
                    </a:lnTo>
                    <a:lnTo>
                      <a:pt x="350" y="146"/>
                    </a:lnTo>
                    <a:lnTo>
                      <a:pt x="358" y="149"/>
                    </a:lnTo>
                    <a:lnTo>
                      <a:pt x="366" y="151"/>
                    </a:lnTo>
                    <a:lnTo>
                      <a:pt x="375" y="154"/>
                    </a:lnTo>
                    <a:lnTo>
                      <a:pt x="382" y="155"/>
                    </a:lnTo>
                    <a:lnTo>
                      <a:pt x="391" y="158"/>
                    </a:lnTo>
                    <a:lnTo>
                      <a:pt x="399" y="159"/>
                    </a:lnTo>
                    <a:lnTo>
                      <a:pt x="407" y="161"/>
                    </a:lnTo>
                    <a:lnTo>
                      <a:pt x="415" y="163"/>
                    </a:lnTo>
                    <a:lnTo>
                      <a:pt x="422" y="165"/>
                    </a:lnTo>
                    <a:lnTo>
                      <a:pt x="431" y="166"/>
                    </a:lnTo>
                    <a:lnTo>
                      <a:pt x="439" y="169"/>
                    </a:lnTo>
                    <a:lnTo>
                      <a:pt x="448" y="170"/>
                    </a:lnTo>
                    <a:lnTo>
                      <a:pt x="455" y="171"/>
                    </a:lnTo>
                    <a:lnTo>
                      <a:pt x="463" y="173"/>
                    </a:lnTo>
                    <a:lnTo>
                      <a:pt x="470" y="175"/>
                    </a:lnTo>
                    <a:lnTo>
                      <a:pt x="478" y="175"/>
                    </a:lnTo>
                    <a:lnTo>
                      <a:pt x="487" y="178"/>
                    </a:lnTo>
                    <a:lnTo>
                      <a:pt x="493" y="178"/>
                    </a:lnTo>
                    <a:lnTo>
                      <a:pt x="500" y="180"/>
                    </a:lnTo>
                    <a:lnTo>
                      <a:pt x="509" y="181"/>
                    </a:lnTo>
                    <a:lnTo>
                      <a:pt x="517" y="183"/>
                    </a:lnTo>
                    <a:lnTo>
                      <a:pt x="524" y="183"/>
                    </a:lnTo>
                    <a:lnTo>
                      <a:pt x="530" y="184"/>
                    </a:lnTo>
                    <a:lnTo>
                      <a:pt x="538" y="185"/>
                    </a:lnTo>
                    <a:lnTo>
                      <a:pt x="544" y="186"/>
                    </a:lnTo>
                    <a:lnTo>
                      <a:pt x="551" y="188"/>
                    </a:lnTo>
                    <a:lnTo>
                      <a:pt x="558" y="189"/>
                    </a:lnTo>
                    <a:lnTo>
                      <a:pt x="566" y="190"/>
                    </a:lnTo>
                    <a:lnTo>
                      <a:pt x="572" y="191"/>
                    </a:lnTo>
                    <a:lnTo>
                      <a:pt x="578" y="191"/>
                    </a:lnTo>
                    <a:lnTo>
                      <a:pt x="584" y="193"/>
                    </a:lnTo>
                    <a:lnTo>
                      <a:pt x="589" y="193"/>
                    </a:lnTo>
                    <a:lnTo>
                      <a:pt x="596" y="194"/>
                    </a:lnTo>
                    <a:lnTo>
                      <a:pt x="602" y="194"/>
                    </a:lnTo>
                    <a:lnTo>
                      <a:pt x="608" y="195"/>
                    </a:lnTo>
                    <a:lnTo>
                      <a:pt x="613" y="197"/>
                    </a:lnTo>
                    <a:lnTo>
                      <a:pt x="620" y="197"/>
                    </a:lnTo>
                    <a:lnTo>
                      <a:pt x="623" y="197"/>
                    </a:lnTo>
                    <a:lnTo>
                      <a:pt x="628" y="198"/>
                    </a:lnTo>
                    <a:lnTo>
                      <a:pt x="633" y="198"/>
                    </a:lnTo>
                    <a:lnTo>
                      <a:pt x="638" y="199"/>
                    </a:lnTo>
                    <a:lnTo>
                      <a:pt x="642" y="199"/>
                    </a:lnTo>
                    <a:lnTo>
                      <a:pt x="647" y="199"/>
                    </a:lnTo>
                    <a:lnTo>
                      <a:pt x="651" y="200"/>
                    </a:lnTo>
                    <a:lnTo>
                      <a:pt x="656" y="200"/>
                    </a:lnTo>
                    <a:lnTo>
                      <a:pt x="662" y="200"/>
                    </a:lnTo>
                    <a:lnTo>
                      <a:pt x="670" y="202"/>
                    </a:lnTo>
                    <a:lnTo>
                      <a:pt x="674" y="203"/>
                    </a:lnTo>
                    <a:lnTo>
                      <a:pt x="679" y="203"/>
                    </a:lnTo>
                    <a:lnTo>
                      <a:pt x="682" y="203"/>
                    </a:lnTo>
                    <a:lnTo>
                      <a:pt x="686" y="203"/>
                    </a:lnTo>
                    <a:lnTo>
                      <a:pt x="687" y="203"/>
                    </a:lnTo>
                    <a:lnTo>
                      <a:pt x="689" y="204"/>
                    </a:lnTo>
                    <a:lnTo>
                      <a:pt x="606" y="225"/>
                    </a:lnTo>
                    <a:lnTo>
                      <a:pt x="604" y="224"/>
                    </a:lnTo>
                    <a:lnTo>
                      <a:pt x="602" y="224"/>
                    </a:lnTo>
                    <a:lnTo>
                      <a:pt x="598" y="223"/>
                    </a:lnTo>
                    <a:lnTo>
                      <a:pt x="593" y="223"/>
                    </a:lnTo>
                    <a:lnTo>
                      <a:pt x="589" y="223"/>
                    </a:lnTo>
                    <a:lnTo>
                      <a:pt x="587" y="223"/>
                    </a:lnTo>
                    <a:lnTo>
                      <a:pt x="583" y="222"/>
                    </a:lnTo>
                    <a:lnTo>
                      <a:pt x="579" y="222"/>
                    </a:lnTo>
                    <a:lnTo>
                      <a:pt x="576" y="222"/>
                    </a:lnTo>
                    <a:lnTo>
                      <a:pt x="571" y="222"/>
                    </a:lnTo>
                    <a:lnTo>
                      <a:pt x="566" y="222"/>
                    </a:lnTo>
                    <a:lnTo>
                      <a:pt x="562" y="222"/>
                    </a:lnTo>
                    <a:lnTo>
                      <a:pt x="556" y="220"/>
                    </a:lnTo>
                    <a:lnTo>
                      <a:pt x="551" y="220"/>
                    </a:lnTo>
                    <a:lnTo>
                      <a:pt x="544" y="218"/>
                    </a:lnTo>
                    <a:lnTo>
                      <a:pt x="539" y="218"/>
                    </a:lnTo>
                    <a:lnTo>
                      <a:pt x="533" y="217"/>
                    </a:lnTo>
                    <a:lnTo>
                      <a:pt x="527" y="217"/>
                    </a:lnTo>
                    <a:lnTo>
                      <a:pt x="520" y="215"/>
                    </a:lnTo>
                    <a:lnTo>
                      <a:pt x="514" y="215"/>
                    </a:lnTo>
                    <a:lnTo>
                      <a:pt x="507" y="214"/>
                    </a:lnTo>
                    <a:lnTo>
                      <a:pt x="499" y="214"/>
                    </a:lnTo>
                    <a:lnTo>
                      <a:pt x="493" y="212"/>
                    </a:lnTo>
                    <a:lnTo>
                      <a:pt x="485" y="212"/>
                    </a:lnTo>
                    <a:lnTo>
                      <a:pt x="478" y="210"/>
                    </a:lnTo>
                    <a:lnTo>
                      <a:pt x="470" y="209"/>
                    </a:lnTo>
                    <a:lnTo>
                      <a:pt x="463" y="209"/>
                    </a:lnTo>
                    <a:lnTo>
                      <a:pt x="455" y="208"/>
                    </a:lnTo>
                    <a:lnTo>
                      <a:pt x="448" y="205"/>
                    </a:lnTo>
                    <a:lnTo>
                      <a:pt x="439" y="204"/>
                    </a:lnTo>
                    <a:lnTo>
                      <a:pt x="430" y="203"/>
                    </a:lnTo>
                    <a:lnTo>
                      <a:pt x="422" y="202"/>
                    </a:lnTo>
                    <a:lnTo>
                      <a:pt x="414" y="199"/>
                    </a:lnTo>
                    <a:lnTo>
                      <a:pt x="405" y="198"/>
                    </a:lnTo>
                    <a:lnTo>
                      <a:pt x="397" y="197"/>
                    </a:lnTo>
                    <a:lnTo>
                      <a:pt x="389" y="195"/>
                    </a:lnTo>
                    <a:lnTo>
                      <a:pt x="380" y="193"/>
                    </a:lnTo>
                    <a:lnTo>
                      <a:pt x="371" y="191"/>
                    </a:lnTo>
                    <a:lnTo>
                      <a:pt x="364" y="189"/>
                    </a:lnTo>
                    <a:lnTo>
                      <a:pt x="355" y="188"/>
                    </a:lnTo>
                    <a:lnTo>
                      <a:pt x="346" y="185"/>
                    </a:lnTo>
                    <a:lnTo>
                      <a:pt x="337" y="183"/>
                    </a:lnTo>
                    <a:lnTo>
                      <a:pt x="328" y="181"/>
                    </a:lnTo>
                    <a:lnTo>
                      <a:pt x="320" y="180"/>
                    </a:lnTo>
                    <a:lnTo>
                      <a:pt x="311" y="176"/>
                    </a:lnTo>
                    <a:lnTo>
                      <a:pt x="302" y="174"/>
                    </a:lnTo>
                    <a:lnTo>
                      <a:pt x="293" y="171"/>
                    </a:lnTo>
                    <a:lnTo>
                      <a:pt x="286" y="169"/>
                    </a:lnTo>
                    <a:lnTo>
                      <a:pt x="277" y="166"/>
                    </a:lnTo>
                    <a:lnTo>
                      <a:pt x="268" y="164"/>
                    </a:lnTo>
                    <a:lnTo>
                      <a:pt x="259" y="160"/>
                    </a:lnTo>
                    <a:lnTo>
                      <a:pt x="252" y="159"/>
                    </a:lnTo>
                    <a:lnTo>
                      <a:pt x="243" y="155"/>
                    </a:lnTo>
                    <a:lnTo>
                      <a:pt x="235" y="153"/>
                    </a:lnTo>
                    <a:lnTo>
                      <a:pt x="228" y="149"/>
                    </a:lnTo>
                    <a:lnTo>
                      <a:pt x="220" y="145"/>
                    </a:lnTo>
                    <a:lnTo>
                      <a:pt x="213" y="142"/>
                    </a:lnTo>
                    <a:lnTo>
                      <a:pt x="205" y="139"/>
                    </a:lnTo>
                    <a:lnTo>
                      <a:pt x="198" y="136"/>
                    </a:lnTo>
                    <a:lnTo>
                      <a:pt x="192" y="132"/>
                    </a:lnTo>
                    <a:lnTo>
                      <a:pt x="173" y="125"/>
                    </a:lnTo>
                    <a:close/>
                  </a:path>
                </a:pathLst>
              </a:custGeom>
              <a:solidFill>
                <a:srgbClr val="A67A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09" name="Freeform 68"/>
              <p:cNvSpPr>
                <a:spLocks/>
              </p:cNvSpPr>
              <p:nvPr/>
            </p:nvSpPr>
            <p:spPr bwMode="auto">
              <a:xfrm>
                <a:off x="3094" y="2952"/>
                <a:ext cx="443" cy="144"/>
              </a:xfrm>
              <a:custGeom>
                <a:avLst/>
                <a:gdLst>
                  <a:gd name="T0" fmla="*/ 17 w 1327"/>
                  <a:gd name="T1" fmla="*/ 398 h 432"/>
                  <a:gd name="T2" fmla="*/ 49 w 1327"/>
                  <a:gd name="T3" fmla="*/ 372 h 432"/>
                  <a:gd name="T4" fmla="*/ 91 w 1327"/>
                  <a:gd name="T5" fmla="*/ 332 h 432"/>
                  <a:gd name="T6" fmla="*/ 116 w 1327"/>
                  <a:gd name="T7" fmla="*/ 305 h 432"/>
                  <a:gd name="T8" fmla="*/ 137 w 1327"/>
                  <a:gd name="T9" fmla="*/ 279 h 432"/>
                  <a:gd name="T10" fmla="*/ 155 w 1327"/>
                  <a:gd name="T11" fmla="*/ 252 h 432"/>
                  <a:gd name="T12" fmla="*/ 170 w 1327"/>
                  <a:gd name="T13" fmla="*/ 225 h 432"/>
                  <a:gd name="T14" fmla="*/ 183 w 1327"/>
                  <a:gd name="T15" fmla="*/ 195 h 432"/>
                  <a:gd name="T16" fmla="*/ 201 w 1327"/>
                  <a:gd name="T17" fmla="*/ 162 h 432"/>
                  <a:gd name="T18" fmla="*/ 226 w 1327"/>
                  <a:gd name="T19" fmla="*/ 128 h 432"/>
                  <a:gd name="T20" fmla="*/ 254 w 1327"/>
                  <a:gd name="T21" fmla="*/ 95 h 432"/>
                  <a:gd name="T22" fmla="*/ 289 w 1327"/>
                  <a:gd name="T23" fmla="*/ 64 h 432"/>
                  <a:gd name="T24" fmla="*/ 330 w 1327"/>
                  <a:gd name="T25" fmla="*/ 39 h 432"/>
                  <a:gd name="T26" fmla="*/ 379 w 1327"/>
                  <a:gd name="T27" fmla="*/ 17 h 432"/>
                  <a:gd name="T28" fmla="*/ 433 w 1327"/>
                  <a:gd name="T29" fmla="*/ 4 h 432"/>
                  <a:gd name="T30" fmla="*/ 496 w 1327"/>
                  <a:gd name="T31" fmla="*/ 0 h 432"/>
                  <a:gd name="T32" fmla="*/ 568 w 1327"/>
                  <a:gd name="T33" fmla="*/ 5 h 432"/>
                  <a:gd name="T34" fmla="*/ 645 w 1327"/>
                  <a:gd name="T35" fmla="*/ 24 h 432"/>
                  <a:gd name="T36" fmla="*/ 723 w 1327"/>
                  <a:gd name="T37" fmla="*/ 48 h 432"/>
                  <a:gd name="T38" fmla="*/ 793 w 1327"/>
                  <a:gd name="T39" fmla="*/ 73 h 432"/>
                  <a:gd name="T40" fmla="*/ 860 w 1327"/>
                  <a:gd name="T41" fmla="*/ 100 h 432"/>
                  <a:gd name="T42" fmla="*/ 923 w 1327"/>
                  <a:gd name="T43" fmla="*/ 129 h 432"/>
                  <a:gd name="T44" fmla="*/ 982 w 1327"/>
                  <a:gd name="T45" fmla="*/ 162 h 432"/>
                  <a:gd name="T46" fmla="*/ 1037 w 1327"/>
                  <a:gd name="T47" fmla="*/ 196 h 432"/>
                  <a:gd name="T48" fmla="*/ 1092 w 1327"/>
                  <a:gd name="T49" fmla="*/ 232 h 432"/>
                  <a:gd name="T50" fmla="*/ 1146 w 1327"/>
                  <a:gd name="T51" fmla="*/ 271 h 432"/>
                  <a:gd name="T52" fmla="*/ 1199 w 1327"/>
                  <a:gd name="T53" fmla="*/ 312 h 432"/>
                  <a:gd name="T54" fmla="*/ 1253 w 1327"/>
                  <a:gd name="T55" fmla="*/ 356 h 432"/>
                  <a:gd name="T56" fmla="*/ 1263 w 1327"/>
                  <a:gd name="T57" fmla="*/ 431 h 432"/>
                  <a:gd name="T58" fmla="*/ 1238 w 1327"/>
                  <a:gd name="T59" fmla="*/ 410 h 432"/>
                  <a:gd name="T60" fmla="*/ 1210 w 1327"/>
                  <a:gd name="T61" fmla="*/ 387 h 432"/>
                  <a:gd name="T62" fmla="*/ 1179 w 1327"/>
                  <a:gd name="T63" fmla="*/ 364 h 432"/>
                  <a:gd name="T64" fmla="*/ 1142 w 1327"/>
                  <a:gd name="T65" fmla="*/ 337 h 432"/>
                  <a:gd name="T66" fmla="*/ 1100 w 1327"/>
                  <a:gd name="T67" fmla="*/ 308 h 432"/>
                  <a:gd name="T68" fmla="*/ 1056 w 1327"/>
                  <a:gd name="T69" fmla="*/ 279 h 432"/>
                  <a:gd name="T70" fmla="*/ 1008 w 1327"/>
                  <a:gd name="T71" fmla="*/ 250 h 432"/>
                  <a:gd name="T72" fmla="*/ 959 w 1327"/>
                  <a:gd name="T73" fmla="*/ 225 h 432"/>
                  <a:gd name="T74" fmla="*/ 910 w 1327"/>
                  <a:gd name="T75" fmla="*/ 202 h 432"/>
                  <a:gd name="T76" fmla="*/ 883 w 1327"/>
                  <a:gd name="T77" fmla="*/ 190 h 432"/>
                  <a:gd name="T78" fmla="*/ 851 w 1327"/>
                  <a:gd name="T79" fmla="*/ 175 h 432"/>
                  <a:gd name="T80" fmla="*/ 807 w 1327"/>
                  <a:gd name="T81" fmla="*/ 157 h 432"/>
                  <a:gd name="T82" fmla="*/ 753 w 1327"/>
                  <a:gd name="T83" fmla="*/ 139 h 432"/>
                  <a:gd name="T84" fmla="*/ 692 w 1327"/>
                  <a:gd name="T85" fmla="*/ 123 h 432"/>
                  <a:gd name="T86" fmla="*/ 625 w 1327"/>
                  <a:gd name="T87" fmla="*/ 109 h 432"/>
                  <a:gd name="T88" fmla="*/ 556 w 1327"/>
                  <a:gd name="T89" fmla="*/ 102 h 432"/>
                  <a:gd name="T90" fmla="*/ 486 w 1327"/>
                  <a:gd name="T91" fmla="*/ 102 h 432"/>
                  <a:gd name="T92" fmla="*/ 417 w 1327"/>
                  <a:gd name="T93" fmla="*/ 113 h 432"/>
                  <a:gd name="T94" fmla="*/ 353 w 1327"/>
                  <a:gd name="T95" fmla="*/ 138 h 432"/>
                  <a:gd name="T96" fmla="*/ 322 w 1327"/>
                  <a:gd name="T97" fmla="*/ 157 h 432"/>
                  <a:gd name="T98" fmla="*/ 293 w 1327"/>
                  <a:gd name="T99" fmla="*/ 181 h 432"/>
                  <a:gd name="T100" fmla="*/ 256 w 1327"/>
                  <a:gd name="T101" fmla="*/ 213 h 432"/>
                  <a:gd name="T102" fmla="*/ 219 w 1327"/>
                  <a:gd name="T103" fmla="*/ 254 h 432"/>
                  <a:gd name="T104" fmla="*/ 194 w 1327"/>
                  <a:gd name="T105" fmla="*/ 288 h 432"/>
                  <a:gd name="T106" fmla="*/ 162 w 1327"/>
                  <a:gd name="T107" fmla="*/ 328 h 432"/>
                  <a:gd name="T108" fmla="*/ 122 w 1327"/>
                  <a:gd name="T109" fmla="*/ 366 h 432"/>
                  <a:gd name="T110" fmla="*/ 81 w 1327"/>
                  <a:gd name="T111" fmla="*/ 396 h 432"/>
                  <a:gd name="T112" fmla="*/ 45 w 1327"/>
                  <a:gd name="T113" fmla="*/ 417 h 432"/>
                  <a:gd name="T114" fmla="*/ 24 w 1327"/>
                  <a:gd name="T115" fmla="*/ 430 h 43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27"/>
                  <a:gd name="T175" fmla="*/ 0 h 432"/>
                  <a:gd name="T176" fmla="*/ 1327 w 1327"/>
                  <a:gd name="T177" fmla="*/ 432 h 43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27" h="432">
                    <a:moveTo>
                      <a:pt x="0" y="411"/>
                    </a:moveTo>
                    <a:lnTo>
                      <a:pt x="1" y="410"/>
                    </a:lnTo>
                    <a:lnTo>
                      <a:pt x="5" y="407"/>
                    </a:lnTo>
                    <a:lnTo>
                      <a:pt x="8" y="405"/>
                    </a:lnTo>
                    <a:lnTo>
                      <a:pt x="12" y="402"/>
                    </a:lnTo>
                    <a:lnTo>
                      <a:pt x="17" y="398"/>
                    </a:lnTo>
                    <a:lnTo>
                      <a:pt x="22" y="396"/>
                    </a:lnTo>
                    <a:lnTo>
                      <a:pt x="25" y="391"/>
                    </a:lnTo>
                    <a:lnTo>
                      <a:pt x="32" y="387"/>
                    </a:lnTo>
                    <a:lnTo>
                      <a:pt x="37" y="382"/>
                    </a:lnTo>
                    <a:lnTo>
                      <a:pt x="43" y="377"/>
                    </a:lnTo>
                    <a:lnTo>
                      <a:pt x="49" y="372"/>
                    </a:lnTo>
                    <a:lnTo>
                      <a:pt x="55" y="366"/>
                    </a:lnTo>
                    <a:lnTo>
                      <a:pt x="63" y="359"/>
                    </a:lnTo>
                    <a:lnTo>
                      <a:pt x="70" y="354"/>
                    </a:lnTo>
                    <a:lnTo>
                      <a:pt x="77" y="347"/>
                    </a:lnTo>
                    <a:lnTo>
                      <a:pt x="84" y="339"/>
                    </a:lnTo>
                    <a:lnTo>
                      <a:pt x="91" y="332"/>
                    </a:lnTo>
                    <a:lnTo>
                      <a:pt x="99" y="324"/>
                    </a:lnTo>
                    <a:lnTo>
                      <a:pt x="102" y="320"/>
                    </a:lnTo>
                    <a:lnTo>
                      <a:pt x="106" y="317"/>
                    </a:lnTo>
                    <a:lnTo>
                      <a:pt x="109" y="313"/>
                    </a:lnTo>
                    <a:lnTo>
                      <a:pt x="113" y="309"/>
                    </a:lnTo>
                    <a:lnTo>
                      <a:pt x="116" y="305"/>
                    </a:lnTo>
                    <a:lnTo>
                      <a:pt x="121" y="300"/>
                    </a:lnTo>
                    <a:lnTo>
                      <a:pt x="123" y="296"/>
                    </a:lnTo>
                    <a:lnTo>
                      <a:pt x="127" y="293"/>
                    </a:lnTo>
                    <a:lnTo>
                      <a:pt x="129" y="288"/>
                    </a:lnTo>
                    <a:lnTo>
                      <a:pt x="133" y="284"/>
                    </a:lnTo>
                    <a:lnTo>
                      <a:pt x="137" y="279"/>
                    </a:lnTo>
                    <a:lnTo>
                      <a:pt x="140" y="275"/>
                    </a:lnTo>
                    <a:lnTo>
                      <a:pt x="143" y="270"/>
                    </a:lnTo>
                    <a:lnTo>
                      <a:pt x="146" y="266"/>
                    </a:lnTo>
                    <a:lnTo>
                      <a:pt x="150" y="261"/>
                    </a:lnTo>
                    <a:lnTo>
                      <a:pt x="152" y="257"/>
                    </a:lnTo>
                    <a:lnTo>
                      <a:pt x="155" y="252"/>
                    </a:lnTo>
                    <a:lnTo>
                      <a:pt x="157" y="249"/>
                    </a:lnTo>
                    <a:lnTo>
                      <a:pt x="161" y="244"/>
                    </a:lnTo>
                    <a:lnTo>
                      <a:pt x="163" y="239"/>
                    </a:lnTo>
                    <a:lnTo>
                      <a:pt x="166" y="234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2" y="221"/>
                    </a:lnTo>
                    <a:lnTo>
                      <a:pt x="173" y="215"/>
                    </a:lnTo>
                    <a:lnTo>
                      <a:pt x="176" y="210"/>
                    </a:lnTo>
                    <a:lnTo>
                      <a:pt x="178" y="205"/>
                    </a:lnTo>
                    <a:lnTo>
                      <a:pt x="181" y="200"/>
                    </a:lnTo>
                    <a:lnTo>
                      <a:pt x="183" y="195"/>
                    </a:lnTo>
                    <a:lnTo>
                      <a:pt x="186" y="190"/>
                    </a:lnTo>
                    <a:lnTo>
                      <a:pt x="188" y="183"/>
                    </a:lnTo>
                    <a:lnTo>
                      <a:pt x="192" y="178"/>
                    </a:lnTo>
                    <a:lnTo>
                      <a:pt x="195" y="173"/>
                    </a:lnTo>
                    <a:lnTo>
                      <a:pt x="199" y="167"/>
                    </a:lnTo>
                    <a:lnTo>
                      <a:pt x="201" y="162"/>
                    </a:lnTo>
                    <a:lnTo>
                      <a:pt x="205" y="157"/>
                    </a:lnTo>
                    <a:lnTo>
                      <a:pt x="209" y="151"/>
                    </a:lnTo>
                    <a:lnTo>
                      <a:pt x="212" y="146"/>
                    </a:lnTo>
                    <a:lnTo>
                      <a:pt x="217" y="139"/>
                    </a:lnTo>
                    <a:lnTo>
                      <a:pt x="221" y="134"/>
                    </a:lnTo>
                    <a:lnTo>
                      <a:pt x="226" y="128"/>
                    </a:lnTo>
                    <a:lnTo>
                      <a:pt x="230" y="123"/>
                    </a:lnTo>
                    <a:lnTo>
                      <a:pt x="234" y="117"/>
                    </a:lnTo>
                    <a:lnTo>
                      <a:pt x="239" y="112"/>
                    </a:lnTo>
                    <a:lnTo>
                      <a:pt x="244" y="107"/>
                    </a:lnTo>
                    <a:lnTo>
                      <a:pt x="249" y="102"/>
                    </a:lnTo>
                    <a:lnTo>
                      <a:pt x="254" y="95"/>
                    </a:lnTo>
                    <a:lnTo>
                      <a:pt x="260" y="90"/>
                    </a:lnTo>
                    <a:lnTo>
                      <a:pt x="265" y="85"/>
                    </a:lnTo>
                    <a:lnTo>
                      <a:pt x="271" y="80"/>
                    </a:lnTo>
                    <a:lnTo>
                      <a:pt x="276" y="74"/>
                    </a:lnTo>
                    <a:lnTo>
                      <a:pt x="283" y="70"/>
                    </a:lnTo>
                    <a:lnTo>
                      <a:pt x="289" y="64"/>
                    </a:lnTo>
                    <a:lnTo>
                      <a:pt x="295" y="60"/>
                    </a:lnTo>
                    <a:lnTo>
                      <a:pt x="303" y="56"/>
                    </a:lnTo>
                    <a:lnTo>
                      <a:pt x="310" y="51"/>
                    </a:lnTo>
                    <a:lnTo>
                      <a:pt x="317" y="46"/>
                    </a:lnTo>
                    <a:lnTo>
                      <a:pt x="323" y="43"/>
                    </a:lnTo>
                    <a:lnTo>
                      <a:pt x="330" y="39"/>
                    </a:lnTo>
                    <a:lnTo>
                      <a:pt x="338" y="35"/>
                    </a:lnTo>
                    <a:lnTo>
                      <a:pt x="345" y="30"/>
                    </a:lnTo>
                    <a:lnTo>
                      <a:pt x="354" y="27"/>
                    </a:lnTo>
                    <a:lnTo>
                      <a:pt x="362" y="24"/>
                    </a:lnTo>
                    <a:lnTo>
                      <a:pt x="370" y="20"/>
                    </a:lnTo>
                    <a:lnTo>
                      <a:pt x="379" y="17"/>
                    </a:lnTo>
                    <a:lnTo>
                      <a:pt x="388" y="14"/>
                    </a:lnTo>
                    <a:lnTo>
                      <a:pt x="396" y="11"/>
                    </a:lnTo>
                    <a:lnTo>
                      <a:pt x="406" y="10"/>
                    </a:lnTo>
                    <a:lnTo>
                      <a:pt x="414" y="7"/>
                    </a:lnTo>
                    <a:lnTo>
                      <a:pt x="424" y="5"/>
                    </a:lnTo>
                    <a:lnTo>
                      <a:pt x="433" y="4"/>
                    </a:lnTo>
                    <a:lnTo>
                      <a:pt x="445" y="2"/>
                    </a:lnTo>
                    <a:lnTo>
                      <a:pt x="453" y="1"/>
                    </a:lnTo>
                    <a:lnTo>
                      <a:pt x="463" y="0"/>
                    </a:lnTo>
                    <a:lnTo>
                      <a:pt x="475" y="0"/>
                    </a:lnTo>
                    <a:lnTo>
                      <a:pt x="486" y="0"/>
                    </a:lnTo>
                    <a:lnTo>
                      <a:pt x="496" y="0"/>
                    </a:lnTo>
                    <a:lnTo>
                      <a:pt x="507" y="0"/>
                    </a:lnTo>
                    <a:lnTo>
                      <a:pt x="519" y="0"/>
                    </a:lnTo>
                    <a:lnTo>
                      <a:pt x="531" y="1"/>
                    </a:lnTo>
                    <a:lnTo>
                      <a:pt x="542" y="1"/>
                    </a:lnTo>
                    <a:lnTo>
                      <a:pt x="554" y="2"/>
                    </a:lnTo>
                    <a:lnTo>
                      <a:pt x="568" y="5"/>
                    </a:lnTo>
                    <a:lnTo>
                      <a:pt x="580" y="7"/>
                    </a:lnTo>
                    <a:lnTo>
                      <a:pt x="593" y="10"/>
                    </a:lnTo>
                    <a:lnTo>
                      <a:pt x="605" y="12"/>
                    </a:lnTo>
                    <a:lnTo>
                      <a:pt x="619" y="16"/>
                    </a:lnTo>
                    <a:lnTo>
                      <a:pt x="633" y="20"/>
                    </a:lnTo>
                    <a:lnTo>
                      <a:pt x="645" y="24"/>
                    </a:lnTo>
                    <a:lnTo>
                      <a:pt x="659" y="27"/>
                    </a:lnTo>
                    <a:lnTo>
                      <a:pt x="672" y="31"/>
                    </a:lnTo>
                    <a:lnTo>
                      <a:pt x="686" y="35"/>
                    </a:lnTo>
                    <a:lnTo>
                      <a:pt x="697" y="39"/>
                    </a:lnTo>
                    <a:lnTo>
                      <a:pt x="709" y="44"/>
                    </a:lnTo>
                    <a:lnTo>
                      <a:pt x="723" y="48"/>
                    </a:lnTo>
                    <a:lnTo>
                      <a:pt x="736" y="51"/>
                    </a:lnTo>
                    <a:lnTo>
                      <a:pt x="747" y="56"/>
                    </a:lnTo>
                    <a:lnTo>
                      <a:pt x="758" y="60"/>
                    </a:lnTo>
                    <a:lnTo>
                      <a:pt x="771" y="64"/>
                    </a:lnTo>
                    <a:lnTo>
                      <a:pt x="782" y="69"/>
                    </a:lnTo>
                    <a:lnTo>
                      <a:pt x="793" y="73"/>
                    </a:lnTo>
                    <a:lnTo>
                      <a:pt x="805" y="78"/>
                    </a:lnTo>
                    <a:lnTo>
                      <a:pt x="816" y="83"/>
                    </a:lnTo>
                    <a:lnTo>
                      <a:pt x="829" y="88"/>
                    </a:lnTo>
                    <a:lnTo>
                      <a:pt x="839" y="92"/>
                    </a:lnTo>
                    <a:lnTo>
                      <a:pt x="849" y="95"/>
                    </a:lnTo>
                    <a:lnTo>
                      <a:pt x="860" y="100"/>
                    </a:lnTo>
                    <a:lnTo>
                      <a:pt x="871" y="105"/>
                    </a:lnTo>
                    <a:lnTo>
                      <a:pt x="881" y="110"/>
                    </a:lnTo>
                    <a:lnTo>
                      <a:pt x="891" y="115"/>
                    </a:lnTo>
                    <a:lnTo>
                      <a:pt x="903" y="119"/>
                    </a:lnTo>
                    <a:lnTo>
                      <a:pt x="913" y="126"/>
                    </a:lnTo>
                    <a:lnTo>
                      <a:pt x="923" y="129"/>
                    </a:lnTo>
                    <a:lnTo>
                      <a:pt x="933" y="136"/>
                    </a:lnTo>
                    <a:lnTo>
                      <a:pt x="943" y="141"/>
                    </a:lnTo>
                    <a:lnTo>
                      <a:pt x="953" y="146"/>
                    </a:lnTo>
                    <a:lnTo>
                      <a:pt x="962" y="151"/>
                    </a:lnTo>
                    <a:lnTo>
                      <a:pt x="972" y="157"/>
                    </a:lnTo>
                    <a:lnTo>
                      <a:pt x="982" y="162"/>
                    </a:lnTo>
                    <a:lnTo>
                      <a:pt x="992" y="168"/>
                    </a:lnTo>
                    <a:lnTo>
                      <a:pt x="1001" y="173"/>
                    </a:lnTo>
                    <a:lnTo>
                      <a:pt x="1011" y="178"/>
                    </a:lnTo>
                    <a:lnTo>
                      <a:pt x="1019" y="183"/>
                    </a:lnTo>
                    <a:lnTo>
                      <a:pt x="1028" y="190"/>
                    </a:lnTo>
                    <a:lnTo>
                      <a:pt x="1037" y="196"/>
                    </a:lnTo>
                    <a:lnTo>
                      <a:pt x="1047" y="201"/>
                    </a:lnTo>
                    <a:lnTo>
                      <a:pt x="1056" y="207"/>
                    </a:lnTo>
                    <a:lnTo>
                      <a:pt x="1066" y="213"/>
                    </a:lnTo>
                    <a:lnTo>
                      <a:pt x="1073" y="219"/>
                    </a:lnTo>
                    <a:lnTo>
                      <a:pt x="1083" y="226"/>
                    </a:lnTo>
                    <a:lnTo>
                      <a:pt x="1092" y="232"/>
                    </a:lnTo>
                    <a:lnTo>
                      <a:pt x="1102" y="239"/>
                    </a:lnTo>
                    <a:lnTo>
                      <a:pt x="1110" y="245"/>
                    </a:lnTo>
                    <a:lnTo>
                      <a:pt x="1120" y="251"/>
                    </a:lnTo>
                    <a:lnTo>
                      <a:pt x="1129" y="257"/>
                    </a:lnTo>
                    <a:lnTo>
                      <a:pt x="1137" y="265"/>
                    </a:lnTo>
                    <a:lnTo>
                      <a:pt x="1146" y="271"/>
                    </a:lnTo>
                    <a:lnTo>
                      <a:pt x="1155" y="278"/>
                    </a:lnTo>
                    <a:lnTo>
                      <a:pt x="1164" y="284"/>
                    </a:lnTo>
                    <a:lnTo>
                      <a:pt x="1173" y="291"/>
                    </a:lnTo>
                    <a:lnTo>
                      <a:pt x="1181" y="298"/>
                    </a:lnTo>
                    <a:lnTo>
                      <a:pt x="1190" y="305"/>
                    </a:lnTo>
                    <a:lnTo>
                      <a:pt x="1199" y="312"/>
                    </a:lnTo>
                    <a:lnTo>
                      <a:pt x="1209" y="320"/>
                    </a:lnTo>
                    <a:lnTo>
                      <a:pt x="1216" y="327"/>
                    </a:lnTo>
                    <a:lnTo>
                      <a:pt x="1226" y="334"/>
                    </a:lnTo>
                    <a:lnTo>
                      <a:pt x="1235" y="340"/>
                    </a:lnTo>
                    <a:lnTo>
                      <a:pt x="1244" y="349"/>
                    </a:lnTo>
                    <a:lnTo>
                      <a:pt x="1253" y="356"/>
                    </a:lnTo>
                    <a:lnTo>
                      <a:pt x="1262" y="364"/>
                    </a:lnTo>
                    <a:lnTo>
                      <a:pt x="1272" y="372"/>
                    </a:lnTo>
                    <a:lnTo>
                      <a:pt x="1282" y="379"/>
                    </a:lnTo>
                    <a:lnTo>
                      <a:pt x="1327" y="423"/>
                    </a:lnTo>
                    <a:lnTo>
                      <a:pt x="1264" y="432"/>
                    </a:lnTo>
                    <a:lnTo>
                      <a:pt x="1263" y="431"/>
                    </a:lnTo>
                    <a:lnTo>
                      <a:pt x="1262" y="430"/>
                    </a:lnTo>
                    <a:lnTo>
                      <a:pt x="1259" y="427"/>
                    </a:lnTo>
                    <a:lnTo>
                      <a:pt x="1255" y="423"/>
                    </a:lnTo>
                    <a:lnTo>
                      <a:pt x="1250" y="420"/>
                    </a:lnTo>
                    <a:lnTo>
                      <a:pt x="1245" y="416"/>
                    </a:lnTo>
                    <a:lnTo>
                      <a:pt x="1238" y="410"/>
                    </a:lnTo>
                    <a:lnTo>
                      <a:pt x="1232" y="405"/>
                    </a:lnTo>
                    <a:lnTo>
                      <a:pt x="1228" y="401"/>
                    </a:lnTo>
                    <a:lnTo>
                      <a:pt x="1223" y="398"/>
                    </a:lnTo>
                    <a:lnTo>
                      <a:pt x="1219" y="394"/>
                    </a:lnTo>
                    <a:lnTo>
                      <a:pt x="1215" y="391"/>
                    </a:lnTo>
                    <a:lnTo>
                      <a:pt x="1210" y="387"/>
                    </a:lnTo>
                    <a:lnTo>
                      <a:pt x="1205" y="383"/>
                    </a:lnTo>
                    <a:lnTo>
                      <a:pt x="1200" y="379"/>
                    </a:lnTo>
                    <a:lnTo>
                      <a:pt x="1195" y="377"/>
                    </a:lnTo>
                    <a:lnTo>
                      <a:pt x="1190" y="372"/>
                    </a:lnTo>
                    <a:lnTo>
                      <a:pt x="1184" y="368"/>
                    </a:lnTo>
                    <a:lnTo>
                      <a:pt x="1179" y="364"/>
                    </a:lnTo>
                    <a:lnTo>
                      <a:pt x="1173" y="359"/>
                    </a:lnTo>
                    <a:lnTo>
                      <a:pt x="1166" y="354"/>
                    </a:lnTo>
                    <a:lnTo>
                      <a:pt x="1161" y="351"/>
                    </a:lnTo>
                    <a:lnTo>
                      <a:pt x="1155" y="345"/>
                    </a:lnTo>
                    <a:lnTo>
                      <a:pt x="1149" y="342"/>
                    </a:lnTo>
                    <a:lnTo>
                      <a:pt x="1142" y="337"/>
                    </a:lnTo>
                    <a:lnTo>
                      <a:pt x="1135" y="332"/>
                    </a:lnTo>
                    <a:lnTo>
                      <a:pt x="1127" y="327"/>
                    </a:lnTo>
                    <a:lnTo>
                      <a:pt x="1121" y="323"/>
                    </a:lnTo>
                    <a:lnTo>
                      <a:pt x="1115" y="318"/>
                    </a:lnTo>
                    <a:lnTo>
                      <a:pt x="1107" y="313"/>
                    </a:lnTo>
                    <a:lnTo>
                      <a:pt x="1100" y="308"/>
                    </a:lnTo>
                    <a:lnTo>
                      <a:pt x="1093" y="304"/>
                    </a:lnTo>
                    <a:lnTo>
                      <a:pt x="1086" y="298"/>
                    </a:lnTo>
                    <a:lnTo>
                      <a:pt x="1078" y="293"/>
                    </a:lnTo>
                    <a:lnTo>
                      <a:pt x="1071" y="288"/>
                    </a:lnTo>
                    <a:lnTo>
                      <a:pt x="1063" y="284"/>
                    </a:lnTo>
                    <a:lnTo>
                      <a:pt x="1056" y="279"/>
                    </a:lnTo>
                    <a:lnTo>
                      <a:pt x="1048" y="274"/>
                    </a:lnTo>
                    <a:lnTo>
                      <a:pt x="1039" y="269"/>
                    </a:lnTo>
                    <a:lnTo>
                      <a:pt x="1033" y="265"/>
                    </a:lnTo>
                    <a:lnTo>
                      <a:pt x="1024" y="260"/>
                    </a:lnTo>
                    <a:lnTo>
                      <a:pt x="1017" y="255"/>
                    </a:lnTo>
                    <a:lnTo>
                      <a:pt x="1008" y="250"/>
                    </a:lnTo>
                    <a:lnTo>
                      <a:pt x="1001" y="246"/>
                    </a:lnTo>
                    <a:lnTo>
                      <a:pt x="992" y="242"/>
                    </a:lnTo>
                    <a:lnTo>
                      <a:pt x="984" y="237"/>
                    </a:lnTo>
                    <a:lnTo>
                      <a:pt x="975" y="234"/>
                    </a:lnTo>
                    <a:lnTo>
                      <a:pt x="968" y="229"/>
                    </a:lnTo>
                    <a:lnTo>
                      <a:pt x="959" y="225"/>
                    </a:lnTo>
                    <a:lnTo>
                      <a:pt x="952" y="221"/>
                    </a:lnTo>
                    <a:lnTo>
                      <a:pt x="943" y="216"/>
                    </a:lnTo>
                    <a:lnTo>
                      <a:pt x="935" y="212"/>
                    </a:lnTo>
                    <a:lnTo>
                      <a:pt x="927" y="208"/>
                    </a:lnTo>
                    <a:lnTo>
                      <a:pt x="919" y="206"/>
                    </a:lnTo>
                    <a:lnTo>
                      <a:pt x="910" y="202"/>
                    </a:lnTo>
                    <a:lnTo>
                      <a:pt x="903" y="200"/>
                    </a:lnTo>
                    <a:lnTo>
                      <a:pt x="901" y="198"/>
                    </a:lnTo>
                    <a:lnTo>
                      <a:pt x="899" y="197"/>
                    </a:lnTo>
                    <a:lnTo>
                      <a:pt x="894" y="195"/>
                    </a:lnTo>
                    <a:lnTo>
                      <a:pt x="888" y="191"/>
                    </a:lnTo>
                    <a:lnTo>
                      <a:pt x="883" y="190"/>
                    </a:lnTo>
                    <a:lnTo>
                      <a:pt x="879" y="187"/>
                    </a:lnTo>
                    <a:lnTo>
                      <a:pt x="874" y="185"/>
                    </a:lnTo>
                    <a:lnTo>
                      <a:pt x="869" y="183"/>
                    </a:lnTo>
                    <a:lnTo>
                      <a:pt x="864" y="180"/>
                    </a:lnTo>
                    <a:lnTo>
                      <a:pt x="857" y="178"/>
                    </a:lnTo>
                    <a:lnTo>
                      <a:pt x="851" y="175"/>
                    </a:lnTo>
                    <a:lnTo>
                      <a:pt x="846" y="173"/>
                    </a:lnTo>
                    <a:lnTo>
                      <a:pt x="837" y="169"/>
                    </a:lnTo>
                    <a:lnTo>
                      <a:pt x="831" y="167"/>
                    </a:lnTo>
                    <a:lnTo>
                      <a:pt x="824" y="163"/>
                    </a:lnTo>
                    <a:lnTo>
                      <a:pt x="816" y="161"/>
                    </a:lnTo>
                    <a:lnTo>
                      <a:pt x="807" y="157"/>
                    </a:lnTo>
                    <a:lnTo>
                      <a:pt x="798" y="156"/>
                    </a:lnTo>
                    <a:lnTo>
                      <a:pt x="791" y="152"/>
                    </a:lnTo>
                    <a:lnTo>
                      <a:pt x="782" y="149"/>
                    </a:lnTo>
                    <a:lnTo>
                      <a:pt x="772" y="146"/>
                    </a:lnTo>
                    <a:lnTo>
                      <a:pt x="763" y="143"/>
                    </a:lnTo>
                    <a:lnTo>
                      <a:pt x="753" y="139"/>
                    </a:lnTo>
                    <a:lnTo>
                      <a:pt x="743" y="137"/>
                    </a:lnTo>
                    <a:lnTo>
                      <a:pt x="734" y="134"/>
                    </a:lnTo>
                    <a:lnTo>
                      <a:pt x="724" y="132"/>
                    </a:lnTo>
                    <a:lnTo>
                      <a:pt x="713" y="128"/>
                    </a:lnTo>
                    <a:lnTo>
                      <a:pt x="703" y="127"/>
                    </a:lnTo>
                    <a:lnTo>
                      <a:pt x="692" y="123"/>
                    </a:lnTo>
                    <a:lnTo>
                      <a:pt x="682" y="119"/>
                    </a:lnTo>
                    <a:lnTo>
                      <a:pt x="670" y="118"/>
                    </a:lnTo>
                    <a:lnTo>
                      <a:pt x="659" y="115"/>
                    </a:lnTo>
                    <a:lnTo>
                      <a:pt x="648" y="113"/>
                    </a:lnTo>
                    <a:lnTo>
                      <a:pt x="637" y="110"/>
                    </a:lnTo>
                    <a:lnTo>
                      <a:pt x="625" y="109"/>
                    </a:lnTo>
                    <a:lnTo>
                      <a:pt x="614" y="108"/>
                    </a:lnTo>
                    <a:lnTo>
                      <a:pt x="603" y="105"/>
                    </a:lnTo>
                    <a:lnTo>
                      <a:pt x="591" y="104"/>
                    </a:lnTo>
                    <a:lnTo>
                      <a:pt x="579" y="103"/>
                    </a:lnTo>
                    <a:lnTo>
                      <a:pt x="568" y="102"/>
                    </a:lnTo>
                    <a:lnTo>
                      <a:pt x="556" y="102"/>
                    </a:lnTo>
                    <a:lnTo>
                      <a:pt x="545" y="100"/>
                    </a:lnTo>
                    <a:lnTo>
                      <a:pt x="532" y="100"/>
                    </a:lnTo>
                    <a:lnTo>
                      <a:pt x="521" y="102"/>
                    </a:lnTo>
                    <a:lnTo>
                      <a:pt x="509" y="102"/>
                    </a:lnTo>
                    <a:lnTo>
                      <a:pt x="497" y="102"/>
                    </a:lnTo>
                    <a:lnTo>
                      <a:pt x="486" y="102"/>
                    </a:lnTo>
                    <a:lnTo>
                      <a:pt x="475" y="104"/>
                    </a:lnTo>
                    <a:lnTo>
                      <a:pt x="462" y="105"/>
                    </a:lnTo>
                    <a:lnTo>
                      <a:pt x="451" y="107"/>
                    </a:lnTo>
                    <a:lnTo>
                      <a:pt x="440" y="108"/>
                    </a:lnTo>
                    <a:lnTo>
                      <a:pt x="428" y="112"/>
                    </a:lnTo>
                    <a:lnTo>
                      <a:pt x="417" y="113"/>
                    </a:lnTo>
                    <a:lnTo>
                      <a:pt x="406" y="117"/>
                    </a:lnTo>
                    <a:lnTo>
                      <a:pt x="396" y="120"/>
                    </a:lnTo>
                    <a:lnTo>
                      <a:pt x="384" y="124"/>
                    </a:lnTo>
                    <a:lnTo>
                      <a:pt x="373" y="128"/>
                    </a:lnTo>
                    <a:lnTo>
                      <a:pt x="363" y="133"/>
                    </a:lnTo>
                    <a:lnTo>
                      <a:pt x="353" y="138"/>
                    </a:lnTo>
                    <a:lnTo>
                      <a:pt x="343" y="144"/>
                    </a:lnTo>
                    <a:lnTo>
                      <a:pt x="342" y="144"/>
                    </a:lnTo>
                    <a:lnTo>
                      <a:pt x="338" y="147"/>
                    </a:lnTo>
                    <a:lnTo>
                      <a:pt x="333" y="151"/>
                    </a:lnTo>
                    <a:lnTo>
                      <a:pt x="327" y="156"/>
                    </a:lnTo>
                    <a:lnTo>
                      <a:pt x="322" y="157"/>
                    </a:lnTo>
                    <a:lnTo>
                      <a:pt x="318" y="161"/>
                    </a:lnTo>
                    <a:lnTo>
                      <a:pt x="313" y="163"/>
                    </a:lnTo>
                    <a:lnTo>
                      <a:pt x="308" y="168"/>
                    </a:lnTo>
                    <a:lnTo>
                      <a:pt x="303" y="172"/>
                    </a:lnTo>
                    <a:lnTo>
                      <a:pt x="298" y="177"/>
                    </a:lnTo>
                    <a:lnTo>
                      <a:pt x="293" y="181"/>
                    </a:lnTo>
                    <a:lnTo>
                      <a:pt x="288" y="186"/>
                    </a:lnTo>
                    <a:lnTo>
                      <a:pt x="280" y="191"/>
                    </a:lnTo>
                    <a:lnTo>
                      <a:pt x="274" y="196"/>
                    </a:lnTo>
                    <a:lnTo>
                      <a:pt x="268" y="201"/>
                    </a:lnTo>
                    <a:lnTo>
                      <a:pt x="263" y="207"/>
                    </a:lnTo>
                    <a:lnTo>
                      <a:pt x="256" y="213"/>
                    </a:lnTo>
                    <a:lnTo>
                      <a:pt x="250" y="220"/>
                    </a:lnTo>
                    <a:lnTo>
                      <a:pt x="244" y="226"/>
                    </a:lnTo>
                    <a:lnTo>
                      <a:pt x="237" y="234"/>
                    </a:lnTo>
                    <a:lnTo>
                      <a:pt x="231" y="240"/>
                    </a:lnTo>
                    <a:lnTo>
                      <a:pt x="224" y="246"/>
                    </a:lnTo>
                    <a:lnTo>
                      <a:pt x="219" y="254"/>
                    </a:lnTo>
                    <a:lnTo>
                      <a:pt x="212" y="261"/>
                    </a:lnTo>
                    <a:lnTo>
                      <a:pt x="206" y="268"/>
                    </a:lnTo>
                    <a:lnTo>
                      <a:pt x="201" y="276"/>
                    </a:lnTo>
                    <a:lnTo>
                      <a:pt x="199" y="279"/>
                    </a:lnTo>
                    <a:lnTo>
                      <a:pt x="196" y="284"/>
                    </a:lnTo>
                    <a:lnTo>
                      <a:pt x="194" y="288"/>
                    </a:lnTo>
                    <a:lnTo>
                      <a:pt x="191" y="291"/>
                    </a:lnTo>
                    <a:lnTo>
                      <a:pt x="186" y="299"/>
                    </a:lnTo>
                    <a:lnTo>
                      <a:pt x="180" y="307"/>
                    </a:lnTo>
                    <a:lnTo>
                      <a:pt x="175" y="313"/>
                    </a:lnTo>
                    <a:lnTo>
                      <a:pt x="168" y="322"/>
                    </a:lnTo>
                    <a:lnTo>
                      <a:pt x="162" y="328"/>
                    </a:lnTo>
                    <a:lnTo>
                      <a:pt x="156" y="334"/>
                    </a:lnTo>
                    <a:lnTo>
                      <a:pt x="150" y="340"/>
                    </a:lnTo>
                    <a:lnTo>
                      <a:pt x="143" y="348"/>
                    </a:lnTo>
                    <a:lnTo>
                      <a:pt x="136" y="354"/>
                    </a:lnTo>
                    <a:lnTo>
                      <a:pt x="128" y="361"/>
                    </a:lnTo>
                    <a:lnTo>
                      <a:pt x="122" y="366"/>
                    </a:lnTo>
                    <a:lnTo>
                      <a:pt x="116" y="372"/>
                    </a:lnTo>
                    <a:lnTo>
                      <a:pt x="107" y="377"/>
                    </a:lnTo>
                    <a:lnTo>
                      <a:pt x="101" y="382"/>
                    </a:lnTo>
                    <a:lnTo>
                      <a:pt x="94" y="387"/>
                    </a:lnTo>
                    <a:lnTo>
                      <a:pt x="88" y="393"/>
                    </a:lnTo>
                    <a:lnTo>
                      <a:pt x="81" y="396"/>
                    </a:lnTo>
                    <a:lnTo>
                      <a:pt x="74" y="401"/>
                    </a:lnTo>
                    <a:lnTo>
                      <a:pt x="68" y="405"/>
                    </a:lnTo>
                    <a:lnTo>
                      <a:pt x="62" y="410"/>
                    </a:lnTo>
                    <a:lnTo>
                      <a:pt x="55" y="412"/>
                    </a:lnTo>
                    <a:lnTo>
                      <a:pt x="50" y="415"/>
                    </a:lnTo>
                    <a:lnTo>
                      <a:pt x="45" y="417"/>
                    </a:lnTo>
                    <a:lnTo>
                      <a:pt x="42" y="421"/>
                    </a:lnTo>
                    <a:lnTo>
                      <a:pt x="38" y="423"/>
                    </a:lnTo>
                    <a:lnTo>
                      <a:pt x="34" y="426"/>
                    </a:lnTo>
                    <a:lnTo>
                      <a:pt x="30" y="427"/>
                    </a:lnTo>
                    <a:lnTo>
                      <a:pt x="28" y="428"/>
                    </a:lnTo>
                    <a:lnTo>
                      <a:pt x="24" y="430"/>
                    </a:lnTo>
                    <a:lnTo>
                      <a:pt x="23" y="432"/>
                    </a:lnTo>
                    <a:lnTo>
                      <a:pt x="0" y="411"/>
                    </a:lnTo>
                    <a:close/>
                  </a:path>
                </a:pathLst>
              </a:custGeom>
              <a:solidFill>
                <a:srgbClr val="7D4D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10" name="Freeform 69"/>
              <p:cNvSpPr>
                <a:spLocks/>
              </p:cNvSpPr>
              <p:nvPr/>
            </p:nvSpPr>
            <p:spPr bwMode="auto">
              <a:xfrm>
                <a:off x="3032" y="3017"/>
                <a:ext cx="80" cy="30"/>
              </a:xfrm>
              <a:custGeom>
                <a:avLst/>
                <a:gdLst>
                  <a:gd name="T0" fmla="*/ 1 w 241"/>
                  <a:gd name="T1" fmla="*/ 40 h 89"/>
                  <a:gd name="T2" fmla="*/ 10 w 241"/>
                  <a:gd name="T3" fmla="*/ 39 h 89"/>
                  <a:gd name="T4" fmla="*/ 19 w 241"/>
                  <a:gd name="T5" fmla="*/ 37 h 89"/>
                  <a:gd name="T6" fmla="*/ 32 w 241"/>
                  <a:gd name="T7" fmla="*/ 35 h 89"/>
                  <a:gd name="T8" fmla="*/ 42 w 241"/>
                  <a:gd name="T9" fmla="*/ 34 h 89"/>
                  <a:gd name="T10" fmla="*/ 49 w 241"/>
                  <a:gd name="T11" fmla="*/ 34 h 89"/>
                  <a:gd name="T12" fmla="*/ 57 w 241"/>
                  <a:gd name="T13" fmla="*/ 32 h 89"/>
                  <a:gd name="T14" fmla="*/ 64 w 241"/>
                  <a:gd name="T15" fmla="*/ 31 h 89"/>
                  <a:gd name="T16" fmla="*/ 73 w 241"/>
                  <a:gd name="T17" fmla="*/ 31 h 89"/>
                  <a:gd name="T18" fmla="*/ 82 w 241"/>
                  <a:gd name="T19" fmla="*/ 29 h 89"/>
                  <a:gd name="T20" fmla="*/ 91 w 241"/>
                  <a:gd name="T21" fmla="*/ 27 h 89"/>
                  <a:gd name="T22" fmla="*/ 99 w 241"/>
                  <a:gd name="T23" fmla="*/ 26 h 89"/>
                  <a:gd name="T24" fmla="*/ 108 w 241"/>
                  <a:gd name="T25" fmla="*/ 24 h 89"/>
                  <a:gd name="T26" fmla="*/ 117 w 241"/>
                  <a:gd name="T27" fmla="*/ 22 h 89"/>
                  <a:gd name="T28" fmla="*/ 126 w 241"/>
                  <a:gd name="T29" fmla="*/ 21 h 89"/>
                  <a:gd name="T30" fmla="*/ 134 w 241"/>
                  <a:gd name="T31" fmla="*/ 20 h 89"/>
                  <a:gd name="T32" fmla="*/ 142 w 241"/>
                  <a:gd name="T33" fmla="*/ 17 h 89"/>
                  <a:gd name="T34" fmla="*/ 151 w 241"/>
                  <a:gd name="T35" fmla="*/ 16 h 89"/>
                  <a:gd name="T36" fmla="*/ 163 w 241"/>
                  <a:gd name="T37" fmla="*/ 15 h 89"/>
                  <a:gd name="T38" fmla="*/ 178 w 241"/>
                  <a:gd name="T39" fmla="*/ 10 h 89"/>
                  <a:gd name="T40" fmla="*/ 191 w 241"/>
                  <a:gd name="T41" fmla="*/ 6 h 89"/>
                  <a:gd name="T42" fmla="*/ 202 w 241"/>
                  <a:gd name="T43" fmla="*/ 1 h 89"/>
                  <a:gd name="T44" fmla="*/ 241 w 241"/>
                  <a:gd name="T45" fmla="*/ 6 h 89"/>
                  <a:gd name="T46" fmla="*/ 237 w 241"/>
                  <a:gd name="T47" fmla="*/ 10 h 89"/>
                  <a:gd name="T48" fmla="*/ 225 w 241"/>
                  <a:gd name="T49" fmla="*/ 20 h 89"/>
                  <a:gd name="T50" fmla="*/ 216 w 241"/>
                  <a:gd name="T51" fmla="*/ 26 h 89"/>
                  <a:gd name="T52" fmla="*/ 206 w 241"/>
                  <a:gd name="T53" fmla="*/ 34 h 89"/>
                  <a:gd name="T54" fmla="*/ 193 w 241"/>
                  <a:gd name="T55" fmla="*/ 42 h 89"/>
                  <a:gd name="T56" fmla="*/ 181 w 241"/>
                  <a:gd name="T57" fmla="*/ 51 h 89"/>
                  <a:gd name="T58" fmla="*/ 166 w 241"/>
                  <a:gd name="T59" fmla="*/ 59 h 89"/>
                  <a:gd name="T60" fmla="*/ 158 w 241"/>
                  <a:gd name="T61" fmla="*/ 62 h 89"/>
                  <a:gd name="T62" fmla="*/ 150 w 241"/>
                  <a:gd name="T63" fmla="*/ 66 h 89"/>
                  <a:gd name="T64" fmla="*/ 142 w 241"/>
                  <a:gd name="T65" fmla="*/ 70 h 89"/>
                  <a:gd name="T66" fmla="*/ 133 w 241"/>
                  <a:gd name="T67" fmla="*/ 73 h 89"/>
                  <a:gd name="T68" fmla="*/ 124 w 241"/>
                  <a:gd name="T69" fmla="*/ 76 h 89"/>
                  <a:gd name="T70" fmla="*/ 116 w 241"/>
                  <a:gd name="T71" fmla="*/ 80 h 89"/>
                  <a:gd name="T72" fmla="*/ 106 w 241"/>
                  <a:gd name="T73" fmla="*/ 83 h 89"/>
                  <a:gd name="T74" fmla="*/ 96 w 241"/>
                  <a:gd name="T75" fmla="*/ 84 h 89"/>
                  <a:gd name="T76" fmla="*/ 86 w 241"/>
                  <a:gd name="T77" fmla="*/ 85 h 89"/>
                  <a:gd name="T78" fmla="*/ 77 w 241"/>
                  <a:gd name="T79" fmla="*/ 88 h 89"/>
                  <a:gd name="T80" fmla="*/ 67 w 241"/>
                  <a:gd name="T81" fmla="*/ 89 h 89"/>
                  <a:gd name="T82" fmla="*/ 55 w 241"/>
                  <a:gd name="T83" fmla="*/ 89 h 89"/>
                  <a:gd name="T84" fmla="*/ 45 w 241"/>
                  <a:gd name="T85" fmla="*/ 89 h 89"/>
                  <a:gd name="T86" fmla="*/ 35 w 241"/>
                  <a:gd name="T87" fmla="*/ 89 h 89"/>
                  <a:gd name="T88" fmla="*/ 0 w 241"/>
                  <a:gd name="T89" fmla="*/ 40 h 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41"/>
                  <a:gd name="T136" fmla="*/ 0 h 89"/>
                  <a:gd name="T137" fmla="*/ 241 w 241"/>
                  <a:gd name="T138" fmla="*/ 89 h 8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41" h="89">
                    <a:moveTo>
                      <a:pt x="0" y="40"/>
                    </a:moveTo>
                    <a:lnTo>
                      <a:pt x="1" y="40"/>
                    </a:lnTo>
                    <a:lnTo>
                      <a:pt x="6" y="39"/>
                    </a:lnTo>
                    <a:lnTo>
                      <a:pt x="10" y="39"/>
                    </a:lnTo>
                    <a:lnTo>
                      <a:pt x="15" y="37"/>
                    </a:lnTo>
                    <a:lnTo>
                      <a:pt x="19" y="37"/>
                    </a:lnTo>
                    <a:lnTo>
                      <a:pt x="25" y="37"/>
                    </a:lnTo>
                    <a:lnTo>
                      <a:pt x="32" y="35"/>
                    </a:lnTo>
                    <a:lnTo>
                      <a:pt x="39" y="35"/>
                    </a:lnTo>
                    <a:lnTo>
                      <a:pt x="42" y="34"/>
                    </a:lnTo>
                    <a:lnTo>
                      <a:pt x="45" y="34"/>
                    </a:lnTo>
                    <a:lnTo>
                      <a:pt x="49" y="34"/>
                    </a:lnTo>
                    <a:lnTo>
                      <a:pt x="53" y="34"/>
                    </a:lnTo>
                    <a:lnTo>
                      <a:pt x="57" y="32"/>
                    </a:lnTo>
                    <a:lnTo>
                      <a:pt x="60" y="32"/>
                    </a:lnTo>
                    <a:lnTo>
                      <a:pt x="64" y="31"/>
                    </a:lnTo>
                    <a:lnTo>
                      <a:pt x="69" y="31"/>
                    </a:lnTo>
                    <a:lnTo>
                      <a:pt x="73" y="31"/>
                    </a:lnTo>
                    <a:lnTo>
                      <a:pt x="77" y="30"/>
                    </a:lnTo>
                    <a:lnTo>
                      <a:pt x="82" y="29"/>
                    </a:lnTo>
                    <a:lnTo>
                      <a:pt x="87" y="29"/>
                    </a:lnTo>
                    <a:lnTo>
                      <a:pt x="91" y="27"/>
                    </a:lnTo>
                    <a:lnTo>
                      <a:pt x="96" y="27"/>
                    </a:lnTo>
                    <a:lnTo>
                      <a:pt x="99" y="26"/>
                    </a:lnTo>
                    <a:lnTo>
                      <a:pt x="103" y="26"/>
                    </a:lnTo>
                    <a:lnTo>
                      <a:pt x="108" y="24"/>
                    </a:lnTo>
                    <a:lnTo>
                      <a:pt x="112" y="24"/>
                    </a:lnTo>
                    <a:lnTo>
                      <a:pt x="117" y="22"/>
                    </a:lnTo>
                    <a:lnTo>
                      <a:pt x="121" y="22"/>
                    </a:lnTo>
                    <a:lnTo>
                      <a:pt x="126" y="21"/>
                    </a:lnTo>
                    <a:lnTo>
                      <a:pt x="129" y="21"/>
                    </a:lnTo>
                    <a:lnTo>
                      <a:pt x="134" y="20"/>
                    </a:lnTo>
                    <a:lnTo>
                      <a:pt x="138" y="18"/>
                    </a:lnTo>
                    <a:lnTo>
                      <a:pt x="142" y="17"/>
                    </a:lnTo>
                    <a:lnTo>
                      <a:pt x="147" y="17"/>
                    </a:lnTo>
                    <a:lnTo>
                      <a:pt x="151" y="16"/>
                    </a:lnTo>
                    <a:lnTo>
                      <a:pt x="156" y="16"/>
                    </a:lnTo>
                    <a:lnTo>
                      <a:pt x="163" y="15"/>
                    </a:lnTo>
                    <a:lnTo>
                      <a:pt x="171" y="12"/>
                    </a:lnTo>
                    <a:lnTo>
                      <a:pt x="178" y="10"/>
                    </a:lnTo>
                    <a:lnTo>
                      <a:pt x="185" y="7"/>
                    </a:lnTo>
                    <a:lnTo>
                      <a:pt x="191" y="6"/>
                    </a:lnTo>
                    <a:lnTo>
                      <a:pt x="197" y="3"/>
                    </a:lnTo>
                    <a:lnTo>
                      <a:pt x="202" y="1"/>
                    </a:lnTo>
                    <a:lnTo>
                      <a:pt x="209" y="0"/>
                    </a:lnTo>
                    <a:lnTo>
                      <a:pt x="241" y="6"/>
                    </a:lnTo>
                    <a:lnTo>
                      <a:pt x="240" y="7"/>
                    </a:lnTo>
                    <a:lnTo>
                      <a:pt x="237" y="10"/>
                    </a:lnTo>
                    <a:lnTo>
                      <a:pt x="231" y="13"/>
                    </a:lnTo>
                    <a:lnTo>
                      <a:pt x="225" y="20"/>
                    </a:lnTo>
                    <a:lnTo>
                      <a:pt x="220" y="22"/>
                    </a:lnTo>
                    <a:lnTo>
                      <a:pt x="216" y="26"/>
                    </a:lnTo>
                    <a:lnTo>
                      <a:pt x="211" y="30"/>
                    </a:lnTo>
                    <a:lnTo>
                      <a:pt x="206" y="34"/>
                    </a:lnTo>
                    <a:lnTo>
                      <a:pt x="200" y="39"/>
                    </a:lnTo>
                    <a:lnTo>
                      <a:pt x="193" y="42"/>
                    </a:lnTo>
                    <a:lnTo>
                      <a:pt x="187" y="47"/>
                    </a:lnTo>
                    <a:lnTo>
                      <a:pt x="181" y="51"/>
                    </a:lnTo>
                    <a:lnTo>
                      <a:pt x="173" y="55"/>
                    </a:lnTo>
                    <a:lnTo>
                      <a:pt x="166" y="59"/>
                    </a:lnTo>
                    <a:lnTo>
                      <a:pt x="162" y="60"/>
                    </a:lnTo>
                    <a:lnTo>
                      <a:pt x="158" y="62"/>
                    </a:lnTo>
                    <a:lnTo>
                      <a:pt x="153" y="65"/>
                    </a:lnTo>
                    <a:lnTo>
                      <a:pt x="150" y="66"/>
                    </a:lnTo>
                    <a:lnTo>
                      <a:pt x="146" y="68"/>
                    </a:lnTo>
                    <a:lnTo>
                      <a:pt x="142" y="70"/>
                    </a:lnTo>
                    <a:lnTo>
                      <a:pt x="137" y="71"/>
                    </a:lnTo>
                    <a:lnTo>
                      <a:pt x="133" y="73"/>
                    </a:lnTo>
                    <a:lnTo>
                      <a:pt x="128" y="74"/>
                    </a:lnTo>
                    <a:lnTo>
                      <a:pt x="124" y="76"/>
                    </a:lnTo>
                    <a:lnTo>
                      <a:pt x="119" y="78"/>
                    </a:lnTo>
                    <a:lnTo>
                      <a:pt x="116" y="80"/>
                    </a:lnTo>
                    <a:lnTo>
                      <a:pt x="111" y="81"/>
                    </a:lnTo>
                    <a:lnTo>
                      <a:pt x="106" y="83"/>
                    </a:lnTo>
                    <a:lnTo>
                      <a:pt x="101" y="83"/>
                    </a:lnTo>
                    <a:lnTo>
                      <a:pt x="96" y="84"/>
                    </a:lnTo>
                    <a:lnTo>
                      <a:pt x="91" y="85"/>
                    </a:lnTo>
                    <a:lnTo>
                      <a:pt x="86" y="85"/>
                    </a:lnTo>
                    <a:lnTo>
                      <a:pt x="81" y="86"/>
                    </a:lnTo>
                    <a:lnTo>
                      <a:pt x="77" y="88"/>
                    </a:lnTo>
                    <a:lnTo>
                      <a:pt x="70" y="88"/>
                    </a:lnTo>
                    <a:lnTo>
                      <a:pt x="67" y="89"/>
                    </a:lnTo>
                    <a:lnTo>
                      <a:pt x="60" y="89"/>
                    </a:lnTo>
                    <a:lnTo>
                      <a:pt x="55" y="89"/>
                    </a:lnTo>
                    <a:lnTo>
                      <a:pt x="50" y="89"/>
                    </a:lnTo>
                    <a:lnTo>
                      <a:pt x="45" y="89"/>
                    </a:lnTo>
                    <a:lnTo>
                      <a:pt x="40" y="89"/>
                    </a:lnTo>
                    <a:lnTo>
                      <a:pt x="35" y="89"/>
                    </a:lnTo>
                    <a:lnTo>
                      <a:pt x="14" y="62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7D4D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11" name="Freeform 70"/>
              <p:cNvSpPr>
                <a:spLocks/>
              </p:cNvSpPr>
              <p:nvPr/>
            </p:nvSpPr>
            <p:spPr bwMode="auto">
              <a:xfrm>
                <a:off x="3275" y="3073"/>
                <a:ext cx="226" cy="99"/>
              </a:xfrm>
              <a:custGeom>
                <a:avLst/>
                <a:gdLst>
                  <a:gd name="T0" fmla="*/ 10 w 678"/>
                  <a:gd name="T1" fmla="*/ 268 h 295"/>
                  <a:gd name="T2" fmla="*/ 17 w 678"/>
                  <a:gd name="T3" fmla="*/ 268 h 295"/>
                  <a:gd name="T4" fmla="*/ 27 w 678"/>
                  <a:gd name="T5" fmla="*/ 267 h 295"/>
                  <a:gd name="T6" fmla="*/ 34 w 678"/>
                  <a:gd name="T7" fmla="*/ 265 h 295"/>
                  <a:gd name="T8" fmla="*/ 44 w 678"/>
                  <a:gd name="T9" fmla="*/ 264 h 295"/>
                  <a:gd name="T10" fmla="*/ 56 w 678"/>
                  <a:gd name="T11" fmla="*/ 263 h 295"/>
                  <a:gd name="T12" fmla="*/ 67 w 678"/>
                  <a:gd name="T13" fmla="*/ 260 h 295"/>
                  <a:gd name="T14" fmla="*/ 81 w 678"/>
                  <a:gd name="T15" fmla="*/ 258 h 295"/>
                  <a:gd name="T16" fmla="*/ 96 w 678"/>
                  <a:gd name="T17" fmla="*/ 254 h 295"/>
                  <a:gd name="T18" fmla="*/ 112 w 678"/>
                  <a:gd name="T19" fmla="*/ 250 h 295"/>
                  <a:gd name="T20" fmla="*/ 130 w 678"/>
                  <a:gd name="T21" fmla="*/ 246 h 295"/>
                  <a:gd name="T22" fmla="*/ 147 w 678"/>
                  <a:gd name="T23" fmla="*/ 241 h 295"/>
                  <a:gd name="T24" fmla="*/ 166 w 678"/>
                  <a:gd name="T25" fmla="*/ 236 h 295"/>
                  <a:gd name="T26" fmla="*/ 187 w 678"/>
                  <a:gd name="T27" fmla="*/ 230 h 295"/>
                  <a:gd name="T28" fmla="*/ 208 w 678"/>
                  <a:gd name="T29" fmla="*/ 224 h 295"/>
                  <a:gd name="T30" fmla="*/ 229 w 678"/>
                  <a:gd name="T31" fmla="*/ 215 h 295"/>
                  <a:gd name="T32" fmla="*/ 250 w 678"/>
                  <a:gd name="T33" fmla="*/ 207 h 295"/>
                  <a:gd name="T34" fmla="*/ 274 w 678"/>
                  <a:gd name="T35" fmla="*/ 197 h 295"/>
                  <a:gd name="T36" fmla="*/ 297 w 678"/>
                  <a:gd name="T37" fmla="*/ 187 h 295"/>
                  <a:gd name="T38" fmla="*/ 322 w 678"/>
                  <a:gd name="T39" fmla="*/ 177 h 295"/>
                  <a:gd name="T40" fmla="*/ 346 w 678"/>
                  <a:gd name="T41" fmla="*/ 166 h 295"/>
                  <a:gd name="T42" fmla="*/ 372 w 678"/>
                  <a:gd name="T43" fmla="*/ 153 h 295"/>
                  <a:gd name="T44" fmla="*/ 396 w 678"/>
                  <a:gd name="T45" fmla="*/ 138 h 295"/>
                  <a:gd name="T46" fmla="*/ 422 w 678"/>
                  <a:gd name="T47" fmla="*/ 125 h 295"/>
                  <a:gd name="T48" fmla="*/ 447 w 678"/>
                  <a:gd name="T49" fmla="*/ 108 h 295"/>
                  <a:gd name="T50" fmla="*/ 474 w 678"/>
                  <a:gd name="T51" fmla="*/ 92 h 295"/>
                  <a:gd name="T52" fmla="*/ 500 w 678"/>
                  <a:gd name="T53" fmla="*/ 73 h 295"/>
                  <a:gd name="T54" fmla="*/ 525 w 678"/>
                  <a:gd name="T55" fmla="*/ 53 h 295"/>
                  <a:gd name="T56" fmla="*/ 551 w 678"/>
                  <a:gd name="T57" fmla="*/ 33 h 295"/>
                  <a:gd name="T58" fmla="*/ 578 w 678"/>
                  <a:gd name="T59" fmla="*/ 10 h 295"/>
                  <a:gd name="T60" fmla="*/ 678 w 678"/>
                  <a:gd name="T61" fmla="*/ 55 h 295"/>
                  <a:gd name="T62" fmla="*/ 674 w 678"/>
                  <a:gd name="T63" fmla="*/ 58 h 295"/>
                  <a:gd name="T64" fmla="*/ 664 w 678"/>
                  <a:gd name="T65" fmla="*/ 65 h 295"/>
                  <a:gd name="T66" fmla="*/ 656 w 678"/>
                  <a:gd name="T67" fmla="*/ 70 h 295"/>
                  <a:gd name="T68" fmla="*/ 647 w 678"/>
                  <a:gd name="T69" fmla="*/ 77 h 295"/>
                  <a:gd name="T70" fmla="*/ 636 w 678"/>
                  <a:gd name="T71" fmla="*/ 84 h 295"/>
                  <a:gd name="T72" fmla="*/ 624 w 678"/>
                  <a:gd name="T73" fmla="*/ 93 h 295"/>
                  <a:gd name="T74" fmla="*/ 609 w 678"/>
                  <a:gd name="T75" fmla="*/ 102 h 295"/>
                  <a:gd name="T76" fmla="*/ 595 w 678"/>
                  <a:gd name="T77" fmla="*/ 111 h 295"/>
                  <a:gd name="T78" fmla="*/ 579 w 678"/>
                  <a:gd name="T79" fmla="*/ 121 h 295"/>
                  <a:gd name="T80" fmla="*/ 561 w 678"/>
                  <a:gd name="T81" fmla="*/ 131 h 295"/>
                  <a:gd name="T82" fmla="*/ 543 w 678"/>
                  <a:gd name="T83" fmla="*/ 142 h 295"/>
                  <a:gd name="T84" fmla="*/ 523 w 678"/>
                  <a:gd name="T85" fmla="*/ 152 h 295"/>
                  <a:gd name="T86" fmla="*/ 501 w 678"/>
                  <a:gd name="T87" fmla="*/ 163 h 295"/>
                  <a:gd name="T88" fmla="*/ 480 w 678"/>
                  <a:gd name="T89" fmla="*/ 176 h 295"/>
                  <a:gd name="T90" fmla="*/ 456 w 678"/>
                  <a:gd name="T91" fmla="*/ 186 h 295"/>
                  <a:gd name="T92" fmla="*/ 431 w 678"/>
                  <a:gd name="T93" fmla="*/ 197 h 295"/>
                  <a:gd name="T94" fmla="*/ 405 w 678"/>
                  <a:gd name="T95" fmla="*/ 209 h 295"/>
                  <a:gd name="T96" fmla="*/ 378 w 678"/>
                  <a:gd name="T97" fmla="*/ 220 h 295"/>
                  <a:gd name="T98" fmla="*/ 351 w 678"/>
                  <a:gd name="T99" fmla="*/ 230 h 295"/>
                  <a:gd name="T100" fmla="*/ 323 w 678"/>
                  <a:gd name="T101" fmla="*/ 240 h 295"/>
                  <a:gd name="T102" fmla="*/ 293 w 678"/>
                  <a:gd name="T103" fmla="*/ 249 h 295"/>
                  <a:gd name="T104" fmla="*/ 264 w 678"/>
                  <a:gd name="T105" fmla="*/ 258 h 295"/>
                  <a:gd name="T106" fmla="*/ 233 w 678"/>
                  <a:gd name="T107" fmla="*/ 265 h 295"/>
                  <a:gd name="T108" fmla="*/ 201 w 678"/>
                  <a:gd name="T109" fmla="*/ 273 h 295"/>
                  <a:gd name="T110" fmla="*/ 169 w 678"/>
                  <a:gd name="T111" fmla="*/ 279 h 295"/>
                  <a:gd name="T112" fmla="*/ 136 w 678"/>
                  <a:gd name="T113" fmla="*/ 285 h 295"/>
                  <a:gd name="T114" fmla="*/ 102 w 678"/>
                  <a:gd name="T115" fmla="*/ 288 h 295"/>
                  <a:gd name="T116" fmla="*/ 69 w 678"/>
                  <a:gd name="T117" fmla="*/ 292 h 295"/>
                  <a:gd name="T118" fmla="*/ 34 w 678"/>
                  <a:gd name="T119" fmla="*/ 293 h 295"/>
                  <a:gd name="T120" fmla="*/ 0 w 678"/>
                  <a:gd name="T121" fmla="*/ 295 h 295"/>
                  <a:gd name="T122" fmla="*/ 10 w 678"/>
                  <a:gd name="T123" fmla="*/ 269 h 29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78"/>
                  <a:gd name="T187" fmla="*/ 0 h 295"/>
                  <a:gd name="T188" fmla="*/ 678 w 678"/>
                  <a:gd name="T189" fmla="*/ 295 h 29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78" h="295">
                    <a:moveTo>
                      <a:pt x="10" y="269"/>
                    </a:moveTo>
                    <a:lnTo>
                      <a:pt x="10" y="268"/>
                    </a:lnTo>
                    <a:lnTo>
                      <a:pt x="13" y="268"/>
                    </a:lnTo>
                    <a:lnTo>
                      <a:pt x="17" y="268"/>
                    </a:lnTo>
                    <a:lnTo>
                      <a:pt x="23" y="268"/>
                    </a:lnTo>
                    <a:lnTo>
                      <a:pt x="27" y="267"/>
                    </a:lnTo>
                    <a:lnTo>
                      <a:pt x="31" y="265"/>
                    </a:lnTo>
                    <a:lnTo>
                      <a:pt x="34" y="265"/>
                    </a:lnTo>
                    <a:lnTo>
                      <a:pt x="39" y="264"/>
                    </a:lnTo>
                    <a:lnTo>
                      <a:pt x="44" y="264"/>
                    </a:lnTo>
                    <a:lnTo>
                      <a:pt x="49" y="263"/>
                    </a:lnTo>
                    <a:lnTo>
                      <a:pt x="56" y="263"/>
                    </a:lnTo>
                    <a:lnTo>
                      <a:pt x="62" y="262"/>
                    </a:lnTo>
                    <a:lnTo>
                      <a:pt x="67" y="260"/>
                    </a:lnTo>
                    <a:lnTo>
                      <a:pt x="73" y="259"/>
                    </a:lnTo>
                    <a:lnTo>
                      <a:pt x="81" y="258"/>
                    </a:lnTo>
                    <a:lnTo>
                      <a:pt x="88" y="256"/>
                    </a:lnTo>
                    <a:lnTo>
                      <a:pt x="96" y="254"/>
                    </a:lnTo>
                    <a:lnTo>
                      <a:pt x="103" y="253"/>
                    </a:lnTo>
                    <a:lnTo>
                      <a:pt x="112" y="250"/>
                    </a:lnTo>
                    <a:lnTo>
                      <a:pt x="121" y="249"/>
                    </a:lnTo>
                    <a:lnTo>
                      <a:pt x="130" y="246"/>
                    </a:lnTo>
                    <a:lnTo>
                      <a:pt x="139" y="244"/>
                    </a:lnTo>
                    <a:lnTo>
                      <a:pt x="147" y="241"/>
                    </a:lnTo>
                    <a:lnTo>
                      <a:pt x="157" y="239"/>
                    </a:lnTo>
                    <a:lnTo>
                      <a:pt x="166" y="236"/>
                    </a:lnTo>
                    <a:lnTo>
                      <a:pt x="176" y="234"/>
                    </a:lnTo>
                    <a:lnTo>
                      <a:pt x="187" y="230"/>
                    </a:lnTo>
                    <a:lnTo>
                      <a:pt x="197" y="228"/>
                    </a:lnTo>
                    <a:lnTo>
                      <a:pt x="208" y="224"/>
                    </a:lnTo>
                    <a:lnTo>
                      <a:pt x="218" y="220"/>
                    </a:lnTo>
                    <a:lnTo>
                      <a:pt x="229" y="215"/>
                    </a:lnTo>
                    <a:lnTo>
                      <a:pt x="240" y="213"/>
                    </a:lnTo>
                    <a:lnTo>
                      <a:pt x="250" y="207"/>
                    </a:lnTo>
                    <a:lnTo>
                      <a:pt x="263" y="202"/>
                    </a:lnTo>
                    <a:lnTo>
                      <a:pt x="274" y="197"/>
                    </a:lnTo>
                    <a:lnTo>
                      <a:pt x="287" y="194"/>
                    </a:lnTo>
                    <a:lnTo>
                      <a:pt x="297" y="187"/>
                    </a:lnTo>
                    <a:lnTo>
                      <a:pt x="309" y="182"/>
                    </a:lnTo>
                    <a:lnTo>
                      <a:pt x="322" y="177"/>
                    </a:lnTo>
                    <a:lnTo>
                      <a:pt x="334" y="172"/>
                    </a:lnTo>
                    <a:lnTo>
                      <a:pt x="346" y="166"/>
                    </a:lnTo>
                    <a:lnTo>
                      <a:pt x="358" y="160"/>
                    </a:lnTo>
                    <a:lnTo>
                      <a:pt x="372" y="153"/>
                    </a:lnTo>
                    <a:lnTo>
                      <a:pt x="385" y="147"/>
                    </a:lnTo>
                    <a:lnTo>
                      <a:pt x="396" y="138"/>
                    </a:lnTo>
                    <a:lnTo>
                      <a:pt x="408" y="132"/>
                    </a:lnTo>
                    <a:lnTo>
                      <a:pt x="422" y="125"/>
                    </a:lnTo>
                    <a:lnTo>
                      <a:pt x="435" y="117"/>
                    </a:lnTo>
                    <a:lnTo>
                      <a:pt x="447" y="108"/>
                    </a:lnTo>
                    <a:lnTo>
                      <a:pt x="461" y="99"/>
                    </a:lnTo>
                    <a:lnTo>
                      <a:pt x="474" y="92"/>
                    </a:lnTo>
                    <a:lnTo>
                      <a:pt x="486" y="83"/>
                    </a:lnTo>
                    <a:lnTo>
                      <a:pt x="500" y="73"/>
                    </a:lnTo>
                    <a:lnTo>
                      <a:pt x="513" y="63"/>
                    </a:lnTo>
                    <a:lnTo>
                      <a:pt x="525" y="53"/>
                    </a:lnTo>
                    <a:lnTo>
                      <a:pt x="539" y="43"/>
                    </a:lnTo>
                    <a:lnTo>
                      <a:pt x="551" y="33"/>
                    </a:lnTo>
                    <a:lnTo>
                      <a:pt x="564" y="21"/>
                    </a:lnTo>
                    <a:lnTo>
                      <a:pt x="578" y="10"/>
                    </a:lnTo>
                    <a:lnTo>
                      <a:pt x="590" y="0"/>
                    </a:lnTo>
                    <a:lnTo>
                      <a:pt x="678" y="55"/>
                    </a:lnTo>
                    <a:lnTo>
                      <a:pt x="677" y="55"/>
                    </a:lnTo>
                    <a:lnTo>
                      <a:pt x="674" y="58"/>
                    </a:lnTo>
                    <a:lnTo>
                      <a:pt x="669" y="60"/>
                    </a:lnTo>
                    <a:lnTo>
                      <a:pt x="664" y="65"/>
                    </a:lnTo>
                    <a:lnTo>
                      <a:pt x="659" y="67"/>
                    </a:lnTo>
                    <a:lnTo>
                      <a:pt x="656" y="70"/>
                    </a:lnTo>
                    <a:lnTo>
                      <a:pt x="652" y="73"/>
                    </a:lnTo>
                    <a:lnTo>
                      <a:pt x="647" y="77"/>
                    </a:lnTo>
                    <a:lnTo>
                      <a:pt x="642" y="81"/>
                    </a:lnTo>
                    <a:lnTo>
                      <a:pt x="636" y="84"/>
                    </a:lnTo>
                    <a:lnTo>
                      <a:pt x="631" y="88"/>
                    </a:lnTo>
                    <a:lnTo>
                      <a:pt x="624" y="93"/>
                    </a:lnTo>
                    <a:lnTo>
                      <a:pt x="617" y="97"/>
                    </a:lnTo>
                    <a:lnTo>
                      <a:pt x="609" y="102"/>
                    </a:lnTo>
                    <a:lnTo>
                      <a:pt x="602" y="106"/>
                    </a:lnTo>
                    <a:lnTo>
                      <a:pt x="595" y="111"/>
                    </a:lnTo>
                    <a:lnTo>
                      <a:pt x="587" y="114"/>
                    </a:lnTo>
                    <a:lnTo>
                      <a:pt x="579" y="121"/>
                    </a:lnTo>
                    <a:lnTo>
                      <a:pt x="570" y="126"/>
                    </a:lnTo>
                    <a:lnTo>
                      <a:pt x="561" y="131"/>
                    </a:lnTo>
                    <a:lnTo>
                      <a:pt x="551" y="136"/>
                    </a:lnTo>
                    <a:lnTo>
                      <a:pt x="543" y="142"/>
                    </a:lnTo>
                    <a:lnTo>
                      <a:pt x="533" y="147"/>
                    </a:lnTo>
                    <a:lnTo>
                      <a:pt x="523" y="152"/>
                    </a:lnTo>
                    <a:lnTo>
                      <a:pt x="513" y="158"/>
                    </a:lnTo>
                    <a:lnTo>
                      <a:pt x="501" y="163"/>
                    </a:lnTo>
                    <a:lnTo>
                      <a:pt x="490" y="170"/>
                    </a:lnTo>
                    <a:lnTo>
                      <a:pt x="480" y="176"/>
                    </a:lnTo>
                    <a:lnTo>
                      <a:pt x="467" y="181"/>
                    </a:lnTo>
                    <a:lnTo>
                      <a:pt x="456" y="186"/>
                    </a:lnTo>
                    <a:lnTo>
                      <a:pt x="444" y="192"/>
                    </a:lnTo>
                    <a:lnTo>
                      <a:pt x="431" y="197"/>
                    </a:lnTo>
                    <a:lnTo>
                      <a:pt x="417" y="202"/>
                    </a:lnTo>
                    <a:lnTo>
                      <a:pt x="405" y="209"/>
                    </a:lnTo>
                    <a:lnTo>
                      <a:pt x="391" y="214"/>
                    </a:lnTo>
                    <a:lnTo>
                      <a:pt x="378" y="220"/>
                    </a:lnTo>
                    <a:lnTo>
                      <a:pt x="364" y="225"/>
                    </a:lnTo>
                    <a:lnTo>
                      <a:pt x="351" y="230"/>
                    </a:lnTo>
                    <a:lnTo>
                      <a:pt x="337" y="235"/>
                    </a:lnTo>
                    <a:lnTo>
                      <a:pt x="323" y="240"/>
                    </a:lnTo>
                    <a:lnTo>
                      <a:pt x="308" y="244"/>
                    </a:lnTo>
                    <a:lnTo>
                      <a:pt x="293" y="249"/>
                    </a:lnTo>
                    <a:lnTo>
                      <a:pt x="278" y="253"/>
                    </a:lnTo>
                    <a:lnTo>
                      <a:pt x="264" y="258"/>
                    </a:lnTo>
                    <a:lnTo>
                      <a:pt x="248" y="262"/>
                    </a:lnTo>
                    <a:lnTo>
                      <a:pt x="233" y="265"/>
                    </a:lnTo>
                    <a:lnTo>
                      <a:pt x="216" y="269"/>
                    </a:lnTo>
                    <a:lnTo>
                      <a:pt x="201" y="273"/>
                    </a:lnTo>
                    <a:lnTo>
                      <a:pt x="185" y="275"/>
                    </a:lnTo>
                    <a:lnTo>
                      <a:pt x="169" y="279"/>
                    </a:lnTo>
                    <a:lnTo>
                      <a:pt x="152" y="282"/>
                    </a:lnTo>
                    <a:lnTo>
                      <a:pt x="136" y="285"/>
                    </a:lnTo>
                    <a:lnTo>
                      <a:pt x="118" y="287"/>
                    </a:lnTo>
                    <a:lnTo>
                      <a:pt x="102" y="288"/>
                    </a:lnTo>
                    <a:lnTo>
                      <a:pt x="86" y="290"/>
                    </a:lnTo>
                    <a:lnTo>
                      <a:pt x="69" y="292"/>
                    </a:lnTo>
                    <a:lnTo>
                      <a:pt x="51" y="293"/>
                    </a:lnTo>
                    <a:lnTo>
                      <a:pt x="34" y="293"/>
                    </a:lnTo>
                    <a:lnTo>
                      <a:pt x="17" y="294"/>
                    </a:lnTo>
                    <a:lnTo>
                      <a:pt x="0" y="295"/>
                    </a:lnTo>
                    <a:lnTo>
                      <a:pt x="5" y="280"/>
                    </a:lnTo>
                    <a:lnTo>
                      <a:pt x="10" y="269"/>
                    </a:lnTo>
                    <a:close/>
                  </a:path>
                </a:pathLst>
              </a:custGeom>
              <a:solidFill>
                <a:srgbClr val="A67A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12" name="Freeform 71"/>
              <p:cNvSpPr>
                <a:spLocks/>
              </p:cNvSpPr>
              <p:nvPr/>
            </p:nvSpPr>
            <p:spPr bwMode="auto">
              <a:xfrm>
                <a:off x="3190" y="3013"/>
                <a:ext cx="199" cy="119"/>
              </a:xfrm>
              <a:custGeom>
                <a:avLst/>
                <a:gdLst>
                  <a:gd name="T0" fmla="*/ 32 w 596"/>
                  <a:gd name="T1" fmla="*/ 14 h 358"/>
                  <a:gd name="T2" fmla="*/ 29 w 596"/>
                  <a:gd name="T3" fmla="*/ 35 h 358"/>
                  <a:gd name="T4" fmla="*/ 25 w 596"/>
                  <a:gd name="T5" fmla="*/ 62 h 358"/>
                  <a:gd name="T6" fmla="*/ 25 w 596"/>
                  <a:gd name="T7" fmla="*/ 94 h 358"/>
                  <a:gd name="T8" fmla="*/ 25 w 596"/>
                  <a:gd name="T9" fmla="*/ 128 h 358"/>
                  <a:gd name="T10" fmla="*/ 31 w 596"/>
                  <a:gd name="T11" fmla="*/ 166 h 358"/>
                  <a:gd name="T12" fmla="*/ 42 w 596"/>
                  <a:gd name="T13" fmla="*/ 201 h 358"/>
                  <a:gd name="T14" fmla="*/ 61 w 596"/>
                  <a:gd name="T15" fmla="*/ 236 h 358"/>
                  <a:gd name="T16" fmla="*/ 86 w 596"/>
                  <a:gd name="T17" fmla="*/ 268 h 358"/>
                  <a:gd name="T18" fmla="*/ 121 w 596"/>
                  <a:gd name="T19" fmla="*/ 295 h 358"/>
                  <a:gd name="T20" fmla="*/ 168 w 596"/>
                  <a:gd name="T21" fmla="*/ 317 h 358"/>
                  <a:gd name="T22" fmla="*/ 226 w 596"/>
                  <a:gd name="T23" fmla="*/ 331 h 358"/>
                  <a:gd name="T24" fmla="*/ 285 w 596"/>
                  <a:gd name="T25" fmla="*/ 331 h 358"/>
                  <a:gd name="T26" fmla="*/ 339 w 596"/>
                  <a:gd name="T27" fmla="*/ 322 h 358"/>
                  <a:gd name="T28" fmla="*/ 385 w 596"/>
                  <a:gd name="T29" fmla="*/ 303 h 358"/>
                  <a:gd name="T30" fmla="*/ 426 w 596"/>
                  <a:gd name="T31" fmla="*/ 277 h 358"/>
                  <a:gd name="T32" fmla="*/ 460 w 596"/>
                  <a:gd name="T33" fmla="*/ 243 h 358"/>
                  <a:gd name="T34" fmla="*/ 489 w 596"/>
                  <a:gd name="T35" fmla="*/ 206 h 358"/>
                  <a:gd name="T36" fmla="*/ 513 w 596"/>
                  <a:gd name="T37" fmla="*/ 169 h 358"/>
                  <a:gd name="T38" fmla="*/ 533 w 596"/>
                  <a:gd name="T39" fmla="*/ 132 h 358"/>
                  <a:gd name="T40" fmla="*/ 548 w 596"/>
                  <a:gd name="T41" fmla="*/ 97 h 358"/>
                  <a:gd name="T42" fmla="*/ 559 w 596"/>
                  <a:gd name="T43" fmla="*/ 67 h 358"/>
                  <a:gd name="T44" fmla="*/ 566 w 596"/>
                  <a:gd name="T45" fmla="*/ 44 h 358"/>
                  <a:gd name="T46" fmla="*/ 572 w 596"/>
                  <a:gd name="T47" fmla="*/ 26 h 358"/>
                  <a:gd name="T48" fmla="*/ 592 w 596"/>
                  <a:gd name="T49" fmla="*/ 47 h 358"/>
                  <a:gd name="T50" fmla="*/ 586 w 596"/>
                  <a:gd name="T51" fmla="*/ 65 h 358"/>
                  <a:gd name="T52" fmla="*/ 578 w 596"/>
                  <a:gd name="T53" fmla="*/ 91 h 358"/>
                  <a:gd name="T54" fmla="*/ 566 w 596"/>
                  <a:gd name="T55" fmla="*/ 122 h 358"/>
                  <a:gd name="T56" fmla="*/ 551 w 596"/>
                  <a:gd name="T57" fmla="*/ 156 h 358"/>
                  <a:gd name="T58" fmla="*/ 532 w 596"/>
                  <a:gd name="T59" fmla="*/ 191 h 358"/>
                  <a:gd name="T60" fmla="*/ 508 w 596"/>
                  <a:gd name="T61" fmla="*/ 228 h 358"/>
                  <a:gd name="T62" fmla="*/ 479 w 596"/>
                  <a:gd name="T63" fmla="*/ 262 h 358"/>
                  <a:gd name="T64" fmla="*/ 446 w 596"/>
                  <a:gd name="T65" fmla="*/ 294 h 358"/>
                  <a:gd name="T66" fmla="*/ 405 w 596"/>
                  <a:gd name="T67" fmla="*/ 321 h 358"/>
                  <a:gd name="T68" fmla="*/ 361 w 596"/>
                  <a:gd name="T69" fmla="*/ 342 h 358"/>
                  <a:gd name="T70" fmla="*/ 310 w 596"/>
                  <a:gd name="T71" fmla="*/ 355 h 358"/>
                  <a:gd name="T72" fmla="*/ 257 w 596"/>
                  <a:gd name="T73" fmla="*/ 358 h 358"/>
                  <a:gd name="T74" fmla="*/ 209 w 596"/>
                  <a:gd name="T75" fmla="*/ 355 h 358"/>
                  <a:gd name="T76" fmla="*/ 168 w 596"/>
                  <a:gd name="T77" fmla="*/ 344 h 358"/>
                  <a:gd name="T78" fmla="*/ 130 w 596"/>
                  <a:gd name="T79" fmla="*/ 331 h 358"/>
                  <a:gd name="T80" fmla="*/ 101 w 596"/>
                  <a:gd name="T81" fmla="*/ 313 h 358"/>
                  <a:gd name="T82" fmla="*/ 74 w 596"/>
                  <a:gd name="T83" fmla="*/ 290 h 358"/>
                  <a:gd name="T84" fmla="*/ 54 w 596"/>
                  <a:gd name="T85" fmla="*/ 268 h 358"/>
                  <a:gd name="T86" fmla="*/ 35 w 596"/>
                  <a:gd name="T87" fmla="*/ 244 h 358"/>
                  <a:gd name="T88" fmla="*/ 22 w 596"/>
                  <a:gd name="T89" fmla="*/ 220 h 358"/>
                  <a:gd name="T90" fmla="*/ 12 w 596"/>
                  <a:gd name="T91" fmla="*/ 197 h 358"/>
                  <a:gd name="T92" fmla="*/ 6 w 596"/>
                  <a:gd name="T93" fmla="*/ 177 h 358"/>
                  <a:gd name="T94" fmla="*/ 1 w 596"/>
                  <a:gd name="T95" fmla="*/ 153 h 358"/>
                  <a:gd name="T96" fmla="*/ 0 w 596"/>
                  <a:gd name="T97" fmla="*/ 133 h 358"/>
                  <a:gd name="T98" fmla="*/ 0 w 596"/>
                  <a:gd name="T99" fmla="*/ 107 h 358"/>
                  <a:gd name="T100" fmla="*/ 0 w 596"/>
                  <a:gd name="T101" fmla="*/ 81 h 358"/>
                  <a:gd name="T102" fmla="*/ 0 w 596"/>
                  <a:gd name="T103" fmla="*/ 55 h 358"/>
                  <a:gd name="T104" fmla="*/ 1 w 596"/>
                  <a:gd name="T105" fmla="*/ 37 h 358"/>
                  <a:gd name="T106" fmla="*/ 1 w 596"/>
                  <a:gd name="T107" fmla="*/ 23 h 35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96"/>
                  <a:gd name="T163" fmla="*/ 0 h 358"/>
                  <a:gd name="T164" fmla="*/ 596 w 596"/>
                  <a:gd name="T165" fmla="*/ 358 h 35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96" h="358">
                    <a:moveTo>
                      <a:pt x="1" y="23"/>
                    </a:moveTo>
                    <a:lnTo>
                      <a:pt x="36" y="0"/>
                    </a:lnTo>
                    <a:lnTo>
                      <a:pt x="35" y="6"/>
                    </a:lnTo>
                    <a:lnTo>
                      <a:pt x="34" y="13"/>
                    </a:lnTo>
                    <a:lnTo>
                      <a:pt x="32" y="14"/>
                    </a:lnTo>
                    <a:lnTo>
                      <a:pt x="31" y="18"/>
                    </a:lnTo>
                    <a:lnTo>
                      <a:pt x="31" y="23"/>
                    </a:lnTo>
                    <a:lnTo>
                      <a:pt x="30" y="26"/>
                    </a:lnTo>
                    <a:lnTo>
                      <a:pt x="30" y="30"/>
                    </a:lnTo>
                    <a:lnTo>
                      <a:pt x="29" y="35"/>
                    </a:lnTo>
                    <a:lnTo>
                      <a:pt x="29" y="40"/>
                    </a:lnTo>
                    <a:lnTo>
                      <a:pt x="29" y="47"/>
                    </a:lnTo>
                    <a:lnTo>
                      <a:pt x="26" y="50"/>
                    </a:lnTo>
                    <a:lnTo>
                      <a:pt x="26" y="57"/>
                    </a:lnTo>
                    <a:lnTo>
                      <a:pt x="25" y="62"/>
                    </a:lnTo>
                    <a:lnTo>
                      <a:pt x="25" y="68"/>
                    </a:lnTo>
                    <a:lnTo>
                      <a:pt x="25" y="74"/>
                    </a:lnTo>
                    <a:lnTo>
                      <a:pt x="25" y="81"/>
                    </a:lnTo>
                    <a:lnTo>
                      <a:pt x="25" y="87"/>
                    </a:lnTo>
                    <a:lnTo>
                      <a:pt x="25" y="94"/>
                    </a:lnTo>
                    <a:lnTo>
                      <a:pt x="25" y="101"/>
                    </a:lnTo>
                    <a:lnTo>
                      <a:pt x="25" y="107"/>
                    </a:lnTo>
                    <a:lnTo>
                      <a:pt x="25" y="114"/>
                    </a:lnTo>
                    <a:lnTo>
                      <a:pt x="25" y="122"/>
                    </a:lnTo>
                    <a:lnTo>
                      <a:pt x="25" y="128"/>
                    </a:lnTo>
                    <a:lnTo>
                      <a:pt x="26" y="136"/>
                    </a:lnTo>
                    <a:lnTo>
                      <a:pt x="27" y="143"/>
                    </a:lnTo>
                    <a:lnTo>
                      <a:pt x="30" y="151"/>
                    </a:lnTo>
                    <a:lnTo>
                      <a:pt x="30" y="157"/>
                    </a:lnTo>
                    <a:lnTo>
                      <a:pt x="31" y="166"/>
                    </a:lnTo>
                    <a:lnTo>
                      <a:pt x="34" y="172"/>
                    </a:lnTo>
                    <a:lnTo>
                      <a:pt x="35" y="180"/>
                    </a:lnTo>
                    <a:lnTo>
                      <a:pt x="37" y="186"/>
                    </a:lnTo>
                    <a:lnTo>
                      <a:pt x="40" y="194"/>
                    </a:lnTo>
                    <a:lnTo>
                      <a:pt x="42" y="201"/>
                    </a:lnTo>
                    <a:lnTo>
                      <a:pt x="46" y="209"/>
                    </a:lnTo>
                    <a:lnTo>
                      <a:pt x="49" y="215"/>
                    </a:lnTo>
                    <a:lnTo>
                      <a:pt x="52" y="223"/>
                    </a:lnTo>
                    <a:lnTo>
                      <a:pt x="56" y="229"/>
                    </a:lnTo>
                    <a:lnTo>
                      <a:pt x="61" y="236"/>
                    </a:lnTo>
                    <a:lnTo>
                      <a:pt x="65" y="243"/>
                    </a:lnTo>
                    <a:lnTo>
                      <a:pt x="70" y="249"/>
                    </a:lnTo>
                    <a:lnTo>
                      <a:pt x="75" y="255"/>
                    </a:lnTo>
                    <a:lnTo>
                      <a:pt x="81" y="263"/>
                    </a:lnTo>
                    <a:lnTo>
                      <a:pt x="86" y="268"/>
                    </a:lnTo>
                    <a:lnTo>
                      <a:pt x="93" y="274"/>
                    </a:lnTo>
                    <a:lnTo>
                      <a:pt x="99" y="279"/>
                    </a:lnTo>
                    <a:lnTo>
                      <a:pt x="106" y="285"/>
                    </a:lnTo>
                    <a:lnTo>
                      <a:pt x="113" y="290"/>
                    </a:lnTo>
                    <a:lnTo>
                      <a:pt x="121" y="295"/>
                    </a:lnTo>
                    <a:lnTo>
                      <a:pt x="130" y="300"/>
                    </a:lnTo>
                    <a:lnTo>
                      <a:pt x="139" y="306"/>
                    </a:lnTo>
                    <a:lnTo>
                      <a:pt x="148" y="308"/>
                    </a:lnTo>
                    <a:lnTo>
                      <a:pt x="158" y="313"/>
                    </a:lnTo>
                    <a:lnTo>
                      <a:pt x="168" y="317"/>
                    </a:lnTo>
                    <a:lnTo>
                      <a:pt x="178" y="319"/>
                    </a:lnTo>
                    <a:lnTo>
                      <a:pt x="189" y="323"/>
                    </a:lnTo>
                    <a:lnTo>
                      <a:pt x="200" y="326"/>
                    </a:lnTo>
                    <a:lnTo>
                      <a:pt x="213" y="328"/>
                    </a:lnTo>
                    <a:lnTo>
                      <a:pt x="226" y="331"/>
                    </a:lnTo>
                    <a:lnTo>
                      <a:pt x="237" y="331"/>
                    </a:lnTo>
                    <a:lnTo>
                      <a:pt x="249" y="333"/>
                    </a:lnTo>
                    <a:lnTo>
                      <a:pt x="262" y="333"/>
                    </a:lnTo>
                    <a:lnTo>
                      <a:pt x="273" y="333"/>
                    </a:lnTo>
                    <a:lnTo>
                      <a:pt x="285" y="331"/>
                    </a:lnTo>
                    <a:lnTo>
                      <a:pt x="296" y="331"/>
                    </a:lnTo>
                    <a:lnTo>
                      <a:pt x="307" y="329"/>
                    </a:lnTo>
                    <a:lnTo>
                      <a:pt x="318" y="328"/>
                    </a:lnTo>
                    <a:lnTo>
                      <a:pt x="327" y="324"/>
                    </a:lnTo>
                    <a:lnTo>
                      <a:pt x="339" y="322"/>
                    </a:lnTo>
                    <a:lnTo>
                      <a:pt x="349" y="318"/>
                    </a:lnTo>
                    <a:lnTo>
                      <a:pt x="359" y="316"/>
                    </a:lnTo>
                    <a:lnTo>
                      <a:pt x="367" y="312"/>
                    </a:lnTo>
                    <a:lnTo>
                      <a:pt x="376" y="307"/>
                    </a:lnTo>
                    <a:lnTo>
                      <a:pt x="385" y="303"/>
                    </a:lnTo>
                    <a:lnTo>
                      <a:pt x="394" y="299"/>
                    </a:lnTo>
                    <a:lnTo>
                      <a:pt x="403" y="293"/>
                    </a:lnTo>
                    <a:lnTo>
                      <a:pt x="410" y="288"/>
                    </a:lnTo>
                    <a:lnTo>
                      <a:pt x="419" y="282"/>
                    </a:lnTo>
                    <a:lnTo>
                      <a:pt x="426" y="277"/>
                    </a:lnTo>
                    <a:lnTo>
                      <a:pt x="433" y="269"/>
                    </a:lnTo>
                    <a:lnTo>
                      <a:pt x="440" y="263"/>
                    </a:lnTo>
                    <a:lnTo>
                      <a:pt x="448" y="256"/>
                    </a:lnTo>
                    <a:lnTo>
                      <a:pt x="454" y="250"/>
                    </a:lnTo>
                    <a:lnTo>
                      <a:pt x="460" y="243"/>
                    </a:lnTo>
                    <a:lnTo>
                      <a:pt x="467" y="235"/>
                    </a:lnTo>
                    <a:lnTo>
                      <a:pt x="472" y="229"/>
                    </a:lnTo>
                    <a:lnTo>
                      <a:pt x="479" y="221"/>
                    </a:lnTo>
                    <a:lnTo>
                      <a:pt x="483" y="214"/>
                    </a:lnTo>
                    <a:lnTo>
                      <a:pt x="489" y="206"/>
                    </a:lnTo>
                    <a:lnTo>
                      <a:pt x="494" y="200"/>
                    </a:lnTo>
                    <a:lnTo>
                      <a:pt x="500" y="192"/>
                    </a:lnTo>
                    <a:lnTo>
                      <a:pt x="504" y="184"/>
                    </a:lnTo>
                    <a:lnTo>
                      <a:pt x="509" y="177"/>
                    </a:lnTo>
                    <a:lnTo>
                      <a:pt x="513" y="169"/>
                    </a:lnTo>
                    <a:lnTo>
                      <a:pt x="518" y="161"/>
                    </a:lnTo>
                    <a:lnTo>
                      <a:pt x="522" y="153"/>
                    </a:lnTo>
                    <a:lnTo>
                      <a:pt x="526" y="146"/>
                    </a:lnTo>
                    <a:lnTo>
                      <a:pt x="529" y="138"/>
                    </a:lnTo>
                    <a:lnTo>
                      <a:pt x="533" y="132"/>
                    </a:lnTo>
                    <a:lnTo>
                      <a:pt x="536" y="125"/>
                    </a:lnTo>
                    <a:lnTo>
                      <a:pt x="538" y="117"/>
                    </a:lnTo>
                    <a:lnTo>
                      <a:pt x="542" y="109"/>
                    </a:lnTo>
                    <a:lnTo>
                      <a:pt x="544" y="103"/>
                    </a:lnTo>
                    <a:lnTo>
                      <a:pt x="548" y="97"/>
                    </a:lnTo>
                    <a:lnTo>
                      <a:pt x="551" y="91"/>
                    </a:lnTo>
                    <a:lnTo>
                      <a:pt x="553" y="84"/>
                    </a:lnTo>
                    <a:lnTo>
                      <a:pt x="556" y="79"/>
                    </a:lnTo>
                    <a:lnTo>
                      <a:pt x="557" y="73"/>
                    </a:lnTo>
                    <a:lnTo>
                      <a:pt x="559" y="67"/>
                    </a:lnTo>
                    <a:lnTo>
                      <a:pt x="561" y="62"/>
                    </a:lnTo>
                    <a:lnTo>
                      <a:pt x="562" y="57"/>
                    </a:lnTo>
                    <a:lnTo>
                      <a:pt x="563" y="52"/>
                    </a:lnTo>
                    <a:lnTo>
                      <a:pt x="564" y="48"/>
                    </a:lnTo>
                    <a:lnTo>
                      <a:pt x="566" y="44"/>
                    </a:lnTo>
                    <a:lnTo>
                      <a:pt x="567" y="40"/>
                    </a:lnTo>
                    <a:lnTo>
                      <a:pt x="569" y="34"/>
                    </a:lnTo>
                    <a:lnTo>
                      <a:pt x="571" y="30"/>
                    </a:lnTo>
                    <a:lnTo>
                      <a:pt x="571" y="28"/>
                    </a:lnTo>
                    <a:lnTo>
                      <a:pt x="572" y="26"/>
                    </a:lnTo>
                    <a:lnTo>
                      <a:pt x="596" y="34"/>
                    </a:lnTo>
                    <a:lnTo>
                      <a:pt x="595" y="34"/>
                    </a:lnTo>
                    <a:lnTo>
                      <a:pt x="595" y="37"/>
                    </a:lnTo>
                    <a:lnTo>
                      <a:pt x="593" y="40"/>
                    </a:lnTo>
                    <a:lnTo>
                      <a:pt x="592" y="47"/>
                    </a:lnTo>
                    <a:lnTo>
                      <a:pt x="591" y="49"/>
                    </a:lnTo>
                    <a:lnTo>
                      <a:pt x="591" y="53"/>
                    </a:lnTo>
                    <a:lnTo>
                      <a:pt x="588" y="57"/>
                    </a:lnTo>
                    <a:lnTo>
                      <a:pt x="588" y="62"/>
                    </a:lnTo>
                    <a:lnTo>
                      <a:pt x="586" y="65"/>
                    </a:lnTo>
                    <a:lnTo>
                      <a:pt x="586" y="69"/>
                    </a:lnTo>
                    <a:lnTo>
                      <a:pt x="583" y="74"/>
                    </a:lnTo>
                    <a:lnTo>
                      <a:pt x="582" y="81"/>
                    </a:lnTo>
                    <a:lnTo>
                      <a:pt x="581" y="86"/>
                    </a:lnTo>
                    <a:lnTo>
                      <a:pt x="578" y="91"/>
                    </a:lnTo>
                    <a:lnTo>
                      <a:pt x="576" y="97"/>
                    </a:lnTo>
                    <a:lnTo>
                      <a:pt x="575" y="103"/>
                    </a:lnTo>
                    <a:lnTo>
                      <a:pt x="571" y="108"/>
                    </a:lnTo>
                    <a:lnTo>
                      <a:pt x="569" y="114"/>
                    </a:lnTo>
                    <a:lnTo>
                      <a:pt x="566" y="122"/>
                    </a:lnTo>
                    <a:lnTo>
                      <a:pt x="564" y="128"/>
                    </a:lnTo>
                    <a:lnTo>
                      <a:pt x="561" y="135"/>
                    </a:lnTo>
                    <a:lnTo>
                      <a:pt x="558" y="141"/>
                    </a:lnTo>
                    <a:lnTo>
                      <a:pt x="554" y="148"/>
                    </a:lnTo>
                    <a:lnTo>
                      <a:pt x="551" y="156"/>
                    </a:lnTo>
                    <a:lnTo>
                      <a:pt x="547" y="162"/>
                    </a:lnTo>
                    <a:lnTo>
                      <a:pt x="543" y="170"/>
                    </a:lnTo>
                    <a:lnTo>
                      <a:pt x="541" y="177"/>
                    </a:lnTo>
                    <a:lnTo>
                      <a:pt x="537" y="185"/>
                    </a:lnTo>
                    <a:lnTo>
                      <a:pt x="532" y="191"/>
                    </a:lnTo>
                    <a:lnTo>
                      <a:pt x="527" y="200"/>
                    </a:lnTo>
                    <a:lnTo>
                      <a:pt x="522" y="206"/>
                    </a:lnTo>
                    <a:lnTo>
                      <a:pt x="518" y="214"/>
                    </a:lnTo>
                    <a:lnTo>
                      <a:pt x="513" y="220"/>
                    </a:lnTo>
                    <a:lnTo>
                      <a:pt x="508" y="228"/>
                    </a:lnTo>
                    <a:lnTo>
                      <a:pt x="503" y="234"/>
                    </a:lnTo>
                    <a:lnTo>
                      <a:pt x="498" y="241"/>
                    </a:lnTo>
                    <a:lnTo>
                      <a:pt x="492" y="248"/>
                    </a:lnTo>
                    <a:lnTo>
                      <a:pt x="485" y="255"/>
                    </a:lnTo>
                    <a:lnTo>
                      <a:pt x="479" y="262"/>
                    </a:lnTo>
                    <a:lnTo>
                      <a:pt x="473" y="269"/>
                    </a:lnTo>
                    <a:lnTo>
                      <a:pt x="465" y="275"/>
                    </a:lnTo>
                    <a:lnTo>
                      <a:pt x="459" y="282"/>
                    </a:lnTo>
                    <a:lnTo>
                      <a:pt x="453" y="288"/>
                    </a:lnTo>
                    <a:lnTo>
                      <a:pt x="446" y="294"/>
                    </a:lnTo>
                    <a:lnTo>
                      <a:pt x="438" y="299"/>
                    </a:lnTo>
                    <a:lnTo>
                      <a:pt x="430" y="306"/>
                    </a:lnTo>
                    <a:lnTo>
                      <a:pt x="421" y="311"/>
                    </a:lnTo>
                    <a:lnTo>
                      <a:pt x="414" y="317"/>
                    </a:lnTo>
                    <a:lnTo>
                      <a:pt x="405" y="321"/>
                    </a:lnTo>
                    <a:lnTo>
                      <a:pt x="398" y="326"/>
                    </a:lnTo>
                    <a:lnTo>
                      <a:pt x="389" y="329"/>
                    </a:lnTo>
                    <a:lnTo>
                      <a:pt x="380" y="334"/>
                    </a:lnTo>
                    <a:lnTo>
                      <a:pt x="370" y="338"/>
                    </a:lnTo>
                    <a:lnTo>
                      <a:pt x="361" y="342"/>
                    </a:lnTo>
                    <a:lnTo>
                      <a:pt x="351" y="344"/>
                    </a:lnTo>
                    <a:lnTo>
                      <a:pt x="342" y="348"/>
                    </a:lnTo>
                    <a:lnTo>
                      <a:pt x="331" y="351"/>
                    </a:lnTo>
                    <a:lnTo>
                      <a:pt x="321" y="352"/>
                    </a:lnTo>
                    <a:lnTo>
                      <a:pt x="310" y="355"/>
                    </a:lnTo>
                    <a:lnTo>
                      <a:pt x="301" y="357"/>
                    </a:lnTo>
                    <a:lnTo>
                      <a:pt x="288" y="357"/>
                    </a:lnTo>
                    <a:lnTo>
                      <a:pt x="277" y="358"/>
                    </a:lnTo>
                    <a:lnTo>
                      <a:pt x="267" y="358"/>
                    </a:lnTo>
                    <a:lnTo>
                      <a:pt x="257" y="358"/>
                    </a:lnTo>
                    <a:lnTo>
                      <a:pt x="247" y="357"/>
                    </a:lnTo>
                    <a:lnTo>
                      <a:pt x="237" y="357"/>
                    </a:lnTo>
                    <a:lnTo>
                      <a:pt x="227" y="357"/>
                    </a:lnTo>
                    <a:lnTo>
                      <a:pt x="218" y="356"/>
                    </a:lnTo>
                    <a:lnTo>
                      <a:pt x="209" y="355"/>
                    </a:lnTo>
                    <a:lnTo>
                      <a:pt x="199" y="353"/>
                    </a:lnTo>
                    <a:lnTo>
                      <a:pt x="192" y="351"/>
                    </a:lnTo>
                    <a:lnTo>
                      <a:pt x="184" y="350"/>
                    </a:lnTo>
                    <a:lnTo>
                      <a:pt x="175" y="347"/>
                    </a:lnTo>
                    <a:lnTo>
                      <a:pt x="168" y="344"/>
                    </a:lnTo>
                    <a:lnTo>
                      <a:pt x="159" y="342"/>
                    </a:lnTo>
                    <a:lnTo>
                      <a:pt x="153" y="341"/>
                    </a:lnTo>
                    <a:lnTo>
                      <a:pt x="145" y="337"/>
                    </a:lnTo>
                    <a:lnTo>
                      <a:pt x="138" y="334"/>
                    </a:lnTo>
                    <a:lnTo>
                      <a:pt x="130" y="331"/>
                    </a:lnTo>
                    <a:lnTo>
                      <a:pt x="124" y="328"/>
                    </a:lnTo>
                    <a:lnTo>
                      <a:pt x="118" y="323"/>
                    </a:lnTo>
                    <a:lnTo>
                      <a:pt x="111" y="319"/>
                    </a:lnTo>
                    <a:lnTo>
                      <a:pt x="106" y="317"/>
                    </a:lnTo>
                    <a:lnTo>
                      <a:pt x="101" y="313"/>
                    </a:lnTo>
                    <a:lnTo>
                      <a:pt x="95" y="308"/>
                    </a:lnTo>
                    <a:lnTo>
                      <a:pt x="90" y="304"/>
                    </a:lnTo>
                    <a:lnTo>
                      <a:pt x="84" y="300"/>
                    </a:lnTo>
                    <a:lnTo>
                      <a:pt x="79" y="295"/>
                    </a:lnTo>
                    <a:lnTo>
                      <a:pt x="74" y="290"/>
                    </a:lnTo>
                    <a:lnTo>
                      <a:pt x="70" y="287"/>
                    </a:lnTo>
                    <a:lnTo>
                      <a:pt x="66" y="283"/>
                    </a:lnTo>
                    <a:lnTo>
                      <a:pt x="62" y="278"/>
                    </a:lnTo>
                    <a:lnTo>
                      <a:pt x="57" y="273"/>
                    </a:lnTo>
                    <a:lnTo>
                      <a:pt x="54" y="268"/>
                    </a:lnTo>
                    <a:lnTo>
                      <a:pt x="50" y="263"/>
                    </a:lnTo>
                    <a:lnTo>
                      <a:pt x="46" y="259"/>
                    </a:lnTo>
                    <a:lnTo>
                      <a:pt x="41" y="254"/>
                    </a:lnTo>
                    <a:lnTo>
                      <a:pt x="39" y="249"/>
                    </a:lnTo>
                    <a:lnTo>
                      <a:pt x="35" y="244"/>
                    </a:lnTo>
                    <a:lnTo>
                      <a:pt x="34" y="240"/>
                    </a:lnTo>
                    <a:lnTo>
                      <a:pt x="30" y="235"/>
                    </a:lnTo>
                    <a:lnTo>
                      <a:pt x="26" y="230"/>
                    </a:lnTo>
                    <a:lnTo>
                      <a:pt x="25" y="225"/>
                    </a:lnTo>
                    <a:lnTo>
                      <a:pt x="22" y="220"/>
                    </a:lnTo>
                    <a:lnTo>
                      <a:pt x="20" y="216"/>
                    </a:lnTo>
                    <a:lnTo>
                      <a:pt x="18" y="211"/>
                    </a:lnTo>
                    <a:lnTo>
                      <a:pt x="16" y="207"/>
                    </a:lnTo>
                    <a:lnTo>
                      <a:pt x="15" y="202"/>
                    </a:lnTo>
                    <a:lnTo>
                      <a:pt x="12" y="197"/>
                    </a:lnTo>
                    <a:lnTo>
                      <a:pt x="11" y="194"/>
                    </a:lnTo>
                    <a:lnTo>
                      <a:pt x="8" y="190"/>
                    </a:lnTo>
                    <a:lnTo>
                      <a:pt x="8" y="186"/>
                    </a:lnTo>
                    <a:lnTo>
                      <a:pt x="6" y="182"/>
                    </a:lnTo>
                    <a:lnTo>
                      <a:pt x="6" y="177"/>
                    </a:lnTo>
                    <a:lnTo>
                      <a:pt x="5" y="174"/>
                    </a:lnTo>
                    <a:lnTo>
                      <a:pt x="5" y="171"/>
                    </a:lnTo>
                    <a:lnTo>
                      <a:pt x="2" y="165"/>
                    </a:lnTo>
                    <a:lnTo>
                      <a:pt x="1" y="158"/>
                    </a:lnTo>
                    <a:lnTo>
                      <a:pt x="1" y="153"/>
                    </a:lnTo>
                    <a:lnTo>
                      <a:pt x="1" y="151"/>
                    </a:lnTo>
                    <a:lnTo>
                      <a:pt x="1" y="146"/>
                    </a:lnTo>
                    <a:lnTo>
                      <a:pt x="1" y="141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128"/>
                    </a:lnTo>
                    <a:lnTo>
                      <a:pt x="0" y="123"/>
                    </a:lnTo>
                    <a:lnTo>
                      <a:pt x="0" y="118"/>
                    </a:lnTo>
                    <a:lnTo>
                      <a:pt x="0" y="113"/>
                    </a:lnTo>
                    <a:lnTo>
                      <a:pt x="0" y="107"/>
                    </a:lnTo>
                    <a:lnTo>
                      <a:pt x="0" y="102"/>
                    </a:lnTo>
                    <a:lnTo>
                      <a:pt x="0" y="97"/>
                    </a:lnTo>
                    <a:lnTo>
                      <a:pt x="0" y="92"/>
                    </a:lnTo>
                    <a:lnTo>
                      <a:pt x="0" y="86"/>
                    </a:lnTo>
                    <a:lnTo>
                      <a:pt x="0" y="81"/>
                    </a:lnTo>
                    <a:lnTo>
                      <a:pt x="0" y="75"/>
                    </a:lnTo>
                    <a:lnTo>
                      <a:pt x="0" y="72"/>
                    </a:lnTo>
                    <a:lnTo>
                      <a:pt x="0" y="65"/>
                    </a:lnTo>
                    <a:lnTo>
                      <a:pt x="0" y="60"/>
                    </a:lnTo>
                    <a:lnTo>
                      <a:pt x="0" y="55"/>
                    </a:lnTo>
                    <a:lnTo>
                      <a:pt x="0" y="52"/>
                    </a:lnTo>
                    <a:lnTo>
                      <a:pt x="0" y="47"/>
                    </a:lnTo>
                    <a:lnTo>
                      <a:pt x="0" y="43"/>
                    </a:lnTo>
                    <a:lnTo>
                      <a:pt x="0" y="39"/>
                    </a:lnTo>
                    <a:lnTo>
                      <a:pt x="1" y="37"/>
                    </a:lnTo>
                    <a:lnTo>
                      <a:pt x="1" y="30"/>
                    </a:lnTo>
                    <a:lnTo>
                      <a:pt x="1" y="25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rgbClr val="637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13" name="Freeform 72"/>
              <p:cNvSpPr>
                <a:spLocks/>
              </p:cNvSpPr>
              <p:nvPr/>
            </p:nvSpPr>
            <p:spPr bwMode="auto">
              <a:xfrm>
                <a:off x="3109" y="2897"/>
                <a:ext cx="505" cy="130"/>
              </a:xfrm>
              <a:custGeom>
                <a:avLst/>
                <a:gdLst>
                  <a:gd name="T0" fmla="*/ 11 w 1516"/>
                  <a:gd name="T1" fmla="*/ 328 h 389"/>
                  <a:gd name="T2" fmla="*/ 36 w 1516"/>
                  <a:gd name="T3" fmla="*/ 299 h 389"/>
                  <a:gd name="T4" fmla="*/ 69 w 1516"/>
                  <a:gd name="T5" fmla="*/ 257 h 389"/>
                  <a:gd name="T6" fmla="*/ 113 w 1516"/>
                  <a:gd name="T7" fmla="*/ 210 h 389"/>
                  <a:gd name="T8" fmla="*/ 159 w 1516"/>
                  <a:gd name="T9" fmla="*/ 160 h 389"/>
                  <a:gd name="T10" fmla="*/ 209 w 1516"/>
                  <a:gd name="T11" fmla="*/ 112 h 389"/>
                  <a:gd name="T12" fmla="*/ 258 w 1516"/>
                  <a:gd name="T13" fmla="*/ 68 h 389"/>
                  <a:gd name="T14" fmla="*/ 306 w 1516"/>
                  <a:gd name="T15" fmla="*/ 37 h 389"/>
                  <a:gd name="T16" fmla="*/ 348 w 1516"/>
                  <a:gd name="T17" fmla="*/ 20 h 389"/>
                  <a:gd name="T18" fmla="*/ 393 w 1516"/>
                  <a:gd name="T19" fmla="*/ 10 h 389"/>
                  <a:gd name="T20" fmla="*/ 444 w 1516"/>
                  <a:gd name="T21" fmla="*/ 4 h 389"/>
                  <a:gd name="T22" fmla="*/ 501 w 1516"/>
                  <a:gd name="T23" fmla="*/ 1 h 389"/>
                  <a:gd name="T24" fmla="*/ 556 w 1516"/>
                  <a:gd name="T25" fmla="*/ 0 h 389"/>
                  <a:gd name="T26" fmla="*/ 610 w 1516"/>
                  <a:gd name="T27" fmla="*/ 1 h 389"/>
                  <a:gd name="T28" fmla="*/ 656 w 1516"/>
                  <a:gd name="T29" fmla="*/ 1 h 389"/>
                  <a:gd name="T30" fmla="*/ 694 w 1516"/>
                  <a:gd name="T31" fmla="*/ 4 h 389"/>
                  <a:gd name="T32" fmla="*/ 722 w 1516"/>
                  <a:gd name="T33" fmla="*/ 6 h 389"/>
                  <a:gd name="T34" fmla="*/ 739 w 1516"/>
                  <a:gd name="T35" fmla="*/ 10 h 389"/>
                  <a:gd name="T36" fmla="*/ 777 w 1516"/>
                  <a:gd name="T37" fmla="*/ 22 h 389"/>
                  <a:gd name="T38" fmla="*/ 838 w 1516"/>
                  <a:gd name="T39" fmla="*/ 40 h 389"/>
                  <a:gd name="T40" fmla="*/ 919 w 1516"/>
                  <a:gd name="T41" fmla="*/ 68 h 389"/>
                  <a:gd name="T42" fmla="*/ 1017 w 1516"/>
                  <a:gd name="T43" fmla="*/ 102 h 389"/>
                  <a:gd name="T44" fmla="*/ 1125 w 1516"/>
                  <a:gd name="T45" fmla="*/ 145 h 389"/>
                  <a:gd name="T46" fmla="*/ 1241 w 1516"/>
                  <a:gd name="T47" fmla="*/ 194 h 389"/>
                  <a:gd name="T48" fmla="*/ 1362 w 1516"/>
                  <a:gd name="T49" fmla="*/ 249 h 389"/>
                  <a:gd name="T50" fmla="*/ 1481 w 1516"/>
                  <a:gd name="T51" fmla="*/ 311 h 389"/>
                  <a:gd name="T52" fmla="*/ 1500 w 1516"/>
                  <a:gd name="T53" fmla="*/ 341 h 389"/>
                  <a:gd name="T54" fmla="*/ 1468 w 1516"/>
                  <a:gd name="T55" fmla="*/ 361 h 389"/>
                  <a:gd name="T56" fmla="*/ 1431 w 1516"/>
                  <a:gd name="T57" fmla="*/ 377 h 389"/>
                  <a:gd name="T58" fmla="*/ 1384 w 1516"/>
                  <a:gd name="T59" fmla="*/ 389 h 389"/>
                  <a:gd name="T60" fmla="*/ 1358 w 1516"/>
                  <a:gd name="T61" fmla="*/ 382 h 389"/>
                  <a:gd name="T62" fmla="*/ 1324 w 1516"/>
                  <a:gd name="T63" fmla="*/ 376 h 389"/>
                  <a:gd name="T64" fmla="*/ 1286 w 1516"/>
                  <a:gd name="T65" fmla="*/ 366 h 389"/>
                  <a:gd name="T66" fmla="*/ 1241 w 1516"/>
                  <a:gd name="T67" fmla="*/ 353 h 389"/>
                  <a:gd name="T68" fmla="*/ 1191 w 1516"/>
                  <a:gd name="T69" fmla="*/ 334 h 389"/>
                  <a:gd name="T70" fmla="*/ 1138 w 1516"/>
                  <a:gd name="T71" fmla="*/ 314 h 389"/>
                  <a:gd name="T72" fmla="*/ 1083 w 1516"/>
                  <a:gd name="T73" fmla="*/ 289 h 389"/>
                  <a:gd name="T74" fmla="*/ 1028 w 1516"/>
                  <a:gd name="T75" fmla="*/ 262 h 389"/>
                  <a:gd name="T76" fmla="*/ 969 w 1516"/>
                  <a:gd name="T77" fmla="*/ 229 h 389"/>
                  <a:gd name="T78" fmla="*/ 907 w 1516"/>
                  <a:gd name="T79" fmla="*/ 200 h 389"/>
                  <a:gd name="T80" fmla="*/ 842 w 1516"/>
                  <a:gd name="T81" fmla="*/ 171 h 389"/>
                  <a:gd name="T82" fmla="*/ 777 w 1516"/>
                  <a:gd name="T83" fmla="*/ 146 h 389"/>
                  <a:gd name="T84" fmla="*/ 713 w 1516"/>
                  <a:gd name="T85" fmla="*/ 123 h 389"/>
                  <a:gd name="T86" fmla="*/ 653 w 1516"/>
                  <a:gd name="T87" fmla="*/ 106 h 389"/>
                  <a:gd name="T88" fmla="*/ 595 w 1516"/>
                  <a:gd name="T89" fmla="*/ 93 h 389"/>
                  <a:gd name="T90" fmla="*/ 545 w 1516"/>
                  <a:gd name="T91" fmla="*/ 86 h 389"/>
                  <a:gd name="T92" fmla="*/ 502 w 1516"/>
                  <a:gd name="T93" fmla="*/ 84 h 389"/>
                  <a:gd name="T94" fmla="*/ 466 w 1516"/>
                  <a:gd name="T95" fmla="*/ 88 h 389"/>
                  <a:gd name="T96" fmla="*/ 432 w 1516"/>
                  <a:gd name="T97" fmla="*/ 94 h 389"/>
                  <a:gd name="T98" fmla="*/ 399 w 1516"/>
                  <a:gd name="T99" fmla="*/ 101 h 389"/>
                  <a:gd name="T100" fmla="*/ 369 w 1516"/>
                  <a:gd name="T101" fmla="*/ 109 h 389"/>
                  <a:gd name="T102" fmla="*/ 340 w 1516"/>
                  <a:gd name="T103" fmla="*/ 121 h 389"/>
                  <a:gd name="T104" fmla="*/ 304 w 1516"/>
                  <a:gd name="T105" fmla="*/ 137 h 389"/>
                  <a:gd name="T106" fmla="*/ 258 w 1516"/>
                  <a:gd name="T107" fmla="*/ 165 h 389"/>
                  <a:gd name="T108" fmla="*/ 213 w 1516"/>
                  <a:gd name="T109" fmla="*/ 199 h 389"/>
                  <a:gd name="T110" fmla="*/ 181 w 1516"/>
                  <a:gd name="T111" fmla="*/ 223 h 389"/>
                  <a:gd name="T112" fmla="*/ 152 w 1516"/>
                  <a:gd name="T113" fmla="*/ 245 h 389"/>
                  <a:gd name="T114" fmla="*/ 123 w 1516"/>
                  <a:gd name="T115" fmla="*/ 269 h 389"/>
                  <a:gd name="T116" fmla="*/ 94 w 1516"/>
                  <a:gd name="T117" fmla="*/ 291 h 389"/>
                  <a:gd name="T118" fmla="*/ 51 w 1516"/>
                  <a:gd name="T119" fmla="*/ 324 h 389"/>
                  <a:gd name="T120" fmla="*/ 29 w 1516"/>
                  <a:gd name="T121" fmla="*/ 342 h 38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16"/>
                  <a:gd name="T184" fmla="*/ 0 h 389"/>
                  <a:gd name="T185" fmla="*/ 1516 w 1516"/>
                  <a:gd name="T186" fmla="*/ 389 h 38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16" h="389">
                    <a:moveTo>
                      <a:pt x="29" y="342"/>
                    </a:moveTo>
                    <a:lnTo>
                      <a:pt x="0" y="345"/>
                    </a:lnTo>
                    <a:lnTo>
                      <a:pt x="0" y="343"/>
                    </a:lnTo>
                    <a:lnTo>
                      <a:pt x="1" y="342"/>
                    </a:lnTo>
                    <a:lnTo>
                      <a:pt x="4" y="337"/>
                    </a:lnTo>
                    <a:lnTo>
                      <a:pt x="9" y="332"/>
                    </a:lnTo>
                    <a:lnTo>
                      <a:pt x="11" y="328"/>
                    </a:lnTo>
                    <a:lnTo>
                      <a:pt x="14" y="326"/>
                    </a:lnTo>
                    <a:lnTo>
                      <a:pt x="16" y="321"/>
                    </a:lnTo>
                    <a:lnTo>
                      <a:pt x="20" y="317"/>
                    </a:lnTo>
                    <a:lnTo>
                      <a:pt x="24" y="312"/>
                    </a:lnTo>
                    <a:lnTo>
                      <a:pt x="27" y="308"/>
                    </a:lnTo>
                    <a:lnTo>
                      <a:pt x="31" y="303"/>
                    </a:lnTo>
                    <a:lnTo>
                      <a:pt x="36" y="299"/>
                    </a:lnTo>
                    <a:lnTo>
                      <a:pt x="40" y="293"/>
                    </a:lnTo>
                    <a:lnTo>
                      <a:pt x="45" y="288"/>
                    </a:lnTo>
                    <a:lnTo>
                      <a:pt x="49" y="282"/>
                    </a:lnTo>
                    <a:lnTo>
                      <a:pt x="55" y="277"/>
                    </a:lnTo>
                    <a:lnTo>
                      <a:pt x="59" y="270"/>
                    </a:lnTo>
                    <a:lnTo>
                      <a:pt x="64" y="264"/>
                    </a:lnTo>
                    <a:lnTo>
                      <a:pt x="69" y="257"/>
                    </a:lnTo>
                    <a:lnTo>
                      <a:pt x="75" y="252"/>
                    </a:lnTo>
                    <a:lnTo>
                      <a:pt x="81" y="244"/>
                    </a:lnTo>
                    <a:lnTo>
                      <a:pt x="86" y="238"/>
                    </a:lnTo>
                    <a:lnTo>
                      <a:pt x="94" y="230"/>
                    </a:lnTo>
                    <a:lnTo>
                      <a:pt x="100" y="224"/>
                    </a:lnTo>
                    <a:lnTo>
                      <a:pt x="107" y="216"/>
                    </a:lnTo>
                    <a:lnTo>
                      <a:pt x="113" y="210"/>
                    </a:lnTo>
                    <a:lnTo>
                      <a:pt x="119" y="204"/>
                    </a:lnTo>
                    <a:lnTo>
                      <a:pt x="127" y="196"/>
                    </a:lnTo>
                    <a:lnTo>
                      <a:pt x="133" y="189"/>
                    </a:lnTo>
                    <a:lnTo>
                      <a:pt x="139" y="182"/>
                    </a:lnTo>
                    <a:lnTo>
                      <a:pt x="147" y="175"/>
                    </a:lnTo>
                    <a:lnTo>
                      <a:pt x="153" y="167"/>
                    </a:lnTo>
                    <a:lnTo>
                      <a:pt x="159" y="160"/>
                    </a:lnTo>
                    <a:lnTo>
                      <a:pt x="167" y="153"/>
                    </a:lnTo>
                    <a:lnTo>
                      <a:pt x="174" y="146"/>
                    </a:lnTo>
                    <a:lnTo>
                      <a:pt x="182" y="140"/>
                    </a:lnTo>
                    <a:lnTo>
                      <a:pt x="188" y="132"/>
                    </a:lnTo>
                    <a:lnTo>
                      <a:pt x="196" y="125"/>
                    </a:lnTo>
                    <a:lnTo>
                      <a:pt x="202" y="118"/>
                    </a:lnTo>
                    <a:lnTo>
                      <a:pt x="209" y="112"/>
                    </a:lnTo>
                    <a:lnTo>
                      <a:pt x="217" y="104"/>
                    </a:lnTo>
                    <a:lnTo>
                      <a:pt x="225" y="98"/>
                    </a:lnTo>
                    <a:lnTo>
                      <a:pt x="231" y="93"/>
                    </a:lnTo>
                    <a:lnTo>
                      <a:pt x="240" y="87"/>
                    </a:lnTo>
                    <a:lnTo>
                      <a:pt x="246" y="81"/>
                    </a:lnTo>
                    <a:lnTo>
                      <a:pt x="252" y="74"/>
                    </a:lnTo>
                    <a:lnTo>
                      <a:pt x="258" y="68"/>
                    </a:lnTo>
                    <a:lnTo>
                      <a:pt x="266" y="63"/>
                    </a:lnTo>
                    <a:lnTo>
                      <a:pt x="272" y="59"/>
                    </a:lnTo>
                    <a:lnTo>
                      <a:pt x="280" y="54"/>
                    </a:lnTo>
                    <a:lnTo>
                      <a:pt x="286" y="49"/>
                    </a:lnTo>
                    <a:lnTo>
                      <a:pt x="294" y="45"/>
                    </a:lnTo>
                    <a:lnTo>
                      <a:pt x="300" y="40"/>
                    </a:lnTo>
                    <a:lnTo>
                      <a:pt x="306" y="37"/>
                    </a:lnTo>
                    <a:lnTo>
                      <a:pt x="312" y="33"/>
                    </a:lnTo>
                    <a:lnTo>
                      <a:pt x="319" y="30"/>
                    </a:lnTo>
                    <a:lnTo>
                      <a:pt x="325" y="28"/>
                    </a:lnTo>
                    <a:lnTo>
                      <a:pt x="331" y="25"/>
                    </a:lnTo>
                    <a:lnTo>
                      <a:pt x="336" y="23"/>
                    </a:lnTo>
                    <a:lnTo>
                      <a:pt x="343" y="22"/>
                    </a:lnTo>
                    <a:lnTo>
                      <a:pt x="348" y="20"/>
                    </a:lnTo>
                    <a:lnTo>
                      <a:pt x="354" y="18"/>
                    </a:lnTo>
                    <a:lnTo>
                      <a:pt x="360" y="16"/>
                    </a:lnTo>
                    <a:lnTo>
                      <a:pt x="366" y="15"/>
                    </a:lnTo>
                    <a:lnTo>
                      <a:pt x="373" y="13"/>
                    </a:lnTo>
                    <a:lnTo>
                      <a:pt x="379" y="13"/>
                    </a:lnTo>
                    <a:lnTo>
                      <a:pt x="386" y="11"/>
                    </a:lnTo>
                    <a:lnTo>
                      <a:pt x="393" y="10"/>
                    </a:lnTo>
                    <a:lnTo>
                      <a:pt x="399" y="9"/>
                    </a:lnTo>
                    <a:lnTo>
                      <a:pt x="408" y="8"/>
                    </a:lnTo>
                    <a:lnTo>
                      <a:pt x="414" y="6"/>
                    </a:lnTo>
                    <a:lnTo>
                      <a:pt x="423" y="6"/>
                    </a:lnTo>
                    <a:lnTo>
                      <a:pt x="429" y="5"/>
                    </a:lnTo>
                    <a:lnTo>
                      <a:pt x="437" y="5"/>
                    </a:lnTo>
                    <a:lnTo>
                      <a:pt x="444" y="4"/>
                    </a:lnTo>
                    <a:lnTo>
                      <a:pt x="453" y="4"/>
                    </a:lnTo>
                    <a:lnTo>
                      <a:pt x="461" y="4"/>
                    </a:lnTo>
                    <a:lnTo>
                      <a:pt x="468" y="3"/>
                    </a:lnTo>
                    <a:lnTo>
                      <a:pt x="476" y="1"/>
                    </a:lnTo>
                    <a:lnTo>
                      <a:pt x="484" y="1"/>
                    </a:lnTo>
                    <a:lnTo>
                      <a:pt x="492" y="1"/>
                    </a:lnTo>
                    <a:lnTo>
                      <a:pt x="501" y="1"/>
                    </a:lnTo>
                    <a:lnTo>
                      <a:pt x="508" y="1"/>
                    </a:lnTo>
                    <a:lnTo>
                      <a:pt x="517" y="1"/>
                    </a:lnTo>
                    <a:lnTo>
                      <a:pt x="525" y="0"/>
                    </a:lnTo>
                    <a:lnTo>
                      <a:pt x="532" y="0"/>
                    </a:lnTo>
                    <a:lnTo>
                      <a:pt x="541" y="0"/>
                    </a:lnTo>
                    <a:lnTo>
                      <a:pt x="548" y="0"/>
                    </a:lnTo>
                    <a:lnTo>
                      <a:pt x="556" y="0"/>
                    </a:lnTo>
                    <a:lnTo>
                      <a:pt x="565" y="0"/>
                    </a:lnTo>
                    <a:lnTo>
                      <a:pt x="572" y="0"/>
                    </a:lnTo>
                    <a:lnTo>
                      <a:pt x="581" y="1"/>
                    </a:lnTo>
                    <a:lnTo>
                      <a:pt x="587" y="1"/>
                    </a:lnTo>
                    <a:lnTo>
                      <a:pt x="595" y="1"/>
                    </a:lnTo>
                    <a:lnTo>
                      <a:pt x="602" y="1"/>
                    </a:lnTo>
                    <a:lnTo>
                      <a:pt x="610" y="1"/>
                    </a:lnTo>
                    <a:lnTo>
                      <a:pt x="616" y="1"/>
                    </a:lnTo>
                    <a:lnTo>
                      <a:pt x="624" y="1"/>
                    </a:lnTo>
                    <a:lnTo>
                      <a:pt x="631" y="1"/>
                    </a:lnTo>
                    <a:lnTo>
                      <a:pt x="638" y="1"/>
                    </a:lnTo>
                    <a:lnTo>
                      <a:pt x="644" y="1"/>
                    </a:lnTo>
                    <a:lnTo>
                      <a:pt x="650" y="1"/>
                    </a:lnTo>
                    <a:lnTo>
                      <a:pt x="656" y="1"/>
                    </a:lnTo>
                    <a:lnTo>
                      <a:pt x="663" y="3"/>
                    </a:lnTo>
                    <a:lnTo>
                      <a:pt x="669" y="3"/>
                    </a:lnTo>
                    <a:lnTo>
                      <a:pt x="674" y="4"/>
                    </a:lnTo>
                    <a:lnTo>
                      <a:pt x="680" y="4"/>
                    </a:lnTo>
                    <a:lnTo>
                      <a:pt x="685" y="4"/>
                    </a:lnTo>
                    <a:lnTo>
                      <a:pt x="689" y="4"/>
                    </a:lnTo>
                    <a:lnTo>
                      <a:pt x="694" y="4"/>
                    </a:lnTo>
                    <a:lnTo>
                      <a:pt x="699" y="4"/>
                    </a:lnTo>
                    <a:lnTo>
                      <a:pt x="703" y="5"/>
                    </a:lnTo>
                    <a:lnTo>
                      <a:pt x="707" y="5"/>
                    </a:lnTo>
                    <a:lnTo>
                      <a:pt x="710" y="5"/>
                    </a:lnTo>
                    <a:lnTo>
                      <a:pt x="714" y="5"/>
                    </a:lnTo>
                    <a:lnTo>
                      <a:pt x="717" y="6"/>
                    </a:lnTo>
                    <a:lnTo>
                      <a:pt x="722" y="6"/>
                    </a:lnTo>
                    <a:lnTo>
                      <a:pt x="725" y="6"/>
                    </a:lnTo>
                    <a:lnTo>
                      <a:pt x="728" y="6"/>
                    </a:lnTo>
                    <a:lnTo>
                      <a:pt x="729" y="8"/>
                    </a:lnTo>
                    <a:lnTo>
                      <a:pt x="730" y="8"/>
                    </a:lnTo>
                    <a:lnTo>
                      <a:pt x="733" y="8"/>
                    </a:lnTo>
                    <a:lnTo>
                      <a:pt x="735" y="8"/>
                    </a:lnTo>
                    <a:lnTo>
                      <a:pt x="739" y="10"/>
                    </a:lnTo>
                    <a:lnTo>
                      <a:pt x="743" y="10"/>
                    </a:lnTo>
                    <a:lnTo>
                      <a:pt x="748" y="13"/>
                    </a:lnTo>
                    <a:lnTo>
                      <a:pt x="752" y="13"/>
                    </a:lnTo>
                    <a:lnTo>
                      <a:pt x="758" y="15"/>
                    </a:lnTo>
                    <a:lnTo>
                      <a:pt x="763" y="16"/>
                    </a:lnTo>
                    <a:lnTo>
                      <a:pt x="771" y="19"/>
                    </a:lnTo>
                    <a:lnTo>
                      <a:pt x="777" y="22"/>
                    </a:lnTo>
                    <a:lnTo>
                      <a:pt x="784" y="23"/>
                    </a:lnTo>
                    <a:lnTo>
                      <a:pt x="792" y="27"/>
                    </a:lnTo>
                    <a:lnTo>
                      <a:pt x="801" y="29"/>
                    </a:lnTo>
                    <a:lnTo>
                      <a:pt x="809" y="32"/>
                    </a:lnTo>
                    <a:lnTo>
                      <a:pt x="820" y="34"/>
                    </a:lnTo>
                    <a:lnTo>
                      <a:pt x="828" y="37"/>
                    </a:lnTo>
                    <a:lnTo>
                      <a:pt x="838" y="40"/>
                    </a:lnTo>
                    <a:lnTo>
                      <a:pt x="848" y="44"/>
                    </a:lnTo>
                    <a:lnTo>
                      <a:pt x="860" y="48"/>
                    </a:lnTo>
                    <a:lnTo>
                      <a:pt x="871" y="52"/>
                    </a:lnTo>
                    <a:lnTo>
                      <a:pt x="882" y="55"/>
                    </a:lnTo>
                    <a:lnTo>
                      <a:pt x="894" y="59"/>
                    </a:lnTo>
                    <a:lnTo>
                      <a:pt x="906" y="63"/>
                    </a:lnTo>
                    <a:lnTo>
                      <a:pt x="919" y="68"/>
                    </a:lnTo>
                    <a:lnTo>
                      <a:pt x="932" y="73"/>
                    </a:lnTo>
                    <a:lnTo>
                      <a:pt x="945" y="77"/>
                    </a:lnTo>
                    <a:lnTo>
                      <a:pt x="960" y="82"/>
                    </a:lnTo>
                    <a:lnTo>
                      <a:pt x="973" y="87"/>
                    </a:lnTo>
                    <a:lnTo>
                      <a:pt x="988" y="93"/>
                    </a:lnTo>
                    <a:lnTo>
                      <a:pt x="1001" y="97"/>
                    </a:lnTo>
                    <a:lnTo>
                      <a:pt x="1017" y="102"/>
                    </a:lnTo>
                    <a:lnTo>
                      <a:pt x="1030" y="107"/>
                    </a:lnTo>
                    <a:lnTo>
                      <a:pt x="1045" y="115"/>
                    </a:lnTo>
                    <a:lnTo>
                      <a:pt x="1060" y="120"/>
                    </a:lnTo>
                    <a:lnTo>
                      <a:pt x="1077" y="126"/>
                    </a:lnTo>
                    <a:lnTo>
                      <a:pt x="1093" y="132"/>
                    </a:lnTo>
                    <a:lnTo>
                      <a:pt x="1108" y="138"/>
                    </a:lnTo>
                    <a:lnTo>
                      <a:pt x="1125" y="145"/>
                    </a:lnTo>
                    <a:lnTo>
                      <a:pt x="1141" y="151"/>
                    </a:lnTo>
                    <a:lnTo>
                      <a:pt x="1157" y="159"/>
                    </a:lnTo>
                    <a:lnTo>
                      <a:pt x="1173" y="165"/>
                    </a:lnTo>
                    <a:lnTo>
                      <a:pt x="1190" y="171"/>
                    </a:lnTo>
                    <a:lnTo>
                      <a:pt x="1207" y="179"/>
                    </a:lnTo>
                    <a:lnTo>
                      <a:pt x="1224" y="186"/>
                    </a:lnTo>
                    <a:lnTo>
                      <a:pt x="1241" y="194"/>
                    </a:lnTo>
                    <a:lnTo>
                      <a:pt x="1258" y="201"/>
                    </a:lnTo>
                    <a:lnTo>
                      <a:pt x="1275" y="209"/>
                    </a:lnTo>
                    <a:lnTo>
                      <a:pt x="1291" y="216"/>
                    </a:lnTo>
                    <a:lnTo>
                      <a:pt x="1310" y="224"/>
                    </a:lnTo>
                    <a:lnTo>
                      <a:pt x="1327" y="233"/>
                    </a:lnTo>
                    <a:lnTo>
                      <a:pt x="1344" y="240"/>
                    </a:lnTo>
                    <a:lnTo>
                      <a:pt x="1362" y="249"/>
                    </a:lnTo>
                    <a:lnTo>
                      <a:pt x="1379" y="257"/>
                    </a:lnTo>
                    <a:lnTo>
                      <a:pt x="1396" y="265"/>
                    </a:lnTo>
                    <a:lnTo>
                      <a:pt x="1413" y="274"/>
                    </a:lnTo>
                    <a:lnTo>
                      <a:pt x="1430" y="283"/>
                    </a:lnTo>
                    <a:lnTo>
                      <a:pt x="1447" y="292"/>
                    </a:lnTo>
                    <a:lnTo>
                      <a:pt x="1465" y="301"/>
                    </a:lnTo>
                    <a:lnTo>
                      <a:pt x="1481" y="311"/>
                    </a:lnTo>
                    <a:lnTo>
                      <a:pt x="1499" y="319"/>
                    </a:lnTo>
                    <a:lnTo>
                      <a:pt x="1516" y="329"/>
                    </a:lnTo>
                    <a:lnTo>
                      <a:pt x="1515" y="329"/>
                    </a:lnTo>
                    <a:lnTo>
                      <a:pt x="1514" y="331"/>
                    </a:lnTo>
                    <a:lnTo>
                      <a:pt x="1510" y="333"/>
                    </a:lnTo>
                    <a:lnTo>
                      <a:pt x="1505" y="337"/>
                    </a:lnTo>
                    <a:lnTo>
                      <a:pt x="1500" y="341"/>
                    </a:lnTo>
                    <a:lnTo>
                      <a:pt x="1494" y="345"/>
                    </a:lnTo>
                    <a:lnTo>
                      <a:pt x="1490" y="347"/>
                    </a:lnTo>
                    <a:lnTo>
                      <a:pt x="1486" y="350"/>
                    </a:lnTo>
                    <a:lnTo>
                      <a:pt x="1482" y="353"/>
                    </a:lnTo>
                    <a:lnTo>
                      <a:pt x="1478" y="356"/>
                    </a:lnTo>
                    <a:lnTo>
                      <a:pt x="1473" y="358"/>
                    </a:lnTo>
                    <a:lnTo>
                      <a:pt x="1468" y="361"/>
                    </a:lnTo>
                    <a:lnTo>
                      <a:pt x="1463" y="362"/>
                    </a:lnTo>
                    <a:lnTo>
                      <a:pt x="1458" y="366"/>
                    </a:lnTo>
                    <a:lnTo>
                      <a:pt x="1453" y="367"/>
                    </a:lnTo>
                    <a:lnTo>
                      <a:pt x="1447" y="371"/>
                    </a:lnTo>
                    <a:lnTo>
                      <a:pt x="1442" y="372"/>
                    </a:lnTo>
                    <a:lnTo>
                      <a:pt x="1437" y="376"/>
                    </a:lnTo>
                    <a:lnTo>
                      <a:pt x="1431" y="377"/>
                    </a:lnTo>
                    <a:lnTo>
                      <a:pt x="1424" y="378"/>
                    </a:lnTo>
                    <a:lnTo>
                      <a:pt x="1418" y="381"/>
                    </a:lnTo>
                    <a:lnTo>
                      <a:pt x="1412" y="384"/>
                    </a:lnTo>
                    <a:lnTo>
                      <a:pt x="1404" y="384"/>
                    </a:lnTo>
                    <a:lnTo>
                      <a:pt x="1397" y="386"/>
                    </a:lnTo>
                    <a:lnTo>
                      <a:pt x="1391" y="387"/>
                    </a:lnTo>
                    <a:lnTo>
                      <a:pt x="1384" y="389"/>
                    </a:lnTo>
                    <a:lnTo>
                      <a:pt x="1382" y="387"/>
                    </a:lnTo>
                    <a:lnTo>
                      <a:pt x="1381" y="387"/>
                    </a:lnTo>
                    <a:lnTo>
                      <a:pt x="1378" y="387"/>
                    </a:lnTo>
                    <a:lnTo>
                      <a:pt x="1374" y="386"/>
                    </a:lnTo>
                    <a:lnTo>
                      <a:pt x="1369" y="385"/>
                    </a:lnTo>
                    <a:lnTo>
                      <a:pt x="1364" y="384"/>
                    </a:lnTo>
                    <a:lnTo>
                      <a:pt x="1358" y="382"/>
                    </a:lnTo>
                    <a:lnTo>
                      <a:pt x="1352" y="382"/>
                    </a:lnTo>
                    <a:lnTo>
                      <a:pt x="1347" y="381"/>
                    </a:lnTo>
                    <a:lnTo>
                      <a:pt x="1342" y="380"/>
                    </a:lnTo>
                    <a:lnTo>
                      <a:pt x="1338" y="378"/>
                    </a:lnTo>
                    <a:lnTo>
                      <a:pt x="1334" y="377"/>
                    </a:lnTo>
                    <a:lnTo>
                      <a:pt x="1329" y="376"/>
                    </a:lnTo>
                    <a:lnTo>
                      <a:pt x="1324" y="376"/>
                    </a:lnTo>
                    <a:lnTo>
                      <a:pt x="1319" y="375"/>
                    </a:lnTo>
                    <a:lnTo>
                      <a:pt x="1314" y="373"/>
                    </a:lnTo>
                    <a:lnTo>
                      <a:pt x="1309" y="371"/>
                    </a:lnTo>
                    <a:lnTo>
                      <a:pt x="1303" y="370"/>
                    </a:lnTo>
                    <a:lnTo>
                      <a:pt x="1298" y="368"/>
                    </a:lnTo>
                    <a:lnTo>
                      <a:pt x="1293" y="367"/>
                    </a:lnTo>
                    <a:lnTo>
                      <a:pt x="1286" y="366"/>
                    </a:lnTo>
                    <a:lnTo>
                      <a:pt x="1280" y="365"/>
                    </a:lnTo>
                    <a:lnTo>
                      <a:pt x="1274" y="362"/>
                    </a:lnTo>
                    <a:lnTo>
                      <a:pt x="1269" y="361"/>
                    </a:lnTo>
                    <a:lnTo>
                      <a:pt x="1261" y="360"/>
                    </a:lnTo>
                    <a:lnTo>
                      <a:pt x="1255" y="357"/>
                    </a:lnTo>
                    <a:lnTo>
                      <a:pt x="1249" y="355"/>
                    </a:lnTo>
                    <a:lnTo>
                      <a:pt x="1241" y="353"/>
                    </a:lnTo>
                    <a:lnTo>
                      <a:pt x="1235" y="350"/>
                    </a:lnTo>
                    <a:lnTo>
                      <a:pt x="1227" y="348"/>
                    </a:lnTo>
                    <a:lnTo>
                      <a:pt x="1220" y="346"/>
                    </a:lnTo>
                    <a:lnTo>
                      <a:pt x="1214" y="343"/>
                    </a:lnTo>
                    <a:lnTo>
                      <a:pt x="1206" y="341"/>
                    </a:lnTo>
                    <a:lnTo>
                      <a:pt x="1199" y="338"/>
                    </a:lnTo>
                    <a:lnTo>
                      <a:pt x="1191" y="334"/>
                    </a:lnTo>
                    <a:lnTo>
                      <a:pt x="1183" y="333"/>
                    </a:lnTo>
                    <a:lnTo>
                      <a:pt x="1176" y="331"/>
                    </a:lnTo>
                    <a:lnTo>
                      <a:pt x="1168" y="327"/>
                    </a:lnTo>
                    <a:lnTo>
                      <a:pt x="1161" y="324"/>
                    </a:lnTo>
                    <a:lnTo>
                      <a:pt x="1155" y="322"/>
                    </a:lnTo>
                    <a:lnTo>
                      <a:pt x="1146" y="318"/>
                    </a:lnTo>
                    <a:lnTo>
                      <a:pt x="1138" y="314"/>
                    </a:lnTo>
                    <a:lnTo>
                      <a:pt x="1130" y="311"/>
                    </a:lnTo>
                    <a:lnTo>
                      <a:pt x="1122" y="308"/>
                    </a:lnTo>
                    <a:lnTo>
                      <a:pt x="1114" y="304"/>
                    </a:lnTo>
                    <a:lnTo>
                      <a:pt x="1107" y="301"/>
                    </a:lnTo>
                    <a:lnTo>
                      <a:pt x="1099" y="297"/>
                    </a:lnTo>
                    <a:lnTo>
                      <a:pt x="1091" y="294"/>
                    </a:lnTo>
                    <a:lnTo>
                      <a:pt x="1083" y="289"/>
                    </a:lnTo>
                    <a:lnTo>
                      <a:pt x="1074" y="287"/>
                    </a:lnTo>
                    <a:lnTo>
                      <a:pt x="1067" y="282"/>
                    </a:lnTo>
                    <a:lnTo>
                      <a:pt x="1059" y="278"/>
                    </a:lnTo>
                    <a:lnTo>
                      <a:pt x="1050" y="274"/>
                    </a:lnTo>
                    <a:lnTo>
                      <a:pt x="1043" y="270"/>
                    </a:lnTo>
                    <a:lnTo>
                      <a:pt x="1035" y="265"/>
                    </a:lnTo>
                    <a:lnTo>
                      <a:pt x="1028" y="262"/>
                    </a:lnTo>
                    <a:lnTo>
                      <a:pt x="1020" y="257"/>
                    </a:lnTo>
                    <a:lnTo>
                      <a:pt x="1012" y="253"/>
                    </a:lnTo>
                    <a:lnTo>
                      <a:pt x="1003" y="248"/>
                    </a:lnTo>
                    <a:lnTo>
                      <a:pt x="995" y="243"/>
                    </a:lnTo>
                    <a:lnTo>
                      <a:pt x="986" y="238"/>
                    </a:lnTo>
                    <a:lnTo>
                      <a:pt x="978" y="234"/>
                    </a:lnTo>
                    <a:lnTo>
                      <a:pt x="969" y="229"/>
                    </a:lnTo>
                    <a:lnTo>
                      <a:pt x="961" y="225"/>
                    </a:lnTo>
                    <a:lnTo>
                      <a:pt x="951" y="221"/>
                    </a:lnTo>
                    <a:lnTo>
                      <a:pt x="943" y="216"/>
                    </a:lnTo>
                    <a:lnTo>
                      <a:pt x="934" y="213"/>
                    </a:lnTo>
                    <a:lnTo>
                      <a:pt x="925" y="209"/>
                    </a:lnTo>
                    <a:lnTo>
                      <a:pt x="916" y="204"/>
                    </a:lnTo>
                    <a:lnTo>
                      <a:pt x="907" y="200"/>
                    </a:lnTo>
                    <a:lnTo>
                      <a:pt x="899" y="195"/>
                    </a:lnTo>
                    <a:lnTo>
                      <a:pt x="890" y="192"/>
                    </a:lnTo>
                    <a:lnTo>
                      <a:pt x="880" y="187"/>
                    </a:lnTo>
                    <a:lnTo>
                      <a:pt x="871" y="184"/>
                    </a:lnTo>
                    <a:lnTo>
                      <a:pt x="861" y="179"/>
                    </a:lnTo>
                    <a:lnTo>
                      <a:pt x="852" y="175"/>
                    </a:lnTo>
                    <a:lnTo>
                      <a:pt x="842" y="171"/>
                    </a:lnTo>
                    <a:lnTo>
                      <a:pt x="833" y="167"/>
                    </a:lnTo>
                    <a:lnTo>
                      <a:pt x="823" y="164"/>
                    </a:lnTo>
                    <a:lnTo>
                      <a:pt x="814" y="161"/>
                    </a:lnTo>
                    <a:lnTo>
                      <a:pt x="804" y="156"/>
                    </a:lnTo>
                    <a:lnTo>
                      <a:pt x="796" y="153"/>
                    </a:lnTo>
                    <a:lnTo>
                      <a:pt x="787" y="150"/>
                    </a:lnTo>
                    <a:lnTo>
                      <a:pt x="777" y="146"/>
                    </a:lnTo>
                    <a:lnTo>
                      <a:pt x="768" y="142"/>
                    </a:lnTo>
                    <a:lnTo>
                      <a:pt x="759" y="140"/>
                    </a:lnTo>
                    <a:lnTo>
                      <a:pt x="749" y="136"/>
                    </a:lnTo>
                    <a:lnTo>
                      <a:pt x="742" y="133"/>
                    </a:lnTo>
                    <a:lnTo>
                      <a:pt x="732" y="131"/>
                    </a:lnTo>
                    <a:lnTo>
                      <a:pt x="722" y="127"/>
                    </a:lnTo>
                    <a:lnTo>
                      <a:pt x="713" y="123"/>
                    </a:lnTo>
                    <a:lnTo>
                      <a:pt x="704" y="122"/>
                    </a:lnTo>
                    <a:lnTo>
                      <a:pt x="695" y="118"/>
                    </a:lnTo>
                    <a:lnTo>
                      <a:pt x="686" y="116"/>
                    </a:lnTo>
                    <a:lnTo>
                      <a:pt x="678" y="113"/>
                    </a:lnTo>
                    <a:lnTo>
                      <a:pt x="669" y="111"/>
                    </a:lnTo>
                    <a:lnTo>
                      <a:pt x="660" y="108"/>
                    </a:lnTo>
                    <a:lnTo>
                      <a:pt x="653" y="106"/>
                    </a:lnTo>
                    <a:lnTo>
                      <a:pt x="644" y="104"/>
                    </a:lnTo>
                    <a:lnTo>
                      <a:pt x="635" y="102"/>
                    </a:lnTo>
                    <a:lnTo>
                      <a:pt x="626" y="99"/>
                    </a:lnTo>
                    <a:lnTo>
                      <a:pt x="617" y="98"/>
                    </a:lnTo>
                    <a:lnTo>
                      <a:pt x="610" y="97"/>
                    </a:lnTo>
                    <a:lnTo>
                      <a:pt x="604" y="96"/>
                    </a:lnTo>
                    <a:lnTo>
                      <a:pt x="595" y="93"/>
                    </a:lnTo>
                    <a:lnTo>
                      <a:pt x="587" y="92"/>
                    </a:lnTo>
                    <a:lnTo>
                      <a:pt x="580" y="91"/>
                    </a:lnTo>
                    <a:lnTo>
                      <a:pt x="572" y="89"/>
                    </a:lnTo>
                    <a:lnTo>
                      <a:pt x="565" y="88"/>
                    </a:lnTo>
                    <a:lnTo>
                      <a:pt x="557" y="87"/>
                    </a:lnTo>
                    <a:lnTo>
                      <a:pt x="551" y="86"/>
                    </a:lnTo>
                    <a:lnTo>
                      <a:pt x="545" y="86"/>
                    </a:lnTo>
                    <a:lnTo>
                      <a:pt x="537" y="86"/>
                    </a:lnTo>
                    <a:lnTo>
                      <a:pt x="531" y="84"/>
                    </a:lnTo>
                    <a:lnTo>
                      <a:pt x="525" y="84"/>
                    </a:lnTo>
                    <a:lnTo>
                      <a:pt x="520" y="84"/>
                    </a:lnTo>
                    <a:lnTo>
                      <a:pt x="513" y="84"/>
                    </a:lnTo>
                    <a:lnTo>
                      <a:pt x="507" y="84"/>
                    </a:lnTo>
                    <a:lnTo>
                      <a:pt x="502" y="84"/>
                    </a:lnTo>
                    <a:lnTo>
                      <a:pt x="497" y="86"/>
                    </a:lnTo>
                    <a:lnTo>
                      <a:pt x="492" y="86"/>
                    </a:lnTo>
                    <a:lnTo>
                      <a:pt x="487" y="86"/>
                    </a:lnTo>
                    <a:lnTo>
                      <a:pt x="481" y="86"/>
                    </a:lnTo>
                    <a:lnTo>
                      <a:pt x="476" y="87"/>
                    </a:lnTo>
                    <a:lnTo>
                      <a:pt x="471" y="87"/>
                    </a:lnTo>
                    <a:lnTo>
                      <a:pt x="466" y="88"/>
                    </a:lnTo>
                    <a:lnTo>
                      <a:pt x="461" y="88"/>
                    </a:lnTo>
                    <a:lnTo>
                      <a:pt x="457" y="89"/>
                    </a:lnTo>
                    <a:lnTo>
                      <a:pt x="450" y="89"/>
                    </a:lnTo>
                    <a:lnTo>
                      <a:pt x="445" y="91"/>
                    </a:lnTo>
                    <a:lnTo>
                      <a:pt x="440" y="92"/>
                    </a:lnTo>
                    <a:lnTo>
                      <a:pt x="437" y="93"/>
                    </a:lnTo>
                    <a:lnTo>
                      <a:pt x="432" y="94"/>
                    </a:lnTo>
                    <a:lnTo>
                      <a:pt x="427" y="96"/>
                    </a:lnTo>
                    <a:lnTo>
                      <a:pt x="423" y="96"/>
                    </a:lnTo>
                    <a:lnTo>
                      <a:pt x="418" y="98"/>
                    </a:lnTo>
                    <a:lnTo>
                      <a:pt x="413" y="98"/>
                    </a:lnTo>
                    <a:lnTo>
                      <a:pt x="408" y="99"/>
                    </a:lnTo>
                    <a:lnTo>
                      <a:pt x="403" y="99"/>
                    </a:lnTo>
                    <a:lnTo>
                      <a:pt x="399" y="101"/>
                    </a:lnTo>
                    <a:lnTo>
                      <a:pt x="395" y="102"/>
                    </a:lnTo>
                    <a:lnTo>
                      <a:pt x="390" y="103"/>
                    </a:lnTo>
                    <a:lnTo>
                      <a:pt x="386" y="104"/>
                    </a:lnTo>
                    <a:lnTo>
                      <a:pt x="381" y="106"/>
                    </a:lnTo>
                    <a:lnTo>
                      <a:pt x="376" y="107"/>
                    </a:lnTo>
                    <a:lnTo>
                      <a:pt x="373" y="108"/>
                    </a:lnTo>
                    <a:lnTo>
                      <a:pt x="369" y="109"/>
                    </a:lnTo>
                    <a:lnTo>
                      <a:pt x="364" y="112"/>
                    </a:lnTo>
                    <a:lnTo>
                      <a:pt x="360" y="113"/>
                    </a:lnTo>
                    <a:lnTo>
                      <a:pt x="356" y="115"/>
                    </a:lnTo>
                    <a:lnTo>
                      <a:pt x="351" y="116"/>
                    </a:lnTo>
                    <a:lnTo>
                      <a:pt x="348" y="118"/>
                    </a:lnTo>
                    <a:lnTo>
                      <a:pt x="344" y="120"/>
                    </a:lnTo>
                    <a:lnTo>
                      <a:pt x="340" y="121"/>
                    </a:lnTo>
                    <a:lnTo>
                      <a:pt x="335" y="122"/>
                    </a:lnTo>
                    <a:lnTo>
                      <a:pt x="331" y="125"/>
                    </a:lnTo>
                    <a:lnTo>
                      <a:pt x="324" y="127"/>
                    </a:lnTo>
                    <a:lnTo>
                      <a:pt x="316" y="132"/>
                    </a:lnTo>
                    <a:lnTo>
                      <a:pt x="312" y="133"/>
                    </a:lnTo>
                    <a:lnTo>
                      <a:pt x="307" y="135"/>
                    </a:lnTo>
                    <a:lnTo>
                      <a:pt x="304" y="137"/>
                    </a:lnTo>
                    <a:lnTo>
                      <a:pt x="301" y="138"/>
                    </a:lnTo>
                    <a:lnTo>
                      <a:pt x="292" y="143"/>
                    </a:lnTo>
                    <a:lnTo>
                      <a:pt x="286" y="147"/>
                    </a:lnTo>
                    <a:lnTo>
                      <a:pt x="280" y="151"/>
                    </a:lnTo>
                    <a:lnTo>
                      <a:pt x="272" y="155"/>
                    </a:lnTo>
                    <a:lnTo>
                      <a:pt x="265" y="160"/>
                    </a:lnTo>
                    <a:lnTo>
                      <a:pt x="258" y="165"/>
                    </a:lnTo>
                    <a:lnTo>
                      <a:pt x="252" y="169"/>
                    </a:lnTo>
                    <a:lnTo>
                      <a:pt x="246" y="172"/>
                    </a:lnTo>
                    <a:lnTo>
                      <a:pt x="240" y="177"/>
                    </a:lnTo>
                    <a:lnTo>
                      <a:pt x="235" y="184"/>
                    </a:lnTo>
                    <a:lnTo>
                      <a:pt x="227" y="187"/>
                    </a:lnTo>
                    <a:lnTo>
                      <a:pt x="220" y="194"/>
                    </a:lnTo>
                    <a:lnTo>
                      <a:pt x="213" y="199"/>
                    </a:lnTo>
                    <a:lnTo>
                      <a:pt x="206" y="205"/>
                    </a:lnTo>
                    <a:lnTo>
                      <a:pt x="202" y="206"/>
                    </a:lnTo>
                    <a:lnTo>
                      <a:pt x="197" y="210"/>
                    </a:lnTo>
                    <a:lnTo>
                      <a:pt x="193" y="213"/>
                    </a:lnTo>
                    <a:lnTo>
                      <a:pt x="189" y="216"/>
                    </a:lnTo>
                    <a:lnTo>
                      <a:pt x="186" y="220"/>
                    </a:lnTo>
                    <a:lnTo>
                      <a:pt x="181" y="223"/>
                    </a:lnTo>
                    <a:lnTo>
                      <a:pt x="177" y="226"/>
                    </a:lnTo>
                    <a:lnTo>
                      <a:pt x="173" y="230"/>
                    </a:lnTo>
                    <a:lnTo>
                      <a:pt x="169" y="233"/>
                    </a:lnTo>
                    <a:lnTo>
                      <a:pt x="164" y="236"/>
                    </a:lnTo>
                    <a:lnTo>
                      <a:pt x="161" y="239"/>
                    </a:lnTo>
                    <a:lnTo>
                      <a:pt x="157" y="243"/>
                    </a:lnTo>
                    <a:lnTo>
                      <a:pt x="152" y="245"/>
                    </a:lnTo>
                    <a:lnTo>
                      <a:pt x="148" y="249"/>
                    </a:lnTo>
                    <a:lnTo>
                      <a:pt x="143" y="253"/>
                    </a:lnTo>
                    <a:lnTo>
                      <a:pt x="139" y="257"/>
                    </a:lnTo>
                    <a:lnTo>
                      <a:pt x="135" y="259"/>
                    </a:lnTo>
                    <a:lnTo>
                      <a:pt x="130" y="263"/>
                    </a:lnTo>
                    <a:lnTo>
                      <a:pt x="127" y="265"/>
                    </a:lnTo>
                    <a:lnTo>
                      <a:pt x="123" y="269"/>
                    </a:lnTo>
                    <a:lnTo>
                      <a:pt x="118" y="272"/>
                    </a:lnTo>
                    <a:lnTo>
                      <a:pt x="114" y="275"/>
                    </a:lnTo>
                    <a:lnTo>
                      <a:pt x="109" y="279"/>
                    </a:lnTo>
                    <a:lnTo>
                      <a:pt x="107" y="283"/>
                    </a:lnTo>
                    <a:lnTo>
                      <a:pt x="102" y="284"/>
                    </a:lnTo>
                    <a:lnTo>
                      <a:pt x="98" y="288"/>
                    </a:lnTo>
                    <a:lnTo>
                      <a:pt x="94" y="291"/>
                    </a:lnTo>
                    <a:lnTo>
                      <a:pt x="90" y="294"/>
                    </a:lnTo>
                    <a:lnTo>
                      <a:pt x="81" y="299"/>
                    </a:lnTo>
                    <a:lnTo>
                      <a:pt x="75" y="306"/>
                    </a:lnTo>
                    <a:lnTo>
                      <a:pt x="68" y="311"/>
                    </a:lnTo>
                    <a:lnTo>
                      <a:pt x="61" y="316"/>
                    </a:lnTo>
                    <a:lnTo>
                      <a:pt x="56" y="319"/>
                    </a:lnTo>
                    <a:lnTo>
                      <a:pt x="51" y="324"/>
                    </a:lnTo>
                    <a:lnTo>
                      <a:pt x="45" y="327"/>
                    </a:lnTo>
                    <a:lnTo>
                      <a:pt x="41" y="331"/>
                    </a:lnTo>
                    <a:lnTo>
                      <a:pt x="36" y="333"/>
                    </a:lnTo>
                    <a:lnTo>
                      <a:pt x="34" y="337"/>
                    </a:lnTo>
                    <a:lnTo>
                      <a:pt x="30" y="341"/>
                    </a:lnTo>
                    <a:lnTo>
                      <a:pt x="29" y="342"/>
                    </a:lnTo>
                    <a:close/>
                  </a:path>
                </a:pathLst>
              </a:custGeom>
              <a:solidFill>
                <a:srgbClr val="7D4D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14" name="Freeform 73"/>
              <p:cNvSpPr>
                <a:spLocks/>
              </p:cNvSpPr>
              <p:nvPr/>
            </p:nvSpPr>
            <p:spPr bwMode="auto">
              <a:xfrm>
                <a:off x="3203" y="3038"/>
                <a:ext cx="32" cy="22"/>
              </a:xfrm>
              <a:custGeom>
                <a:avLst/>
                <a:gdLst>
                  <a:gd name="T0" fmla="*/ 0 w 95"/>
                  <a:gd name="T1" fmla="*/ 56 h 68"/>
                  <a:gd name="T2" fmla="*/ 31 w 95"/>
                  <a:gd name="T3" fmla="*/ 35 h 68"/>
                  <a:gd name="T4" fmla="*/ 91 w 95"/>
                  <a:gd name="T5" fmla="*/ 0 h 68"/>
                  <a:gd name="T6" fmla="*/ 95 w 95"/>
                  <a:gd name="T7" fmla="*/ 17 h 68"/>
                  <a:gd name="T8" fmla="*/ 0 w 95"/>
                  <a:gd name="T9" fmla="*/ 68 h 68"/>
                  <a:gd name="T10" fmla="*/ 0 w 95"/>
                  <a:gd name="T11" fmla="*/ 56 h 68"/>
                  <a:gd name="T12" fmla="*/ 0 w 95"/>
                  <a:gd name="T13" fmla="*/ 56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"/>
                  <a:gd name="T22" fmla="*/ 0 h 68"/>
                  <a:gd name="T23" fmla="*/ 95 w 95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" h="68">
                    <a:moveTo>
                      <a:pt x="0" y="56"/>
                    </a:moveTo>
                    <a:lnTo>
                      <a:pt x="31" y="35"/>
                    </a:lnTo>
                    <a:lnTo>
                      <a:pt x="91" y="0"/>
                    </a:lnTo>
                    <a:lnTo>
                      <a:pt x="95" y="17"/>
                    </a:lnTo>
                    <a:lnTo>
                      <a:pt x="0" y="68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15" name="Freeform 74"/>
              <p:cNvSpPr>
                <a:spLocks/>
              </p:cNvSpPr>
              <p:nvPr/>
            </p:nvSpPr>
            <p:spPr bwMode="auto">
              <a:xfrm>
                <a:off x="3213" y="3055"/>
                <a:ext cx="32" cy="39"/>
              </a:xfrm>
              <a:custGeom>
                <a:avLst/>
                <a:gdLst>
                  <a:gd name="T0" fmla="*/ 79 w 95"/>
                  <a:gd name="T1" fmla="*/ 0 h 118"/>
                  <a:gd name="T2" fmla="*/ 95 w 95"/>
                  <a:gd name="T3" fmla="*/ 15 h 118"/>
                  <a:gd name="T4" fmla="*/ 7 w 95"/>
                  <a:gd name="T5" fmla="*/ 118 h 118"/>
                  <a:gd name="T6" fmla="*/ 0 w 95"/>
                  <a:gd name="T7" fmla="*/ 113 h 118"/>
                  <a:gd name="T8" fmla="*/ 74 w 95"/>
                  <a:gd name="T9" fmla="*/ 8 h 118"/>
                  <a:gd name="T10" fmla="*/ 79 w 95"/>
                  <a:gd name="T11" fmla="*/ 0 h 118"/>
                  <a:gd name="T12" fmla="*/ 79 w 95"/>
                  <a:gd name="T13" fmla="*/ 0 h 1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"/>
                  <a:gd name="T22" fmla="*/ 0 h 118"/>
                  <a:gd name="T23" fmla="*/ 95 w 95"/>
                  <a:gd name="T24" fmla="*/ 118 h 1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" h="118">
                    <a:moveTo>
                      <a:pt x="79" y="0"/>
                    </a:moveTo>
                    <a:lnTo>
                      <a:pt x="95" y="15"/>
                    </a:lnTo>
                    <a:lnTo>
                      <a:pt x="7" y="118"/>
                    </a:lnTo>
                    <a:lnTo>
                      <a:pt x="0" y="113"/>
                    </a:lnTo>
                    <a:lnTo>
                      <a:pt x="74" y="8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16" name="Freeform 75"/>
              <p:cNvSpPr>
                <a:spLocks/>
              </p:cNvSpPr>
              <p:nvPr/>
            </p:nvSpPr>
            <p:spPr bwMode="auto">
              <a:xfrm>
                <a:off x="3234" y="3066"/>
                <a:ext cx="24" cy="45"/>
              </a:xfrm>
              <a:custGeom>
                <a:avLst/>
                <a:gdLst>
                  <a:gd name="T0" fmla="*/ 55 w 74"/>
                  <a:gd name="T1" fmla="*/ 0 h 137"/>
                  <a:gd name="T2" fmla="*/ 74 w 74"/>
                  <a:gd name="T3" fmla="*/ 8 h 137"/>
                  <a:gd name="T4" fmla="*/ 6 w 74"/>
                  <a:gd name="T5" fmla="*/ 137 h 137"/>
                  <a:gd name="T6" fmla="*/ 0 w 74"/>
                  <a:gd name="T7" fmla="*/ 130 h 137"/>
                  <a:gd name="T8" fmla="*/ 52 w 74"/>
                  <a:gd name="T9" fmla="*/ 12 h 137"/>
                  <a:gd name="T10" fmla="*/ 55 w 74"/>
                  <a:gd name="T11" fmla="*/ 0 h 137"/>
                  <a:gd name="T12" fmla="*/ 55 w 74"/>
                  <a:gd name="T13" fmla="*/ 0 h 1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137"/>
                  <a:gd name="T23" fmla="*/ 74 w 74"/>
                  <a:gd name="T24" fmla="*/ 137 h 1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137">
                    <a:moveTo>
                      <a:pt x="55" y="0"/>
                    </a:moveTo>
                    <a:lnTo>
                      <a:pt x="74" y="8"/>
                    </a:lnTo>
                    <a:lnTo>
                      <a:pt x="6" y="137"/>
                    </a:lnTo>
                    <a:lnTo>
                      <a:pt x="0" y="130"/>
                    </a:lnTo>
                    <a:lnTo>
                      <a:pt x="52" y="12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17" name="Freeform 76"/>
              <p:cNvSpPr>
                <a:spLocks/>
              </p:cNvSpPr>
              <p:nvPr/>
            </p:nvSpPr>
            <p:spPr bwMode="auto">
              <a:xfrm>
                <a:off x="3314" y="3057"/>
                <a:ext cx="30" cy="33"/>
              </a:xfrm>
              <a:custGeom>
                <a:avLst/>
                <a:gdLst>
                  <a:gd name="T0" fmla="*/ 20 w 91"/>
                  <a:gd name="T1" fmla="*/ 0 h 99"/>
                  <a:gd name="T2" fmla="*/ 39 w 91"/>
                  <a:gd name="T3" fmla="*/ 21 h 99"/>
                  <a:gd name="T4" fmla="*/ 91 w 91"/>
                  <a:gd name="T5" fmla="*/ 80 h 99"/>
                  <a:gd name="T6" fmla="*/ 86 w 91"/>
                  <a:gd name="T7" fmla="*/ 99 h 99"/>
                  <a:gd name="T8" fmla="*/ 0 w 91"/>
                  <a:gd name="T9" fmla="*/ 14 h 99"/>
                  <a:gd name="T10" fmla="*/ 20 w 91"/>
                  <a:gd name="T11" fmla="*/ 0 h 99"/>
                  <a:gd name="T12" fmla="*/ 20 w 91"/>
                  <a:gd name="T13" fmla="*/ 0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1"/>
                  <a:gd name="T22" fmla="*/ 0 h 99"/>
                  <a:gd name="T23" fmla="*/ 91 w 91"/>
                  <a:gd name="T24" fmla="*/ 99 h 9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1" h="99">
                    <a:moveTo>
                      <a:pt x="20" y="0"/>
                    </a:moveTo>
                    <a:lnTo>
                      <a:pt x="39" y="21"/>
                    </a:lnTo>
                    <a:lnTo>
                      <a:pt x="91" y="80"/>
                    </a:lnTo>
                    <a:lnTo>
                      <a:pt x="86" y="99"/>
                    </a:lnTo>
                    <a:lnTo>
                      <a:pt x="0" y="1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18" name="Freeform 77"/>
              <p:cNvSpPr>
                <a:spLocks/>
              </p:cNvSpPr>
              <p:nvPr/>
            </p:nvSpPr>
            <p:spPr bwMode="auto">
              <a:xfrm>
                <a:off x="3327" y="3043"/>
                <a:ext cx="23" cy="22"/>
              </a:xfrm>
              <a:custGeom>
                <a:avLst/>
                <a:gdLst>
                  <a:gd name="T0" fmla="*/ 9 w 70"/>
                  <a:gd name="T1" fmla="*/ 0 h 68"/>
                  <a:gd name="T2" fmla="*/ 30 w 70"/>
                  <a:gd name="T3" fmla="*/ 18 h 68"/>
                  <a:gd name="T4" fmla="*/ 70 w 70"/>
                  <a:gd name="T5" fmla="*/ 49 h 68"/>
                  <a:gd name="T6" fmla="*/ 70 w 70"/>
                  <a:gd name="T7" fmla="*/ 68 h 68"/>
                  <a:gd name="T8" fmla="*/ 0 w 70"/>
                  <a:gd name="T9" fmla="*/ 19 h 68"/>
                  <a:gd name="T10" fmla="*/ 9 w 70"/>
                  <a:gd name="T11" fmla="*/ 0 h 68"/>
                  <a:gd name="T12" fmla="*/ 9 w 70"/>
                  <a:gd name="T13" fmla="*/ 0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68"/>
                  <a:gd name="T23" fmla="*/ 70 w 70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68">
                    <a:moveTo>
                      <a:pt x="9" y="0"/>
                    </a:moveTo>
                    <a:lnTo>
                      <a:pt x="30" y="18"/>
                    </a:lnTo>
                    <a:lnTo>
                      <a:pt x="70" y="49"/>
                    </a:lnTo>
                    <a:lnTo>
                      <a:pt x="70" y="68"/>
                    </a:lnTo>
                    <a:lnTo>
                      <a:pt x="0" y="1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19" name="Freeform 78"/>
              <p:cNvSpPr>
                <a:spLocks/>
              </p:cNvSpPr>
              <p:nvPr/>
            </p:nvSpPr>
            <p:spPr bwMode="auto">
              <a:xfrm>
                <a:off x="3282" y="3074"/>
                <a:ext cx="7" cy="47"/>
              </a:xfrm>
              <a:custGeom>
                <a:avLst/>
                <a:gdLst>
                  <a:gd name="T0" fmla="*/ 0 w 21"/>
                  <a:gd name="T1" fmla="*/ 7 h 141"/>
                  <a:gd name="T2" fmla="*/ 20 w 21"/>
                  <a:gd name="T3" fmla="*/ 0 h 141"/>
                  <a:gd name="T4" fmla="*/ 21 w 21"/>
                  <a:gd name="T5" fmla="*/ 135 h 141"/>
                  <a:gd name="T6" fmla="*/ 16 w 21"/>
                  <a:gd name="T7" fmla="*/ 141 h 141"/>
                  <a:gd name="T8" fmla="*/ 4 w 21"/>
                  <a:gd name="T9" fmla="*/ 19 h 141"/>
                  <a:gd name="T10" fmla="*/ 0 w 21"/>
                  <a:gd name="T11" fmla="*/ 7 h 141"/>
                  <a:gd name="T12" fmla="*/ 0 w 21"/>
                  <a:gd name="T13" fmla="*/ 7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"/>
                  <a:gd name="T22" fmla="*/ 0 h 141"/>
                  <a:gd name="T23" fmla="*/ 21 w 21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" h="141">
                    <a:moveTo>
                      <a:pt x="0" y="7"/>
                    </a:moveTo>
                    <a:lnTo>
                      <a:pt x="20" y="0"/>
                    </a:lnTo>
                    <a:lnTo>
                      <a:pt x="21" y="135"/>
                    </a:lnTo>
                    <a:lnTo>
                      <a:pt x="16" y="141"/>
                    </a:lnTo>
                    <a:lnTo>
                      <a:pt x="4" y="1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20" name="Freeform 79"/>
              <p:cNvSpPr>
                <a:spLocks/>
              </p:cNvSpPr>
              <p:nvPr/>
            </p:nvSpPr>
            <p:spPr bwMode="auto">
              <a:xfrm>
                <a:off x="3225" y="3002"/>
                <a:ext cx="100" cy="66"/>
              </a:xfrm>
              <a:custGeom>
                <a:avLst/>
                <a:gdLst>
                  <a:gd name="T0" fmla="*/ 14 w 299"/>
                  <a:gd name="T1" fmla="*/ 9 h 199"/>
                  <a:gd name="T2" fmla="*/ 26 w 299"/>
                  <a:gd name="T3" fmla="*/ 7 h 199"/>
                  <a:gd name="T4" fmla="*/ 40 w 299"/>
                  <a:gd name="T5" fmla="*/ 5 h 199"/>
                  <a:gd name="T6" fmla="*/ 54 w 299"/>
                  <a:gd name="T7" fmla="*/ 3 h 199"/>
                  <a:gd name="T8" fmla="*/ 70 w 299"/>
                  <a:gd name="T9" fmla="*/ 2 h 199"/>
                  <a:gd name="T10" fmla="*/ 87 w 299"/>
                  <a:gd name="T11" fmla="*/ 0 h 199"/>
                  <a:gd name="T12" fmla="*/ 104 w 299"/>
                  <a:gd name="T13" fmla="*/ 0 h 199"/>
                  <a:gd name="T14" fmla="*/ 119 w 299"/>
                  <a:gd name="T15" fmla="*/ 0 h 199"/>
                  <a:gd name="T16" fmla="*/ 136 w 299"/>
                  <a:gd name="T17" fmla="*/ 3 h 199"/>
                  <a:gd name="T18" fmla="*/ 131 w 299"/>
                  <a:gd name="T19" fmla="*/ 83 h 199"/>
                  <a:gd name="T20" fmla="*/ 196 w 299"/>
                  <a:gd name="T21" fmla="*/ 15 h 199"/>
                  <a:gd name="T22" fmla="*/ 208 w 299"/>
                  <a:gd name="T23" fmla="*/ 17 h 199"/>
                  <a:gd name="T24" fmla="*/ 222 w 299"/>
                  <a:gd name="T25" fmla="*/ 20 h 199"/>
                  <a:gd name="T26" fmla="*/ 235 w 299"/>
                  <a:gd name="T27" fmla="*/ 23 h 199"/>
                  <a:gd name="T28" fmla="*/ 247 w 299"/>
                  <a:gd name="T29" fmla="*/ 27 h 199"/>
                  <a:gd name="T30" fmla="*/ 261 w 299"/>
                  <a:gd name="T31" fmla="*/ 32 h 199"/>
                  <a:gd name="T32" fmla="*/ 274 w 299"/>
                  <a:gd name="T33" fmla="*/ 37 h 199"/>
                  <a:gd name="T34" fmla="*/ 286 w 299"/>
                  <a:gd name="T35" fmla="*/ 44 h 199"/>
                  <a:gd name="T36" fmla="*/ 299 w 299"/>
                  <a:gd name="T37" fmla="*/ 52 h 199"/>
                  <a:gd name="T38" fmla="*/ 293 w 299"/>
                  <a:gd name="T39" fmla="*/ 63 h 199"/>
                  <a:gd name="T40" fmla="*/ 286 w 299"/>
                  <a:gd name="T41" fmla="*/ 80 h 199"/>
                  <a:gd name="T42" fmla="*/ 275 w 299"/>
                  <a:gd name="T43" fmla="*/ 98 h 199"/>
                  <a:gd name="T44" fmla="*/ 261 w 299"/>
                  <a:gd name="T45" fmla="*/ 121 h 199"/>
                  <a:gd name="T46" fmla="*/ 254 w 299"/>
                  <a:gd name="T47" fmla="*/ 134 h 199"/>
                  <a:gd name="T48" fmla="*/ 237 w 299"/>
                  <a:gd name="T49" fmla="*/ 151 h 199"/>
                  <a:gd name="T50" fmla="*/ 220 w 299"/>
                  <a:gd name="T51" fmla="*/ 169 h 199"/>
                  <a:gd name="T52" fmla="*/ 206 w 299"/>
                  <a:gd name="T53" fmla="*/ 178 h 199"/>
                  <a:gd name="T54" fmla="*/ 193 w 299"/>
                  <a:gd name="T55" fmla="*/ 185 h 199"/>
                  <a:gd name="T56" fmla="*/ 180 w 299"/>
                  <a:gd name="T57" fmla="*/ 191 h 199"/>
                  <a:gd name="T58" fmla="*/ 164 w 299"/>
                  <a:gd name="T59" fmla="*/ 195 h 199"/>
                  <a:gd name="T60" fmla="*/ 148 w 299"/>
                  <a:gd name="T61" fmla="*/ 199 h 199"/>
                  <a:gd name="T62" fmla="*/ 131 w 299"/>
                  <a:gd name="T63" fmla="*/ 199 h 199"/>
                  <a:gd name="T64" fmla="*/ 113 w 299"/>
                  <a:gd name="T65" fmla="*/ 196 h 199"/>
                  <a:gd name="T66" fmla="*/ 93 w 299"/>
                  <a:gd name="T67" fmla="*/ 191 h 199"/>
                  <a:gd name="T68" fmla="*/ 75 w 299"/>
                  <a:gd name="T69" fmla="*/ 185 h 199"/>
                  <a:gd name="T70" fmla="*/ 60 w 299"/>
                  <a:gd name="T71" fmla="*/ 178 h 199"/>
                  <a:gd name="T72" fmla="*/ 47 w 299"/>
                  <a:gd name="T73" fmla="*/ 169 h 199"/>
                  <a:gd name="T74" fmla="*/ 31 w 299"/>
                  <a:gd name="T75" fmla="*/ 156 h 199"/>
                  <a:gd name="T76" fmla="*/ 20 w 299"/>
                  <a:gd name="T77" fmla="*/ 141 h 199"/>
                  <a:gd name="T78" fmla="*/ 11 w 299"/>
                  <a:gd name="T79" fmla="*/ 126 h 199"/>
                  <a:gd name="T80" fmla="*/ 6 w 299"/>
                  <a:gd name="T81" fmla="*/ 111 h 199"/>
                  <a:gd name="T82" fmla="*/ 3 w 299"/>
                  <a:gd name="T83" fmla="*/ 96 h 199"/>
                  <a:gd name="T84" fmla="*/ 1 w 299"/>
                  <a:gd name="T85" fmla="*/ 80 h 199"/>
                  <a:gd name="T86" fmla="*/ 0 w 299"/>
                  <a:gd name="T87" fmla="*/ 64 h 199"/>
                  <a:gd name="T88" fmla="*/ 1 w 299"/>
                  <a:gd name="T89" fmla="*/ 44 h 199"/>
                  <a:gd name="T90" fmla="*/ 4 w 299"/>
                  <a:gd name="T91" fmla="*/ 28 h 199"/>
                  <a:gd name="T92" fmla="*/ 8 w 299"/>
                  <a:gd name="T93" fmla="*/ 17 h 199"/>
                  <a:gd name="T94" fmla="*/ 10 w 299"/>
                  <a:gd name="T95" fmla="*/ 10 h 19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99"/>
                  <a:gd name="T145" fmla="*/ 0 h 199"/>
                  <a:gd name="T146" fmla="*/ 299 w 299"/>
                  <a:gd name="T147" fmla="*/ 199 h 19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99" h="199">
                    <a:moveTo>
                      <a:pt x="10" y="10"/>
                    </a:moveTo>
                    <a:lnTo>
                      <a:pt x="11" y="9"/>
                    </a:lnTo>
                    <a:lnTo>
                      <a:pt x="14" y="9"/>
                    </a:lnTo>
                    <a:lnTo>
                      <a:pt x="18" y="8"/>
                    </a:lnTo>
                    <a:lnTo>
                      <a:pt x="24" y="8"/>
                    </a:lnTo>
                    <a:lnTo>
                      <a:pt x="26" y="7"/>
                    </a:lnTo>
                    <a:lnTo>
                      <a:pt x="31" y="7"/>
                    </a:lnTo>
                    <a:lnTo>
                      <a:pt x="35" y="5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9" y="4"/>
                    </a:lnTo>
                    <a:lnTo>
                      <a:pt x="54" y="3"/>
                    </a:lnTo>
                    <a:lnTo>
                      <a:pt x="60" y="3"/>
                    </a:lnTo>
                    <a:lnTo>
                      <a:pt x="65" y="3"/>
                    </a:lnTo>
                    <a:lnTo>
                      <a:pt x="70" y="2"/>
                    </a:lnTo>
                    <a:lnTo>
                      <a:pt x="75" y="2"/>
                    </a:lnTo>
                    <a:lnTo>
                      <a:pt x="82" y="2"/>
                    </a:lnTo>
                    <a:lnTo>
                      <a:pt x="87" y="0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4" y="0"/>
                    </a:lnTo>
                    <a:lnTo>
                      <a:pt x="109" y="0"/>
                    </a:lnTo>
                    <a:lnTo>
                      <a:pt x="114" y="0"/>
                    </a:lnTo>
                    <a:lnTo>
                      <a:pt x="119" y="0"/>
                    </a:lnTo>
                    <a:lnTo>
                      <a:pt x="126" y="2"/>
                    </a:lnTo>
                    <a:lnTo>
                      <a:pt x="131" y="2"/>
                    </a:lnTo>
                    <a:lnTo>
                      <a:pt x="136" y="3"/>
                    </a:lnTo>
                    <a:lnTo>
                      <a:pt x="139" y="3"/>
                    </a:lnTo>
                    <a:lnTo>
                      <a:pt x="144" y="5"/>
                    </a:lnTo>
                    <a:lnTo>
                      <a:pt x="131" y="83"/>
                    </a:lnTo>
                    <a:lnTo>
                      <a:pt x="173" y="91"/>
                    </a:lnTo>
                    <a:lnTo>
                      <a:pt x="192" y="15"/>
                    </a:lnTo>
                    <a:lnTo>
                      <a:pt x="196" y="15"/>
                    </a:lnTo>
                    <a:lnTo>
                      <a:pt x="198" y="15"/>
                    </a:lnTo>
                    <a:lnTo>
                      <a:pt x="203" y="17"/>
                    </a:lnTo>
                    <a:lnTo>
                      <a:pt x="208" y="17"/>
                    </a:lnTo>
                    <a:lnTo>
                      <a:pt x="215" y="18"/>
                    </a:lnTo>
                    <a:lnTo>
                      <a:pt x="218" y="19"/>
                    </a:lnTo>
                    <a:lnTo>
                      <a:pt x="222" y="20"/>
                    </a:lnTo>
                    <a:lnTo>
                      <a:pt x="227" y="20"/>
                    </a:lnTo>
                    <a:lnTo>
                      <a:pt x="231" y="23"/>
                    </a:lnTo>
                    <a:lnTo>
                      <a:pt x="235" y="23"/>
                    </a:lnTo>
                    <a:lnTo>
                      <a:pt x="239" y="24"/>
                    </a:lnTo>
                    <a:lnTo>
                      <a:pt x="244" y="26"/>
                    </a:lnTo>
                    <a:lnTo>
                      <a:pt x="247" y="27"/>
                    </a:lnTo>
                    <a:lnTo>
                      <a:pt x="252" y="28"/>
                    </a:lnTo>
                    <a:lnTo>
                      <a:pt x="257" y="29"/>
                    </a:lnTo>
                    <a:lnTo>
                      <a:pt x="261" y="32"/>
                    </a:lnTo>
                    <a:lnTo>
                      <a:pt x="266" y="34"/>
                    </a:lnTo>
                    <a:lnTo>
                      <a:pt x="270" y="36"/>
                    </a:lnTo>
                    <a:lnTo>
                      <a:pt x="274" y="37"/>
                    </a:lnTo>
                    <a:lnTo>
                      <a:pt x="277" y="39"/>
                    </a:lnTo>
                    <a:lnTo>
                      <a:pt x="282" y="42"/>
                    </a:lnTo>
                    <a:lnTo>
                      <a:pt x="286" y="44"/>
                    </a:lnTo>
                    <a:lnTo>
                      <a:pt x="290" y="46"/>
                    </a:lnTo>
                    <a:lnTo>
                      <a:pt x="294" y="48"/>
                    </a:lnTo>
                    <a:lnTo>
                      <a:pt x="299" y="52"/>
                    </a:lnTo>
                    <a:lnTo>
                      <a:pt x="298" y="53"/>
                    </a:lnTo>
                    <a:lnTo>
                      <a:pt x="295" y="59"/>
                    </a:lnTo>
                    <a:lnTo>
                      <a:pt x="293" y="63"/>
                    </a:lnTo>
                    <a:lnTo>
                      <a:pt x="291" y="68"/>
                    </a:lnTo>
                    <a:lnTo>
                      <a:pt x="289" y="73"/>
                    </a:lnTo>
                    <a:lnTo>
                      <a:pt x="286" y="80"/>
                    </a:lnTo>
                    <a:lnTo>
                      <a:pt x="282" y="85"/>
                    </a:lnTo>
                    <a:lnTo>
                      <a:pt x="280" y="91"/>
                    </a:lnTo>
                    <a:lnTo>
                      <a:pt x="275" y="98"/>
                    </a:lnTo>
                    <a:lnTo>
                      <a:pt x="271" y="106"/>
                    </a:lnTo>
                    <a:lnTo>
                      <a:pt x="266" y="114"/>
                    </a:lnTo>
                    <a:lnTo>
                      <a:pt x="261" y="121"/>
                    </a:lnTo>
                    <a:lnTo>
                      <a:pt x="259" y="125"/>
                    </a:lnTo>
                    <a:lnTo>
                      <a:pt x="256" y="129"/>
                    </a:lnTo>
                    <a:lnTo>
                      <a:pt x="254" y="134"/>
                    </a:lnTo>
                    <a:lnTo>
                      <a:pt x="251" y="137"/>
                    </a:lnTo>
                    <a:lnTo>
                      <a:pt x="244" y="145"/>
                    </a:lnTo>
                    <a:lnTo>
                      <a:pt x="237" y="151"/>
                    </a:lnTo>
                    <a:lnTo>
                      <a:pt x="231" y="159"/>
                    </a:lnTo>
                    <a:lnTo>
                      <a:pt x="223" y="166"/>
                    </a:lnTo>
                    <a:lnTo>
                      <a:pt x="220" y="169"/>
                    </a:lnTo>
                    <a:lnTo>
                      <a:pt x="215" y="171"/>
                    </a:lnTo>
                    <a:lnTo>
                      <a:pt x="211" y="174"/>
                    </a:lnTo>
                    <a:lnTo>
                      <a:pt x="206" y="178"/>
                    </a:lnTo>
                    <a:lnTo>
                      <a:pt x="202" y="180"/>
                    </a:lnTo>
                    <a:lnTo>
                      <a:pt x="198" y="183"/>
                    </a:lnTo>
                    <a:lnTo>
                      <a:pt x="193" y="185"/>
                    </a:lnTo>
                    <a:lnTo>
                      <a:pt x="190" y="189"/>
                    </a:lnTo>
                    <a:lnTo>
                      <a:pt x="185" y="190"/>
                    </a:lnTo>
                    <a:lnTo>
                      <a:pt x="180" y="191"/>
                    </a:lnTo>
                    <a:lnTo>
                      <a:pt x="175" y="194"/>
                    </a:lnTo>
                    <a:lnTo>
                      <a:pt x="170" y="195"/>
                    </a:lnTo>
                    <a:lnTo>
                      <a:pt x="164" y="195"/>
                    </a:lnTo>
                    <a:lnTo>
                      <a:pt x="159" y="196"/>
                    </a:lnTo>
                    <a:lnTo>
                      <a:pt x="153" y="198"/>
                    </a:lnTo>
                    <a:lnTo>
                      <a:pt x="148" y="199"/>
                    </a:lnTo>
                    <a:lnTo>
                      <a:pt x="142" y="199"/>
                    </a:lnTo>
                    <a:lnTo>
                      <a:pt x="137" y="199"/>
                    </a:lnTo>
                    <a:lnTo>
                      <a:pt x="131" y="199"/>
                    </a:lnTo>
                    <a:lnTo>
                      <a:pt x="126" y="199"/>
                    </a:lnTo>
                    <a:lnTo>
                      <a:pt x="119" y="198"/>
                    </a:lnTo>
                    <a:lnTo>
                      <a:pt x="113" y="196"/>
                    </a:lnTo>
                    <a:lnTo>
                      <a:pt x="107" y="195"/>
                    </a:lnTo>
                    <a:lnTo>
                      <a:pt x="100" y="195"/>
                    </a:lnTo>
                    <a:lnTo>
                      <a:pt x="93" y="191"/>
                    </a:lnTo>
                    <a:lnTo>
                      <a:pt x="87" y="190"/>
                    </a:lnTo>
                    <a:lnTo>
                      <a:pt x="82" y="188"/>
                    </a:lnTo>
                    <a:lnTo>
                      <a:pt x="75" y="185"/>
                    </a:lnTo>
                    <a:lnTo>
                      <a:pt x="70" y="183"/>
                    </a:lnTo>
                    <a:lnTo>
                      <a:pt x="65" y="180"/>
                    </a:lnTo>
                    <a:lnTo>
                      <a:pt x="60" y="178"/>
                    </a:lnTo>
                    <a:lnTo>
                      <a:pt x="57" y="175"/>
                    </a:lnTo>
                    <a:lnTo>
                      <a:pt x="52" y="171"/>
                    </a:lnTo>
                    <a:lnTo>
                      <a:pt x="47" y="169"/>
                    </a:lnTo>
                    <a:lnTo>
                      <a:pt x="43" y="166"/>
                    </a:lnTo>
                    <a:lnTo>
                      <a:pt x="39" y="163"/>
                    </a:lnTo>
                    <a:lnTo>
                      <a:pt x="31" y="156"/>
                    </a:lnTo>
                    <a:lnTo>
                      <a:pt x="26" y="150"/>
                    </a:lnTo>
                    <a:lnTo>
                      <a:pt x="23" y="145"/>
                    </a:lnTo>
                    <a:lnTo>
                      <a:pt x="20" y="141"/>
                    </a:lnTo>
                    <a:lnTo>
                      <a:pt x="18" y="137"/>
                    </a:lnTo>
                    <a:lnTo>
                      <a:pt x="15" y="134"/>
                    </a:lnTo>
                    <a:lnTo>
                      <a:pt x="11" y="126"/>
                    </a:lnTo>
                    <a:lnTo>
                      <a:pt x="9" y="119"/>
                    </a:lnTo>
                    <a:lnTo>
                      <a:pt x="8" y="115"/>
                    </a:lnTo>
                    <a:lnTo>
                      <a:pt x="6" y="111"/>
                    </a:lnTo>
                    <a:lnTo>
                      <a:pt x="4" y="107"/>
                    </a:lnTo>
                    <a:lnTo>
                      <a:pt x="4" y="103"/>
                    </a:lnTo>
                    <a:lnTo>
                      <a:pt x="3" y="96"/>
                    </a:lnTo>
                    <a:lnTo>
                      <a:pt x="3" y="88"/>
                    </a:lnTo>
                    <a:lnTo>
                      <a:pt x="1" y="85"/>
                    </a:lnTo>
                    <a:lnTo>
                      <a:pt x="1" y="80"/>
                    </a:lnTo>
                    <a:lnTo>
                      <a:pt x="0" y="76"/>
                    </a:lnTo>
                    <a:lnTo>
                      <a:pt x="0" y="72"/>
                    </a:lnTo>
                    <a:lnTo>
                      <a:pt x="0" y="64"/>
                    </a:lnTo>
                    <a:lnTo>
                      <a:pt x="1" y="58"/>
                    </a:lnTo>
                    <a:lnTo>
                      <a:pt x="1" y="51"/>
                    </a:lnTo>
                    <a:lnTo>
                      <a:pt x="1" y="44"/>
                    </a:lnTo>
                    <a:lnTo>
                      <a:pt x="3" y="38"/>
                    </a:lnTo>
                    <a:lnTo>
                      <a:pt x="4" y="33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8" y="17"/>
                    </a:lnTo>
                    <a:lnTo>
                      <a:pt x="9" y="12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4D665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21" name="Freeform 80"/>
              <p:cNvSpPr>
                <a:spLocks/>
              </p:cNvSpPr>
              <p:nvPr/>
            </p:nvSpPr>
            <p:spPr bwMode="auto">
              <a:xfrm>
                <a:off x="3060" y="3097"/>
                <a:ext cx="57" cy="35"/>
              </a:xfrm>
              <a:custGeom>
                <a:avLst/>
                <a:gdLst>
                  <a:gd name="T0" fmla="*/ 157 w 172"/>
                  <a:gd name="T1" fmla="*/ 0 h 105"/>
                  <a:gd name="T2" fmla="*/ 172 w 172"/>
                  <a:gd name="T3" fmla="*/ 64 h 105"/>
                  <a:gd name="T4" fmla="*/ 170 w 172"/>
                  <a:gd name="T5" fmla="*/ 64 h 105"/>
                  <a:gd name="T6" fmla="*/ 166 w 172"/>
                  <a:gd name="T7" fmla="*/ 65 h 105"/>
                  <a:gd name="T8" fmla="*/ 162 w 172"/>
                  <a:gd name="T9" fmla="*/ 66 h 105"/>
                  <a:gd name="T10" fmla="*/ 160 w 172"/>
                  <a:gd name="T11" fmla="*/ 68 h 105"/>
                  <a:gd name="T12" fmla="*/ 156 w 172"/>
                  <a:gd name="T13" fmla="*/ 70 h 105"/>
                  <a:gd name="T14" fmla="*/ 152 w 172"/>
                  <a:gd name="T15" fmla="*/ 71 h 105"/>
                  <a:gd name="T16" fmla="*/ 146 w 172"/>
                  <a:gd name="T17" fmla="*/ 74 h 105"/>
                  <a:gd name="T18" fmla="*/ 141 w 172"/>
                  <a:gd name="T19" fmla="*/ 75 h 105"/>
                  <a:gd name="T20" fmla="*/ 136 w 172"/>
                  <a:gd name="T21" fmla="*/ 78 h 105"/>
                  <a:gd name="T22" fmla="*/ 130 w 172"/>
                  <a:gd name="T23" fmla="*/ 80 h 105"/>
                  <a:gd name="T24" fmla="*/ 123 w 172"/>
                  <a:gd name="T25" fmla="*/ 81 h 105"/>
                  <a:gd name="T26" fmla="*/ 116 w 172"/>
                  <a:gd name="T27" fmla="*/ 84 h 105"/>
                  <a:gd name="T28" fmla="*/ 109 w 172"/>
                  <a:gd name="T29" fmla="*/ 86 h 105"/>
                  <a:gd name="T30" fmla="*/ 103 w 172"/>
                  <a:gd name="T31" fmla="*/ 89 h 105"/>
                  <a:gd name="T32" fmla="*/ 96 w 172"/>
                  <a:gd name="T33" fmla="*/ 90 h 105"/>
                  <a:gd name="T34" fmla="*/ 89 w 172"/>
                  <a:gd name="T35" fmla="*/ 93 h 105"/>
                  <a:gd name="T36" fmla="*/ 82 w 172"/>
                  <a:gd name="T37" fmla="*/ 94 h 105"/>
                  <a:gd name="T38" fmla="*/ 76 w 172"/>
                  <a:gd name="T39" fmla="*/ 97 h 105"/>
                  <a:gd name="T40" fmla="*/ 68 w 172"/>
                  <a:gd name="T41" fmla="*/ 98 h 105"/>
                  <a:gd name="T42" fmla="*/ 62 w 172"/>
                  <a:gd name="T43" fmla="*/ 100 h 105"/>
                  <a:gd name="T44" fmla="*/ 56 w 172"/>
                  <a:gd name="T45" fmla="*/ 102 h 105"/>
                  <a:gd name="T46" fmla="*/ 49 w 172"/>
                  <a:gd name="T47" fmla="*/ 103 h 105"/>
                  <a:gd name="T48" fmla="*/ 43 w 172"/>
                  <a:gd name="T49" fmla="*/ 104 h 105"/>
                  <a:gd name="T50" fmla="*/ 37 w 172"/>
                  <a:gd name="T51" fmla="*/ 104 h 105"/>
                  <a:gd name="T52" fmla="*/ 30 w 172"/>
                  <a:gd name="T53" fmla="*/ 105 h 105"/>
                  <a:gd name="T54" fmla="*/ 25 w 172"/>
                  <a:gd name="T55" fmla="*/ 105 h 105"/>
                  <a:gd name="T56" fmla="*/ 20 w 172"/>
                  <a:gd name="T57" fmla="*/ 105 h 105"/>
                  <a:gd name="T58" fmla="*/ 17 w 172"/>
                  <a:gd name="T59" fmla="*/ 105 h 105"/>
                  <a:gd name="T60" fmla="*/ 12 w 172"/>
                  <a:gd name="T61" fmla="*/ 104 h 105"/>
                  <a:gd name="T62" fmla="*/ 9 w 172"/>
                  <a:gd name="T63" fmla="*/ 104 h 105"/>
                  <a:gd name="T64" fmla="*/ 3 w 172"/>
                  <a:gd name="T65" fmla="*/ 99 h 105"/>
                  <a:gd name="T66" fmla="*/ 0 w 172"/>
                  <a:gd name="T67" fmla="*/ 97 h 105"/>
                  <a:gd name="T68" fmla="*/ 0 w 172"/>
                  <a:gd name="T69" fmla="*/ 90 h 105"/>
                  <a:gd name="T70" fmla="*/ 3 w 172"/>
                  <a:gd name="T71" fmla="*/ 85 h 105"/>
                  <a:gd name="T72" fmla="*/ 7 w 172"/>
                  <a:gd name="T73" fmla="*/ 79 h 105"/>
                  <a:gd name="T74" fmla="*/ 13 w 172"/>
                  <a:gd name="T75" fmla="*/ 73 h 105"/>
                  <a:gd name="T76" fmla="*/ 19 w 172"/>
                  <a:gd name="T77" fmla="*/ 66 h 105"/>
                  <a:gd name="T78" fmla="*/ 27 w 172"/>
                  <a:gd name="T79" fmla="*/ 60 h 105"/>
                  <a:gd name="T80" fmla="*/ 34 w 172"/>
                  <a:gd name="T81" fmla="*/ 54 h 105"/>
                  <a:gd name="T82" fmla="*/ 42 w 172"/>
                  <a:gd name="T83" fmla="*/ 47 h 105"/>
                  <a:gd name="T84" fmla="*/ 45 w 172"/>
                  <a:gd name="T85" fmla="*/ 45 h 105"/>
                  <a:gd name="T86" fmla="*/ 49 w 172"/>
                  <a:gd name="T87" fmla="*/ 42 h 105"/>
                  <a:gd name="T88" fmla="*/ 53 w 172"/>
                  <a:gd name="T89" fmla="*/ 40 h 105"/>
                  <a:gd name="T90" fmla="*/ 57 w 172"/>
                  <a:gd name="T91" fmla="*/ 37 h 105"/>
                  <a:gd name="T92" fmla="*/ 63 w 172"/>
                  <a:gd name="T93" fmla="*/ 32 h 105"/>
                  <a:gd name="T94" fmla="*/ 68 w 172"/>
                  <a:gd name="T95" fmla="*/ 30 h 105"/>
                  <a:gd name="T96" fmla="*/ 71 w 172"/>
                  <a:gd name="T97" fmla="*/ 27 h 105"/>
                  <a:gd name="T98" fmla="*/ 73 w 172"/>
                  <a:gd name="T99" fmla="*/ 27 h 105"/>
                  <a:gd name="T100" fmla="*/ 118 w 172"/>
                  <a:gd name="T101" fmla="*/ 7 h 105"/>
                  <a:gd name="T102" fmla="*/ 157 w 172"/>
                  <a:gd name="T103" fmla="*/ 0 h 105"/>
                  <a:gd name="T104" fmla="*/ 157 w 172"/>
                  <a:gd name="T105" fmla="*/ 0 h 10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72"/>
                  <a:gd name="T160" fmla="*/ 0 h 105"/>
                  <a:gd name="T161" fmla="*/ 172 w 172"/>
                  <a:gd name="T162" fmla="*/ 105 h 10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72" h="105">
                    <a:moveTo>
                      <a:pt x="157" y="0"/>
                    </a:moveTo>
                    <a:lnTo>
                      <a:pt x="172" y="64"/>
                    </a:lnTo>
                    <a:lnTo>
                      <a:pt x="170" y="64"/>
                    </a:lnTo>
                    <a:lnTo>
                      <a:pt x="166" y="65"/>
                    </a:lnTo>
                    <a:lnTo>
                      <a:pt x="162" y="66"/>
                    </a:lnTo>
                    <a:lnTo>
                      <a:pt x="160" y="68"/>
                    </a:lnTo>
                    <a:lnTo>
                      <a:pt x="156" y="70"/>
                    </a:lnTo>
                    <a:lnTo>
                      <a:pt x="152" y="71"/>
                    </a:lnTo>
                    <a:lnTo>
                      <a:pt x="146" y="74"/>
                    </a:lnTo>
                    <a:lnTo>
                      <a:pt x="141" y="75"/>
                    </a:lnTo>
                    <a:lnTo>
                      <a:pt x="136" y="78"/>
                    </a:lnTo>
                    <a:lnTo>
                      <a:pt x="130" y="80"/>
                    </a:lnTo>
                    <a:lnTo>
                      <a:pt x="123" y="81"/>
                    </a:lnTo>
                    <a:lnTo>
                      <a:pt x="116" y="84"/>
                    </a:lnTo>
                    <a:lnTo>
                      <a:pt x="109" y="86"/>
                    </a:lnTo>
                    <a:lnTo>
                      <a:pt x="103" y="89"/>
                    </a:lnTo>
                    <a:lnTo>
                      <a:pt x="96" y="90"/>
                    </a:lnTo>
                    <a:lnTo>
                      <a:pt x="89" y="93"/>
                    </a:lnTo>
                    <a:lnTo>
                      <a:pt x="82" y="94"/>
                    </a:lnTo>
                    <a:lnTo>
                      <a:pt x="76" y="97"/>
                    </a:lnTo>
                    <a:lnTo>
                      <a:pt x="68" y="98"/>
                    </a:lnTo>
                    <a:lnTo>
                      <a:pt x="62" y="100"/>
                    </a:lnTo>
                    <a:lnTo>
                      <a:pt x="56" y="102"/>
                    </a:lnTo>
                    <a:lnTo>
                      <a:pt x="49" y="103"/>
                    </a:lnTo>
                    <a:lnTo>
                      <a:pt x="43" y="104"/>
                    </a:lnTo>
                    <a:lnTo>
                      <a:pt x="37" y="104"/>
                    </a:lnTo>
                    <a:lnTo>
                      <a:pt x="30" y="105"/>
                    </a:lnTo>
                    <a:lnTo>
                      <a:pt x="25" y="105"/>
                    </a:lnTo>
                    <a:lnTo>
                      <a:pt x="20" y="105"/>
                    </a:lnTo>
                    <a:lnTo>
                      <a:pt x="17" y="105"/>
                    </a:lnTo>
                    <a:lnTo>
                      <a:pt x="12" y="104"/>
                    </a:lnTo>
                    <a:lnTo>
                      <a:pt x="9" y="104"/>
                    </a:lnTo>
                    <a:lnTo>
                      <a:pt x="3" y="99"/>
                    </a:lnTo>
                    <a:lnTo>
                      <a:pt x="0" y="97"/>
                    </a:lnTo>
                    <a:lnTo>
                      <a:pt x="0" y="90"/>
                    </a:lnTo>
                    <a:lnTo>
                      <a:pt x="3" y="85"/>
                    </a:lnTo>
                    <a:lnTo>
                      <a:pt x="7" y="79"/>
                    </a:lnTo>
                    <a:lnTo>
                      <a:pt x="13" y="73"/>
                    </a:lnTo>
                    <a:lnTo>
                      <a:pt x="19" y="66"/>
                    </a:lnTo>
                    <a:lnTo>
                      <a:pt x="27" y="60"/>
                    </a:lnTo>
                    <a:lnTo>
                      <a:pt x="34" y="54"/>
                    </a:lnTo>
                    <a:lnTo>
                      <a:pt x="42" y="47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3" y="40"/>
                    </a:lnTo>
                    <a:lnTo>
                      <a:pt x="57" y="37"/>
                    </a:lnTo>
                    <a:lnTo>
                      <a:pt x="63" y="32"/>
                    </a:lnTo>
                    <a:lnTo>
                      <a:pt x="68" y="30"/>
                    </a:lnTo>
                    <a:lnTo>
                      <a:pt x="71" y="27"/>
                    </a:lnTo>
                    <a:lnTo>
                      <a:pt x="73" y="27"/>
                    </a:lnTo>
                    <a:lnTo>
                      <a:pt x="118" y="7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693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8222" name="Freeform 81"/>
              <p:cNvSpPr>
                <a:spLocks/>
              </p:cNvSpPr>
              <p:nvPr/>
            </p:nvSpPr>
            <p:spPr bwMode="auto">
              <a:xfrm>
                <a:off x="3501" y="3136"/>
                <a:ext cx="60" cy="30"/>
              </a:xfrm>
              <a:custGeom>
                <a:avLst/>
                <a:gdLst>
                  <a:gd name="T0" fmla="*/ 0 w 180"/>
                  <a:gd name="T1" fmla="*/ 77 h 91"/>
                  <a:gd name="T2" fmla="*/ 59 w 180"/>
                  <a:gd name="T3" fmla="*/ 47 h 91"/>
                  <a:gd name="T4" fmla="*/ 143 w 180"/>
                  <a:gd name="T5" fmla="*/ 0 h 91"/>
                  <a:gd name="T6" fmla="*/ 180 w 180"/>
                  <a:gd name="T7" fmla="*/ 26 h 91"/>
                  <a:gd name="T8" fmla="*/ 58 w 180"/>
                  <a:gd name="T9" fmla="*/ 91 h 91"/>
                  <a:gd name="T10" fmla="*/ 0 w 180"/>
                  <a:gd name="T11" fmla="*/ 77 h 91"/>
                  <a:gd name="T12" fmla="*/ 0 w 180"/>
                  <a:gd name="T13" fmla="*/ 77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0"/>
                  <a:gd name="T22" fmla="*/ 0 h 91"/>
                  <a:gd name="T23" fmla="*/ 180 w 180"/>
                  <a:gd name="T24" fmla="*/ 91 h 9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0" h="91">
                    <a:moveTo>
                      <a:pt x="0" y="77"/>
                    </a:moveTo>
                    <a:lnTo>
                      <a:pt x="59" y="47"/>
                    </a:lnTo>
                    <a:lnTo>
                      <a:pt x="143" y="0"/>
                    </a:lnTo>
                    <a:lnTo>
                      <a:pt x="180" y="26"/>
                    </a:lnTo>
                    <a:lnTo>
                      <a:pt x="58" y="91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A67A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</p:grpSp>
        <p:sp>
          <p:nvSpPr>
            <p:cNvPr id="46" name="Trapezoid 45"/>
            <p:cNvSpPr/>
            <p:nvPr/>
          </p:nvSpPr>
          <p:spPr bwMode="auto">
            <a:xfrm rot="5400000">
              <a:off x="3609975" y="4111425"/>
              <a:ext cx="2209800" cy="400050"/>
            </a:xfrm>
            <a:prstGeom prst="trapezoid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  <a:defRPr/>
              </a:pPr>
              <a:endParaRPr lang="en-US">
                <a:latin typeface="Times New Roman" pitchFamily="18" charset="0"/>
              </a:endParaRPr>
            </a:p>
          </p:txBody>
        </p:sp>
        <p:cxnSp>
          <p:nvCxnSpPr>
            <p:cNvPr id="8197" name="Straight Connector 39"/>
            <p:cNvCxnSpPr>
              <a:cxnSpLocks noChangeShapeType="1"/>
            </p:cNvCxnSpPr>
            <p:nvPr/>
          </p:nvCxnSpPr>
          <p:spPr bwMode="auto">
            <a:xfrm rot="16200000" flipH="1">
              <a:off x="3453210" y="1597620"/>
              <a:ext cx="1935163" cy="3629025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8198" name="Straight Connector 40"/>
            <p:cNvCxnSpPr>
              <a:cxnSpLocks noChangeShapeType="1"/>
            </p:cNvCxnSpPr>
            <p:nvPr/>
          </p:nvCxnSpPr>
          <p:spPr bwMode="auto">
            <a:xfrm rot="5400000" flipH="1" flipV="1">
              <a:off x="3566320" y="3419674"/>
              <a:ext cx="1701800" cy="3621881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pic>
          <p:nvPicPr>
            <p:cNvPr id="8199" name="Picture 2" descr="http://www.cs.rpi.edu/~cutler/classes/advancedgraphics/F05/assignments/assignment2/bunny_badsimp_0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71601" y="2292150"/>
              <a:ext cx="2843213" cy="398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0" name="Picture 2" descr="http://www.cs.rpi.edu/~cutler/classes/advancedgraphics/F05/assignments/assignment2/bunny_badsimp_0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14850" y="3511350"/>
              <a:ext cx="40005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5022FFB-D8E1-4A90-9245-307ACDDFFAD5}"/>
              </a:ext>
            </a:extLst>
          </p:cNvPr>
          <p:cNvSpPr txBox="1"/>
          <p:nvPr/>
        </p:nvSpPr>
        <p:spPr>
          <a:xfrm>
            <a:off x="6492036" y="1300831"/>
            <a:ext cx="3399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digital representation of a scene will primarily use polygonal models</a:t>
            </a:r>
          </a:p>
        </p:txBody>
      </p:sp>
    </p:spTree>
    <p:extLst>
      <p:ext uri="{BB962C8B-B14F-4D97-AF65-F5344CB8AC3E}">
        <p14:creationId xmlns:p14="http://schemas.microsoft.com/office/powerpoint/2010/main" val="41221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1680765" y="342111"/>
            <a:ext cx="8913813" cy="914400"/>
          </a:xfrm>
        </p:spPr>
        <p:txBody>
          <a:bodyPr/>
          <a:lstStyle/>
          <a:p>
            <a:r>
              <a:rPr lang="en-US"/>
              <a:t>Pixel Discretization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423656" y="2667869"/>
            <a:ext cx="5200649" cy="2854331"/>
            <a:chOff x="1184672" y="2201864"/>
            <a:chExt cx="5200649" cy="3981451"/>
          </a:xfrm>
        </p:grpSpPr>
        <p:grpSp>
          <p:nvGrpSpPr>
            <p:cNvPr id="9218" name="Group 59"/>
            <p:cNvGrpSpPr>
              <a:grpSpLocks/>
            </p:cNvGrpSpPr>
            <p:nvPr/>
          </p:nvGrpSpPr>
          <p:grpSpPr bwMode="auto">
            <a:xfrm>
              <a:off x="5870971" y="4146552"/>
              <a:ext cx="514350" cy="341312"/>
              <a:chOff x="2976" y="2897"/>
              <a:chExt cx="702" cy="359"/>
            </a:xfrm>
          </p:grpSpPr>
          <p:sp>
            <p:nvSpPr>
              <p:cNvPr id="9229" name="Freeform 60"/>
              <p:cNvSpPr>
                <a:spLocks/>
              </p:cNvSpPr>
              <p:nvPr/>
            </p:nvSpPr>
            <p:spPr bwMode="auto">
              <a:xfrm>
                <a:off x="2982" y="2922"/>
                <a:ext cx="623" cy="334"/>
              </a:xfrm>
              <a:custGeom>
                <a:avLst/>
                <a:gdLst>
                  <a:gd name="T0" fmla="*/ 264 w 1868"/>
                  <a:gd name="T1" fmla="*/ 773 h 1001"/>
                  <a:gd name="T2" fmla="*/ 0 w 1868"/>
                  <a:gd name="T3" fmla="*/ 661 h 1001"/>
                  <a:gd name="T4" fmla="*/ 0 w 1868"/>
                  <a:gd name="T5" fmla="*/ 658 h 1001"/>
                  <a:gd name="T6" fmla="*/ 3 w 1868"/>
                  <a:gd name="T7" fmla="*/ 651 h 1001"/>
                  <a:gd name="T8" fmla="*/ 8 w 1868"/>
                  <a:gd name="T9" fmla="*/ 641 h 1001"/>
                  <a:gd name="T10" fmla="*/ 13 w 1868"/>
                  <a:gd name="T11" fmla="*/ 629 h 1001"/>
                  <a:gd name="T12" fmla="*/ 16 w 1868"/>
                  <a:gd name="T13" fmla="*/ 620 h 1001"/>
                  <a:gd name="T14" fmla="*/ 18 w 1868"/>
                  <a:gd name="T15" fmla="*/ 612 h 1001"/>
                  <a:gd name="T16" fmla="*/ 21 w 1868"/>
                  <a:gd name="T17" fmla="*/ 604 h 1001"/>
                  <a:gd name="T18" fmla="*/ 23 w 1868"/>
                  <a:gd name="T19" fmla="*/ 596 h 1001"/>
                  <a:gd name="T20" fmla="*/ 25 w 1868"/>
                  <a:gd name="T21" fmla="*/ 589 h 1001"/>
                  <a:gd name="T22" fmla="*/ 27 w 1868"/>
                  <a:gd name="T23" fmla="*/ 580 h 1001"/>
                  <a:gd name="T24" fmla="*/ 27 w 1868"/>
                  <a:gd name="T25" fmla="*/ 572 h 1001"/>
                  <a:gd name="T26" fmla="*/ 28 w 1868"/>
                  <a:gd name="T27" fmla="*/ 563 h 1001"/>
                  <a:gd name="T28" fmla="*/ 30 w 1868"/>
                  <a:gd name="T29" fmla="*/ 553 h 1001"/>
                  <a:gd name="T30" fmla="*/ 38 w 1868"/>
                  <a:gd name="T31" fmla="*/ 542 h 1001"/>
                  <a:gd name="T32" fmla="*/ 51 w 1868"/>
                  <a:gd name="T33" fmla="*/ 527 h 1001"/>
                  <a:gd name="T34" fmla="*/ 59 w 1868"/>
                  <a:gd name="T35" fmla="*/ 519 h 1001"/>
                  <a:gd name="T36" fmla="*/ 69 w 1868"/>
                  <a:gd name="T37" fmla="*/ 512 h 1001"/>
                  <a:gd name="T38" fmla="*/ 77 w 1868"/>
                  <a:gd name="T39" fmla="*/ 502 h 1001"/>
                  <a:gd name="T40" fmla="*/ 89 w 1868"/>
                  <a:gd name="T41" fmla="*/ 493 h 1001"/>
                  <a:gd name="T42" fmla="*/ 99 w 1868"/>
                  <a:gd name="T43" fmla="*/ 484 h 1001"/>
                  <a:gd name="T44" fmla="*/ 111 w 1868"/>
                  <a:gd name="T45" fmla="*/ 475 h 1001"/>
                  <a:gd name="T46" fmla="*/ 123 w 1868"/>
                  <a:gd name="T47" fmla="*/ 467 h 1001"/>
                  <a:gd name="T48" fmla="*/ 135 w 1868"/>
                  <a:gd name="T49" fmla="*/ 458 h 1001"/>
                  <a:gd name="T50" fmla="*/ 148 w 1868"/>
                  <a:gd name="T51" fmla="*/ 448 h 1001"/>
                  <a:gd name="T52" fmla="*/ 161 w 1868"/>
                  <a:gd name="T53" fmla="*/ 440 h 1001"/>
                  <a:gd name="T54" fmla="*/ 173 w 1868"/>
                  <a:gd name="T55" fmla="*/ 430 h 1001"/>
                  <a:gd name="T56" fmla="*/ 185 w 1868"/>
                  <a:gd name="T57" fmla="*/ 420 h 1001"/>
                  <a:gd name="T58" fmla="*/ 198 w 1868"/>
                  <a:gd name="T59" fmla="*/ 413 h 1001"/>
                  <a:gd name="T60" fmla="*/ 210 w 1868"/>
                  <a:gd name="T61" fmla="*/ 404 h 1001"/>
                  <a:gd name="T62" fmla="*/ 222 w 1868"/>
                  <a:gd name="T63" fmla="*/ 396 h 1001"/>
                  <a:gd name="T64" fmla="*/ 233 w 1868"/>
                  <a:gd name="T65" fmla="*/ 389 h 1001"/>
                  <a:gd name="T66" fmla="*/ 243 w 1868"/>
                  <a:gd name="T67" fmla="*/ 381 h 1001"/>
                  <a:gd name="T68" fmla="*/ 254 w 1868"/>
                  <a:gd name="T69" fmla="*/ 375 h 1001"/>
                  <a:gd name="T70" fmla="*/ 263 w 1868"/>
                  <a:gd name="T71" fmla="*/ 369 h 1001"/>
                  <a:gd name="T72" fmla="*/ 271 w 1868"/>
                  <a:gd name="T73" fmla="*/ 364 h 1001"/>
                  <a:gd name="T74" fmla="*/ 284 w 1868"/>
                  <a:gd name="T75" fmla="*/ 355 h 1001"/>
                  <a:gd name="T76" fmla="*/ 293 w 1868"/>
                  <a:gd name="T77" fmla="*/ 348 h 1001"/>
                  <a:gd name="T78" fmla="*/ 297 w 1868"/>
                  <a:gd name="T79" fmla="*/ 347 h 1001"/>
                  <a:gd name="T80" fmla="*/ 1276 w 1868"/>
                  <a:gd name="T81" fmla="*/ 79 h 1001"/>
                  <a:gd name="T82" fmla="*/ 1658 w 1868"/>
                  <a:gd name="T83" fmla="*/ 654 h 1001"/>
                  <a:gd name="T84" fmla="*/ 1147 w 1868"/>
                  <a:gd name="T85" fmla="*/ 934 h 1001"/>
                  <a:gd name="T86" fmla="*/ 937 w 1868"/>
                  <a:gd name="T87" fmla="*/ 1001 h 1001"/>
                  <a:gd name="T88" fmla="*/ 485 w 1868"/>
                  <a:gd name="T89" fmla="*/ 864 h 100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68"/>
                  <a:gd name="T136" fmla="*/ 0 h 1001"/>
                  <a:gd name="T137" fmla="*/ 1868 w 1868"/>
                  <a:gd name="T138" fmla="*/ 1001 h 100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68" h="1001">
                    <a:moveTo>
                      <a:pt x="485" y="864"/>
                    </a:moveTo>
                    <a:lnTo>
                      <a:pt x="264" y="773"/>
                    </a:lnTo>
                    <a:lnTo>
                      <a:pt x="84" y="649"/>
                    </a:lnTo>
                    <a:lnTo>
                      <a:pt x="0" y="661"/>
                    </a:lnTo>
                    <a:lnTo>
                      <a:pt x="0" y="659"/>
                    </a:lnTo>
                    <a:lnTo>
                      <a:pt x="0" y="658"/>
                    </a:lnTo>
                    <a:lnTo>
                      <a:pt x="1" y="655"/>
                    </a:lnTo>
                    <a:lnTo>
                      <a:pt x="3" y="651"/>
                    </a:lnTo>
                    <a:lnTo>
                      <a:pt x="6" y="646"/>
                    </a:lnTo>
                    <a:lnTo>
                      <a:pt x="8" y="641"/>
                    </a:lnTo>
                    <a:lnTo>
                      <a:pt x="11" y="635"/>
                    </a:lnTo>
                    <a:lnTo>
                      <a:pt x="13" y="629"/>
                    </a:lnTo>
                    <a:lnTo>
                      <a:pt x="15" y="624"/>
                    </a:lnTo>
                    <a:lnTo>
                      <a:pt x="16" y="620"/>
                    </a:lnTo>
                    <a:lnTo>
                      <a:pt x="17" y="616"/>
                    </a:lnTo>
                    <a:lnTo>
                      <a:pt x="18" y="612"/>
                    </a:lnTo>
                    <a:lnTo>
                      <a:pt x="20" y="609"/>
                    </a:lnTo>
                    <a:lnTo>
                      <a:pt x="21" y="604"/>
                    </a:lnTo>
                    <a:lnTo>
                      <a:pt x="22" y="600"/>
                    </a:lnTo>
                    <a:lnTo>
                      <a:pt x="23" y="596"/>
                    </a:lnTo>
                    <a:lnTo>
                      <a:pt x="25" y="592"/>
                    </a:lnTo>
                    <a:lnTo>
                      <a:pt x="25" y="589"/>
                    </a:lnTo>
                    <a:lnTo>
                      <a:pt x="26" y="584"/>
                    </a:lnTo>
                    <a:lnTo>
                      <a:pt x="27" y="580"/>
                    </a:lnTo>
                    <a:lnTo>
                      <a:pt x="27" y="576"/>
                    </a:lnTo>
                    <a:lnTo>
                      <a:pt x="27" y="572"/>
                    </a:lnTo>
                    <a:lnTo>
                      <a:pt x="27" y="567"/>
                    </a:lnTo>
                    <a:lnTo>
                      <a:pt x="28" y="563"/>
                    </a:lnTo>
                    <a:lnTo>
                      <a:pt x="28" y="558"/>
                    </a:lnTo>
                    <a:lnTo>
                      <a:pt x="30" y="553"/>
                    </a:lnTo>
                    <a:lnTo>
                      <a:pt x="33" y="547"/>
                    </a:lnTo>
                    <a:lnTo>
                      <a:pt x="38" y="542"/>
                    </a:lnTo>
                    <a:lnTo>
                      <a:pt x="45" y="535"/>
                    </a:lnTo>
                    <a:lnTo>
                      <a:pt x="51" y="527"/>
                    </a:lnTo>
                    <a:lnTo>
                      <a:pt x="55" y="523"/>
                    </a:lnTo>
                    <a:lnTo>
                      <a:pt x="59" y="519"/>
                    </a:lnTo>
                    <a:lnTo>
                      <a:pt x="64" y="514"/>
                    </a:lnTo>
                    <a:lnTo>
                      <a:pt x="69" y="512"/>
                    </a:lnTo>
                    <a:lnTo>
                      <a:pt x="72" y="507"/>
                    </a:lnTo>
                    <a:lnTo>
                      <a:pt x="77" y="502"/>
                    </a:lnTo>
                    <a:lnTo>
                      <a:pt x="82" y="498"/>
                    </a:lnTo>
                    <a:lnTo>
                      <a:pt x="89" y="493"/>
                    </a:lnTo>
                    <a:lnTo>
                      <a:pt x="92" y="489"/>
                    </a:lnTo>
                    <a:lnTo>
                      <a:pt x="99" y="484"/>
                    </a:lnTo>
                    <a:lnTo>
                      <a:pt x="105" y="480"/>
                    </a:lnTo>
                    <a:lnTo>
                      <a:pt x="111" y="475"/>
                    </a:lnTo>
                    <a:lnTo>
                      <a:pt x="118" y="470"/>
                    </a:lnTo>
                    <a:lnTo>
                      <a:pt x="123" y="467"/>
                    </a:lnTo>
                    <a:lnTo>
                      <a:pt x="129" y="462"/>
                    </a:lnTo>
                    <a:lnTo>
                      <a:pt x="135" y="458"/>
                    </a:lnTo>
                    <a:lnTo>
                      <a:pt x="141" y="453"/>
                    </a:lnTo>
                    <a:lnTo>
                      <a:pt x="148" y="448"/>
                    </a:lnTo>
                    <a:lnTo>
                      <a:pt x="155" y="444"/>
                    </a:lnTo>
                    <a:lnTo>
                      <a:pt x="161" y="440"/>
                    </a:lnTo>
                    <a:lnTo>
                      <a:pt x="167" y="435"/>
                    </a:lnTo>
                    <a:lnTo>
                      <a:pt x="173" y="430"/>
                    </a:lnTo>
                    <a:lnTo>
                      <a:pt x="179" y="425"/>
                    </a:lnTo>
                    <a:lnTo>
                      <a:pt x="185" y="420"/>
                    </a:lnTo>
                    <a:lnTo>
                      <a:pt x="192" y="416"/>
                    </a:lnTo>
                    <a:lnTo>
                      <a:pt x="198" y="413"/>
                    </a:lnTo>
                    <a:lnTo>
                      <a:pt x="204" y="408"/>
                    </a:lnTo>
                    <a:lnTo>
                      <a:pt x="210" y="404"/>
                    </a:lnTo>
                    <a:lnTo>
                      <a:pt x="217" y="400"/>
                    </a:lnTo>
                    <a:lnTo>
                      <a:pt x="222" y="396"/>
                    </a:lnTo>
                    <a:lnTo>
                      <a:pt x="227" y="392"/>
                    </a:lnTo>
                    <a:lnTo>
                      <a:pt x="233" y="389"/>
                    </a:lnTo>
                    <a:lnTo>
                      <a:pt x="238" y="385"/>
                    </a:lnTo>
                    <a:lnTo>
                      <a:pt x="243" y="381"/>
                    </a:lnTo>
                    <a:lnTo>
                      <a:pt x="248" y="379"/>
                    </a:lnTo>
                    <a:lnTo>
                      <a:pt x="254" y="375"/>
                    </a:lnTo>
                    <a:lnTo>
                      <a:pt x="258" y="371"/>
                    </a:lnTo>
                    <a:lnTo>
                      <a:pt x="263" y="369"/>
                    </a:lnTo>
                    <a:lnTo>
                      <a:pt x="267" y="365"/>
                    </a:lnTo>
                    <a:lnTo>
                      <a:pt x="271" y="364"/>
                    </a:lnTo>
                    <a:lnTo>
                      <a:pt x="278" y="359"/>
                    </a:lnTo>
                    <a:lnTo>
                      <a:pt x="284" y="355"/>
                    </a:lnTo>
                    <a:lnTo>
                      <a:pt x="288" y="351"/>
                    </a:lnTo>
                    <a:lnTo>
                      <a:pt x="293" y="348"/>
                    </a:lnTo>
                    <a:lnTo>
                      <a:pt x="296" y="347"/>
                    </a:lnTo>
                    <a:lnTo>
                      <a:pt x="297" y="347"/>
                    </a:lnTo>
                    <a:lnTo>
                      <a:pt x="723" y="0"/>
                    </a:lnTo>
                    <a:lnTo>
                      <a:pt x="1276" y="79"/>
                    </a:lnTo>
                    <a:lnTo>
                      <a:pt x="1868" y="497"/>
                    </a:lnTo>
                    <a:lnTo>
                      <a:pt x="1658" y="654"/>
                    </a:lnTo>
                    <a:lnTo>
                      <a:pt x="1235" y="900"/>
                    </a:lnTo>
                    <a:lnTo>
                      <a:pt x="1147" y="934"/>
                    </a:lnTo>
                    <a:lnTo>
                      <a:pt x="1038" y="969"/>
                    </a:lnTo>
                    <a:lnTo>
                      <a:pt x="937" y="1001"/>
                    </a:lnTo>
                    <a:lnTo>
                      <a:pt x="485" y="8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30" name="Freeform 61"/>
              <p:cNvSpPr>
                <a:spLocks/>
              </p:cNvSpPr>
              <p:nvPr/>
            </p:nvSpPr>
            <p:spPr bwMode="auto">
              <a:xfrm>
                <a:off x="3107" y="2994"/>
                <a:ext cx="394" cy="165"/>
              </a:xfrm>
              <a:custGeom>
                <a:avLst/>
                <a:gdLst>
                  <a:gd name="T0" fmla="*/ 22 w 1182"/>
                  <a:gd name="T1" fmla="*/ 274 h 495"/>
                  <a:gd name="T2" fmla="*/ 65 w 1182"/>
                  <a:gd name="T3" fmla="*/ 245 h 495"/>
                  <a:gd name="T4" fmla="*/ 92 w 1182"/>
                  <a:gd name="T5" fmla="*/ 225 h 495"/>
                  <a:gd name="T6" fmla="*/ 121 w 1182"/>
                  <a:gd name="T7" fmla="*/ 202 h 495"/>
                  <a:gd name="T8" fmla="*/ 149 w 1182"/>
                  <a:gd name="T9" fmla="*/ 177 h 495"/>
                  <a:gd name="T10" fmla="*/ 179 w 1182"/>
                  <a:gd name="T11" fmla="*/ 142 h 495"/>
                  <a:gd name="T12" fmla="*/ 198 w 1182"/>
                  <a:gd name="T13" fmla="*/ 113 h 495"/>
                  <a:gd name="T14" fmla="*/ 229 w 1182"/>
                  <a:gd name="T15" fmla="*/ 70 h 495"/>
                  <a:gd name="T16" fmla="*/ 266 w 1182"/>
                  <a:gd name="T17" fmla="*/ 33 h 495"/>
                  <a:gd name="T18" fmla="*/ 301 w 1182"/>
                  <a:gd name="T19" fmla="*/ 8 h 495"/>
                  <a:gd name="T20" fmla="*/ 320 w 1182"/>
                  <a:gd name="T21" fmla="*/ 7 h 495"/>
                  <a:gd name="T22" fmla="*/ 313 w 1182"/>
                  <a:gd name="T23" fmla="*/ 43 h 495"/>
                  <a:gd name="T24" fmla="*/ 311 w 1182"/>
                  <a:gd name="T25" fmla="*/ 75 h 495"/>
                  <a:gd name="T26" fmla="*/ 308 w 1182"/>
                  <a:gd name="T27" fmla="*/ 109 h 495"/>
                  <a:gd name="T28" fmla="*/ 308 w 1182"/>
                  <a:gd name="T29" fmla="*/ 147 h 495"/>
                  <a:gd name="T30" fmla="*/ 312 w 1182"/>
                  <a:gd name="T31" fmla="*/ 184 h 495"/>
                  <a:gd name="T32" fmla="*/ 318 w 1182"/>
                  <a:gd name="T33" fmla="*/ 219 h 495"/>
                  <a:gd name="T34" fmla="*/ 330 w 1182"/>
                  <a:gd name="T35" fmla="*/ 251 h 495"/>
                  <a:gd name="T36" fmla="*/ 359 w 1182"/>
                  <a:gd name="T37" fmla="*/ 297 h 495"/>
                  <a:gd name="T38" fmla="*/ 397 w 1182"/>
                  <a:gd name="T39" fmla="*/ 333 h 495"/>
                  <a:gd name="T40" fmla="*/ 435 w 1182"/>
                  <a:gd name="T41" fmla="*/ 356 h 495"/>
                  <a:gd name="T42" fmla="*/ 465 w 1182"/>
                  <a:gd name="T43" fmla="*/ 369 h 495"/>
                  <a:gd name="T44" fmla="*/ 492 w 1182"/>
                  <a:gd name="T45" fmla="*/ 375 h 495"/>
                  <a:gd name="T46" fmla="*/ 524 w 1182"/>
                  <a:gd name="T47" fmla="*/ 379 h 495"/>
                  <a:gd name="T48" fmla="*/ 556 w 1182"/>
                  <a:gd name="T49" fmla="*/ 380 h 495"/>
                  <a:gd name="T50" fmla="*/ 591 w 1182"/>
                  <a:gd name="T51" fmla="*/ 377 h 495"/>
                  <a:gd name="T52" fmla="*/ 630 w 1182"/>
                  <a:gd name="T53" fmla="*/ 369 h 495"/>
                  <a:gd name="T54" fmla="*/ 669 w 1182"/>
                  <a:gd name="T55" fmla="*/ 356 h 495"/>
                  <a:gd name="T56" fmla="*/ 706 w 1182"/>
                  <a:gd name="T57" fmla="*/ 335 h 495"/>
                  <a:gd name="T58" fmla="*/ 743 w 1182"/>
                  <a:gd name="T59" fmla="*/ 305 h 495"/>
                  <a:gd name="T60" fmla="*/ 775 w 1182"/>
                  <a:gd name="T61" fmla="*/ 270 h 495"/>
                  <a:gd name="T62" fmla="*/ 802 w 1182"/>
                  <a:gd name="T63" fmla="*/ 235 h 495"/>
                  <a:gd name="T64" fmla="*/ 824 w 1182"/>
                  <a:gd name="T65" fmla="*/ 197 h 495"/>
                  <a:gd name="T66" fmla="*/ 842 w 1182"/>
                  <a:gd name="T67" fmla="*/ 162 h 495"/>
                  <a:gd name="T68" fmla="*/ 854 w 1182"/>
                  <a:gd name="T69" fmla="*/ 129 h 495"/>
                  <a:gd name="T70" fmla="*/ 866 w 1182"/>
                  <a:gd name="T71" fmla="*/ 98 h 495"/>
                  <a:gd name="T72" fmla="*/ 877 w 1182"/>
                  <a:gd name="T73" fmla="*/ 66 h 495"/>
                  <a:gd name="T74" fmla="*/ 906 w 1182"/>
                  <a:gd name="T75" fmla="*/ 31 h 495"/>
                  <a:gd name="T76" fmla="*/ 935 w 1182"/>
                  <a:gd name="T77" fmla="*/ 45 h 495"/>
                  <a:gd name="T78" fmla="*/ 969 w 1182"/>
                  <a:gd name="T79" fmla="*/ 62 h 495"/>
                  <a:gd name="T80" fmla="*/ 1010 w 1182"/>
                  <a:gd name="T81" fmla="*/ 85 h 495"/>
                  <a:gd name="T82" fmla="*/ 1053 w 1182"/>
                  <a:gd name="T83" fmla="*/ 109 h 495"/>
                  <a:gd name="T84" fmla="*/ 1097 w 1182"/>
                  <a:gd name="T85" fmla="*/ 135 h 495"/>
                  <a:gd name="T86" fmla="*/ 1137 w 1182"/>
                  <a:gd name="T87" fmla="*/ 162 h 495"/>
                  <a:gd name="T88" fmla="*/ 1173 w 1182"/>
                  <a:gd name="T89" fmla="*/ 189 h 495"/>
                  <a:gd name="T90" fmla="*/ 1166 w 1182"/>
                  <a:gd name="T91" fmla="*/ 209 h 495"/>
                  <a:gd name="T92" fmla="*/ 1136 w 1182"/>
                  <a:gd name="T93" fmla="*/ 237 h 495"/>
                  <a:gd name="T94" fmla="*/ 1089 w 1182"/>
                  <a:gd name="T95" fmla="*/ 272 h 495"/>
                  <a:gd name="T96" fmla="*/ 1029 w 1182"/>
                  <a:gd name="T97" fmla="*/ 315 h 495"/>
                  <a:gd name="T98" fmla="*/ 957 w 1182"/>
                  <a:gd name="T99" fmla="*/ 359 h 495"/>
                  <a:gd name="T100" fmla="*/ 876 w 1182"/>
                  <a:gd name="T101" fmla="*/ 403 h 495"/>
                  <a:gd name="T102" fmla="*/ 784 w 1182"/>
                  <a:gd name="T103" fmla="*/ 441 h 495"/>
                  <a:gd name="T104" fmla="*/ 687 w 1182"/>
                  <a:gd name="T105" fmla="*/ 472 h 495"/>
                  <a:gd name="T106" fmla="*/ 583 w 1182"/>
                  <a:gd name="T107" fmla="*/ 490 h 495"/>
                  <a:gd name="T108" fmla="*/ 482 w 1182"/>
                  <a:gd name="T109" fmla="*/ 495 h 495"/>
                  <a:gd name="T110" fmla="*/ 387 w 1182"/>
                  <a:gd name="T111" fmla="*/ 488 h 495"/>
                  <a:gd name="T112" fmla="*/ 301 w 1182"/>
                  <a:gd name="T113" fmla="*/ 473 h 495"/>
                  <a:gd name="T114" fmla="*/ 223 w 1182"/>
                  <a:gd name="T115" fmla="*/ 452 h 495"/>
                  <a:gd name="T116" fmla="*/ 158 w 1182"/>
                  <a:gd name="T117" fmla="*/ 429 h 495"/>
                  <a:gd name="T118" fmla="*/ 104 w 1182"/>
                  <a:gd name="T119" fmla="*/ 407 h 495"/>
                  <a:gd name="T120" fmla="*/ 64 w 1182"/>
                  <a:gd name="T121" fmla="*/ 387 h 495"/>
                  <a:gd name="T122" fmla="*/ 36 w 1182"/>
                  <a:gd name="T123" fmla="*/ 372 h 49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82"/>
                  <a:gd name="T187" fmla="*/ 0 h 495"/>
                  <a:gd name="T188" fmla="*/ 1182 w 1182"/>
                  <a:gd name="T189" fmla="*/ 495 h 49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82" h="495">
                    <a:moveTo>
                      <a:pt x="0" y="287"/>
                    </a:moveTo>
                    <a:lnTo>
                      <a:pt x="1" y="286"/>
                    </a:lnTo>
                    <a:lnTo>
                      <a:pt x="6" y="284"/>
                    </a:lnTo>
                    <a:lnTo>
                      <a:pt x="8" y="281"/>
                    </a:lnTo>
                    <a:lnTo>
                      <a:pt x="12" y="279"/>
                    </a:lnTo>
                    <a:lnTo>
                      <a:pt x="17" y="276"/>
                    </a:lnTo>
                    <a:lnTo>
                      <a:pt x="22" y="274"/>
                    </a:lnTo>
                    <a:lnTo>
                      <a:pt x="27" y="270"/>
                    </a:lnTo>
                    <a:lnTo>
                      <a:pt x="33" y="266"/>
                    </a:lnTo>
                    <a:lnTo>
                      <a:pt x="40" y="262"/>
                    </a:lnTo>
                    <a:lnTo>
                      <a:pt x="47" y="257"/>
                    </a:lnTo>
                    <a:lnTo>
                      <a:pt x="54" y="252"/>
                    </a:lnTo>
                    <a:lnTo>
                      <a:pt x="61" y="247"/>
                    </a:lnTo>
                    <a:lnTo>
                      <a:pt x="65" y="245"/>
                    </a:lnTo>
                    <a:lnTo>
                      <a:pt x="69" y="242"/>
                    </a:lnTo>
                    <a:lnTo>
                      <a:pt x="74" y="240"/>
                    </a:lnTo>
                    <a:lnTo>
                      <a:pt x="77" y="238"/>
                    </a:lnTo>
                    <a:lnTo>
                      <a:pt x="81" y="235"/>
                    </a:lnTo>
                    <a:lnTo>
                      <a:pt x="85" y="231"/>
                    </a:lnTo>
                    <a:lnTo>
                      <a:pt x="89" y="228"/>
                    </a:lnTo>
                    <a:lnTo>
                      <a:pt x="92" y="225"/>
                    </a:lnTo>
                    <a:lnTo>
                      <a:pt x="96" y="222"/>
                    </a:lnTo>
                    <a:lnTo>
                      <a:pt x="101" y="218"/>
                    </a:lnTo>
                    <a:lnTo>
                      <a:pt x="105" y="216"/>
                    </a:lnTo>
                    <a:lnTo>
                      <a:pt x="109" y="213"/>
                    </a:lnTo>
                    <a:lnTo>
                      <a:pt x="113" y="208"/>
                    </a:lnTo>
                    <a:lnTo>
                      <a:pt x="118" y="206"/>
                    </a:lnTo>
                    <a:lnTo>
                      <a:pt x="121" y="202"/>
                    </a:lnTo>
                    <a:lnTo>
                      <a:pt x="125" y="198"/>
                    </a:lnTo>
                    <a:lnTo>
                      <a:pt x="129" y="194"/>
                    </a:lnTo>
                    <a:lnTo>
                      <a:pt x="134" y="192"/>
                    </a:lnTo>
                    <a:lnTo>
                      <a:pt x="138" y="187"/>
                    </a:lnTo>
                    <a:lnTo>
                      <a:pt x="141" y="184"/>
                    </a:lnTo>
                    <a:lnTo>
                      <a:pt x="145" y="181"/>
                    </a:lnTo>
                    <a:lnTo>
                      <a:pt x="149" y="177"/>
                    </a:lnTo>
                    <a:lnTo>
                      <a:pt x="153" y="173"/>
                    </a:lnTo>
                    <a:lnTo>
                      <a:pt x="157" y="169"/>
                    </a:lnTo>
                    <a:lnTo>
                      <a:pt x="163" y="162"/>
                    </a:lnTo>
                    <a:lnTo>
                      <a:pt x="170" y="154"/>
                    </a:lnTo>
                    <a:lnTo>
                      <a:pt x="174" y="150"/>
                    </a:lnTo>
                    <a:lnTo>
                      <a:pt x="177" y="145"/>
                    </a:lnTo>
                    <a:lnTo>
                      <a:pt x="179" y="142"/>
                    </a:lnTo>
                    <a:lnTo>
                      <a:pt x="183" y="138"/>
                    </a:lnTo>
                    <a:lnTo>
                      <a:pt x="185" y="134"/>
                    </a:lnTo>
                    <a:lnTo>
                      <a:pt x="189" y="129"/>
                    </a:lnTo>
                    <a:lnTo>
                      <a:pt x="192" y="125"/>
                    </a:lnTo>
                    <a:lnTo>
                      <a:pt x="194" y="121"/>
                    </a:lnTo>
                    <a:lnTo>
                      <a:pt x="197" y="118"/>
                    </a:lnTo>
                    <a:lnTo>
                      <a:pt x="198" y="113"/>
                    </a:lnTo>
                    <a:lnTo>
                      <a:pt x="200" y="109"/>
                    </a:lnTo>
                    <a:lnTo>
                      <a:pt x="203" y="104"/>
                    </a:lnTo>
                    <a:lnTo>
                      <a:pt x="208" y="96"/>
                    </a:lnTo>
                    <a:lnTo>
                      <a:pt x="213" y="90"/>
                    </a:lnTo>
                    <a:lnTo>
                      <a:pt x="218" y="82"/>
                    </a:lnTo>
                    <a:lnTo>
                      <a:pt x="224" y="76"/>
                    </a:lnTo>
                    <a:lnTo>
                      <a:pt x="229" y="70"/>
                    </a:lnTo>
                    <a:lnTo>
                      <a:pt x="234" y="64"/>
                    </a:lnTo>
                    <a:lnTo>
                      <a:pt x="239" y="57"/>
                    </a:lnTo>
                    <a:lnTo>
                      <a:pt x="246" y="52"/>
                    </a:lnTo>
                    <a:lnTo>
                      <a:pt x="251" y="47"/>
                    </a:lnTo>
                    <a:lnTo>
                      <a:pt x="256" y="42"/>
                    </a:lnTo>
                    <a:lnTo>
                      <a:pt x="261" y="37"/>
                    </a:lnTo>
                    <a:lnTo>
                      <a:pt x="266" y="33"/>
                    </a:lnTo>
                    <a:lnTo>
                      <a:pt x="271" y="30"/>
                    </a:lnTo>
                    <a:lnTo>
                      <a:pt x="276" y="26"/>
                    </a:lnTo>
                    <a:lnTo>
                      <a:pt x="281" y="22"/>
                    </a:lnTo>
                    <a:lnTo>
                      <a:pt x="285" y="20"/>
                    </a:lnTo>
                    <a:lnTo>
                      <a:pt x="290" y="16"/>
                    </a:lnTo>
                    <a:lnTo>
                      <a:pt x="293" y="13"/>
                    </a:lnTo>
                    <a:lnTo>
                      <a:pt x="301" y="8"/>
                    </a:lnTo>
                    <a:lnTo>
                      <a:pt x="308" y="6"/>
                    </a:lnTo>
                    <a:lnTo>
                      <a:pt x="313" y="2"/>
                    </a:lnTo>
                    <a:lnTo>
                      <a:pt x="318" y="1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1"/>
                    </a:lnTo>
                    <a:lnTo>
                      <a:pt x="320" y="7"/>
                    </a:lnTo>
                    <a:lnTo>
                      <a:pt x="318" y="10"/>
                    </a:lnTo>
                    <a:lnTo>
                      <a:pt x="318" y="15"/>
                    </a:lnTo>
                    <a:lnTo>
                      <a:pt x="317" y="21"/>
                    </a:lnTo>
                    <a:lnTo>
                      <a:pt x="317" y="27"/>
                    </a:lnTo>
                    <a:lnTo>
                      <a:pt x="315" y="33"/>
                    </a:lnTo>
                    <a:lnTo>
                      <a:pt x="315" y="41"/>
                    </a:lnTo>
                    <a:lnTo>
                      <a:pt x="313" y="43"/>
                    </a:lnTo>
                    <a:lnTo>
                      <a:pt x="313" y="49"/>
                    </a:lnTo>
                    <a:lnTo>
                      <a:pt x="313" y="52"/>
                    </a:lnTo>
                    <a:lnTo>
                      <a:pt x="313" y="57"/>
                    </a:lnTo>
                    <a:lnTo>
                      <a:pt x="312" y="61"/>
                    </a:lnTo>
                    <a:lnTo>
                      <a:pt x="312" y="65"/>
                    </a:lnTo>
                    <a:lnTo>
                      <a:pt x="311" y="70"/>
                    </a:lnTo>
                    <a:lnTo>
                      <a:pt x="311" y="75"/>
                    </a:lnTo>
                    <a:lnTo>
                      <a:pt x="310" y="80"/>
                    </a:lnTo>
                    <a:lnTo>
                      <a:pt x="310" y="85"/>
                    </a:lnTo>
                    <a:lnTo>
                      <a:pt x="310" y="90"/>
                    </a:lnTo>
                    <a:lnTo>
                      <a:pt x="310" y="95"/>
                    </a:lnTo>
                    <a:lnTo>
                      <a:pt x="310" y="100"/>
                    </a:lnTo>
                    <a:lnTo>
                      <a:pt x="310" y="105"/>
                    </a:lnTo>
                    <a:lnTo>
                      <a:pt x="308" y="109"/>
                    </a:lnTo>
                    <a:lnTo>
                      <a:pt x="308" y="115"/>
                    </a:lnTo>
                    <a:lnTo>
                      <a:pt x="308" y="120"/>
                    </a:lnTo>
                    <a:lnTo>
                      <a:pt x="308" y="125"/>
                    </a:lnTo>
                    <a:lnTo>
                      <a:pt x="308" y="130"/>
                    </a:lnTo>
                    <a:lnTo>
                      <a:pt x="308" y="137"/>
                    </a:lnTo>
                    <a:lnTo>
                      <a:pt x="308" y="142"/>
                    </a:lnTo>
                    <a:lnTo>
                      <a:pt x="308" y="147"/>
                    </a:lnTo>
                    <a:lnTo>
                      <a:pt x="308" y="152"/>
                    </a:lnTo>
                    <a:lnTo>
                      <a:pt x="310" y="158"/>
                    </a:lnTo>
                    <a:lnTo>
                      <a:pt x="310" y="163"/>
                    </a:lnTo>
                    <a:lnTo>
                      <a:pt x="310" y="168"/>
                    </a:lnTo>
                    <a:lnTo>
                      <a:pt x="311" y="174"/>
                    </a:lnTo>
                    <a:lnTo>
                      <a:pt x="312" y="179"/>
                    </a:lnTo>
                    <a:lnTo>
                      <a:pt x="312" y="184"/>
                    </a:lnTo>
                    <a:lnTo>
                      <a:pt x="312" y="189"/>
                    </a:lnTo>
                    <a:lnTo>
                      <a:pt x="313" y="194"/>
                    </a:lnTo>
                    <a:lnTo>
                      <a:pt x="313" y="199"/>
                    </a:lnTo>
                    <a:lnTo>
                      <a:pt x="315" y="204"/>
                    </a:lnTo>
                    <a:lnTo>
                      <a:pt x="316" y="209"/>
                    </a:lnTo>
                    <a:lnTo>
                      <a:pt x="317" y="214"/>
                    </a:lnTo>
                    <a:lnTo>
                      <a:pt x="318" y="219"/>
                    </a:lnTo>
                    <a:lnTo>
                      <a:pt x="318" y="225"/>
                    </a:lnTo>
                    <a:lnTo>
                      <a:pt x="320" y="230"/>
                    </a:lnTo>
                    <a:lnTo>
                      <a:pt x="321" y="233"/>
                    </a:lnTo>
                    <a:lnTo>
                      <a:pt x="323" y="238"/>
                    </a:lnTo>
                    <a:lnTo>
                      <a:pt x="325" y="242"/>
                    </a:lnTo>
                    <a:lnTo>
                      <a:pt x="327" y="247"/>
                    </a:lnTo>
                    <a:lnTo>
                      <a:pt x="330" y="251"/>
                    </a:lnTo>
                    <a:lnTo>
                      <a:pt x="331" y="256"/>
                    </a:lnTo>
                    <a:lnTo>
                      <a:pt x="335" y="263"/>
                    </a:lnTo>
                    <a:lnTo>
                      <a:pt x="339" y="271"/>
                    </a:lnTo>
                    <a:lnTo>
                      <a:pt x="344" y="279"/>
                    </a:lnTo>
                    <a:lnTo>
                      <a:pt x="349" y="285"/>
                    </a:lnTo>
                    <a:lnTo>
                      <a:pt x="354" y="291"/>
                    </a:lnTo>
                    <a:lnTo>
                      <a:pt x="359" y="297"/>
                    </a:lnTo>
                    <a:lnTo>
                      <a:pt x="364" y="302"/>
                    </a:lnTo>
                    <a:lnTo>
                      <a:pt x="370" y="309"/>
                    </a:lnTo>
                    <a:lnTo>
                      <a:pt x="375" y="314"/>
                    </a:lnTo>
                    <a:lnTo>
                      <a:pt x="381" y="319"/>
                    </a:lnTo>
                    <a:lnTo>
                      <a:pt x="386" y="324"/>
                    </a:lnTo>
                    <a:lnTo>
                      <a:pt x="392" y="329"/>
                    </a:lnTo>
                    <a:lnTo>
                      <a:pt x="397" y="333"/>
                    </a:lnTo>
                    <a:lnTo>
                      <a:pt x="404" y="336"/>
                    </a:lnTo>
                    <a:lnTo>
                      <a:pt x="409" y="340"/>
                    </a:lnTo>
                    <a:lnTo>
                      <a:pt x="415" y="345"/>
                    </a:lnTo>
                    <a:lnTo>
                      <a:pt x="420" y="348"/>
                    </a:lnTo>
                    <a:lnTo>
                      <a:pt x="425" y="350"/>
                    </a:lnTo>
                    <a:lnTo>
                      <a:pt x="430" y="353"/>
                    </a:lnTo>
                    <a:lnTo>
                      <a:pt x="435" y="356"/>
                    </a:lnTo>
                    <a:lnTo>
                      <a:pt x="439" y="358"/>
                    </a:lnTo>
                    <a:lnTo>
                      <a:pt x="443" y="360"/>
                    </a:lnTo>
                    <a:lnTo>
                      <a:pt x="448" y="362"/>
                    </a:lnTo>
                    <a:lnTo>
                      <a:pt x="451" y="364"/>
                    </a:lnTo>
                    <a:lnTo>
                      <a:pt x="458" y="367"/>
                    </a:lnTo>
                    <a:lnTo>
                      <a:pt x="463" y="368"/>
                    </a:lnTo>
                    <a:lnTo>
                      <a:pt x="465" y="369"/>
                    </a:lnTo>
                    <a:lnTo>
                      <a:pt x="467" y="370"/>
                    </a:lnTo>
                    <a:lnTo>
                      <a:pt x="469" y="370"/>
                    </a:lnTo>
                    <a:lnTo>
                      <a:pt x="474" y="372"/>
                    </a:lnTo>
                    <a:lnTo>
                      <a:pt x="477" y="372"/>
                    </a:lnTo>
                    <a:lnTo>
                      <a:pt x="482" y="373"/>
                    </a:lnTo>
                    <a:lnTo>
                      <a:pt x="485" y="374"/>
                    </a:lnTo>
                    <a:lnTo>
                      <a:pt x="492" y="375"/>
                    </a:lnTo>
                    <a:lnTo>
                      <a:pt x="498" y="375"/>
                    </a:lnTo>
                    <a:lnTo>
                      <a:pt x="504" y="377"/>
                    </a:lnTo>
                    <a:lnTo>
                      <a:pt x="508" y="377"/>
                    </a:lnTo>
                    <a:lnTo>
                      <a:pt x="512" y="378"/>
                    </a:lnTo>
                    <a:lnTo>
                      <a:pt x="515" y="378"/>
                    </a:lnTo>
                    <a:lnTo>
                      <a:pt x="520" y="379"/>
                    </a:lnTo>
                    <a:lnTo>
                      <a:pt x="524" y="379"/>
                    </a:lnTo>
                    <a:lnTo>
                      <a:pt x="528" y="379"/>
                    </a:lnTo>
                    <a:lnTo>
                      <a:pt x="532" y="379"/>
                    </a:lnTo>
                    <a:lnTo>
                      <a:pt x="537" y="379"/>
                    </a:lnTo>
                    <a:lnTo>
                      <a:pt x="542" y="379"/>
                    </a:lnTo>
                    <a:lnTo>
                      <a:pt x="546" y="379"/>
                    </a:lnTo>
                    <a:lnTo>
                      <a:pt x="551" y="379"/>
                    </a:lnTo>
                    <a:lnTo>
                      <a:pt x="556" y="380"/>
                    </a:lnTo>
                    <a:lnTo>
                      <a:pt x="561" y="379"/>
                    </a:lnTo>
                    <a:lnTo>
                      <a:pt x="566" y="379"/>
                    </a:lnTo>
                    <a:lnTo>
                      <a:pt x="571" y="379"/>
                    </a:lnTo>
                    <a:lnTo>
                      <a:pt x="576" y="379"/>
                    </a:lnTo>
                    <a:lnTo>
                      <a:pt x="581" y="378"/>
                    </a:lnTo>
                    <a:lnTo>
                      <a:pt x="586" y="378"/>
                    </a:lnTo>
                    <a:lnTo>
                      <a:pt x="591" y="377"/>
                    </a:lnTo>
                    <a:lnTo>
                      <a:pt x="597" y="377"/>
                    </a:lnTo>
                    <a:lnTo>
                      <a:pt x="602" y="375"/>
                    </a:lnTo>
                    <a:lnTo>
                      <a:pt x="607" y="374"/>
                    </a:lnTo>
                    <a:lnTo>
                      <a:pt x="613" y="373"/>
                    </a:lnTo>
                    <a:lnTo>
                      <a:pt x="618" y="373"/>
                    </a:lnTo>
                    <a:lnTo>
                      <a:pt x="623" y="372"/>
                    </a:lnTo>
                    <a:lnTo>
                      <a:pt x="630" y="369"/>
                    </a:lnTo>
                    <a:lnTo>
                      <a:pt x="635" y="368"/>
                    </a:lnTo>
                    <a:lnTo>
                      <a:pt x="641" y="368"/>
                    </a:lnTo>
                    <a:lnTo>
                      <a:pt x="646" y="365"/>
                    </a:lnTo>
                    <a:lnTo>
                      <a:pt x="652" y="363"/>
                    </a:lnTo>
                    <a:lnTo>
                      <a:pt x="657" y="362"/>
                    </a:lnTo>
                    <a:lnTo>
                      <a:pt x="664" y="359"/>
                    </a:lnTo>
                    <a:lnTo>
                      <a:pt x="669" y="356"/>
                    </a:lnTo>
                    <a:lnTo>
                      <a:pt x="675" y="354"/>
                    </a:lnTo>
                    <a:lnTo>
                      <a:pt x="679" y="351"/>
                    </a:lnTo>
                    <a:lnTo>
                      <a:pt x="686" y="349"/>
                    </a:lnTo>
                    <a:lnTo>
                      <a:pt x="690" y="345"/>
                    </a:lnTo>
                    <a:lnTo>
                      <a:pt x="696" y="341"/>
                    </a:lnTo>
                    <a:lnTo>
                      <a:pt x="701" y="339"/>
                    </a:lnTo>
                    <a:lnTo>
                      <a:pt x="706" y="335"/>
                    </a:lnTo>
                    <a:lnTo>
                      <a:pt x="711" y="331"/>
                    </a:lnTo>
                    <a:lnTo>
                      <a:pt x="718" y="328"/>
                    </a:lnTo>
                    <a:lnTo>
                      <a:pt x="723" y="324"/>
                    </a:lnTo>
                    <a:lnTo>
                      <a:pt x="729" y="320"/>
                    </a:lnTo>
                    <a:lnTo>
                      <a:pt x="733" y="315"/>
                    </a:lnTo>
                    <a:lnTo>
                      <a:pt x="738" y="310"/>
                    </a:lnTo>
                    <a:lnTo>
                      <a:pt x="743" y="305"/>
                    </a:lnTo>
                    <a:lnTo>
                      <a:pt x="748" y="301"/>
                    </a:lnTo>
                    <a:lnTo>
                      <a:pt x="751" y="295"/>
                    </a:lnTo>
                    <a:lnTo>
                      <a:pt x="756" y="291"/>
                    </a:lnTo>
                    <a:lnTo>
                      <a:pt x="761" y="285"/>
                    </a:lnTo>
                    <a:lnTo>
                      <a:pt x="767" y="281"/>
                    </a:lnTo>
                    <a:lnTo>
                      <a:pt x="770" y="275"/>
                    </a:lnTo>
                    <a:lnTo>
                      <a:pt x="775" y="270"/>
                    </a:lnTo>
                    <a:lnTo>
                      <a:pt x="779" y="265"/>
                    </a:lnTo>
                    <a:lnTo>
                      <a:pt x="783" y="261"/>
                    </a:lnTo>
                    <a:lnTo>
                      <a:pt x="787" y="255"/>
                    </a:lnTo>
                    <a:lnTo>
                      <a:pt x="792" y="250"/>
                    </a:lnTo>
                    <a:lnTo>
                      <a:pt x="794" y="245"/>
                    </a:lnTo>
                    <a:lnTo>
                      <a:pt x="799" y="240"/>
                    </a:lnTo>
                    <a:lnTo>
                      <a:pt x="802" y="235"/>
                    </a:lnTo>
                    <a:lnTo>
                      <a:pt x="805" y="228"/>
                    </a:lnTo>
                    <a:lnTo>
                      <a:pt x="808" y="223"/>
                    </a:lnTo>
                    <a:lnTo>
                      <a:pt x="812" y="218"/>
                    </a:lnTo>
                    <a:lnTo>
                      <a:pt x="814" y="212"/>
                    </a:lnTo>
                    <a:lnTo>
                      <a:pt x="818" y="207"/>
                    </a:lnTo>
                    <a:lnTo>
                      <a:pt x="820" y="202"/>
                    </a:lnTo>
                    <a:lnTo>
                      <a:pt x="824" y="197"/>
                    </a:lnTo>
                    <a:lnTo>
                      <a:pt x="827" y="192"/>
                    </a:lnTo>
                    <a:lnTo>
                      <a:pt x="829" y="187"/>
                    </a:lnTo>
                    <a:lnTo>
                      <a:pt x="832" y="181"/>
                    </a:lnTo>
                    <a:lnTo>
                      <a:pt x="834" y="175"/>
                    </a:lnTo>
                    <a:lnTo>
                      <a:pt x="837" y="170"/>
                    </a:lnTo>
                    <a:lnTo>
                      <a:pt x="839" y="165"/>
                    </a:lnTo>
                    <a:lnTo>
                      <a:pt x="842" y="162"/>
                    </a:lnTo>
                    <a:lnTo>
                      <a:pt x="844" y="157"/>
                    </a:lnTo>
                    <a:lnTo>
                      <a:pt x="846" y="152"/>
                    </a:lnTo>
                    <a:lnTo>
                      <a:pt x="848" y="147"/>
                    </a:lnTo>
                    <a:lnTo>
                      <a:pt x="849" y="142"/>
                    </a:lnTo>
                    <a:lnTo>
                      <a:pt x="852" y="138"/>
                    </a:lnTo>
                    <a:lnTo>
                      <a:pt x="853" y="134"/>
                    </a:lnTo>
                    <a:lnTo>
                      <a:pt x="854" y="129"/>
                    </a:lnTo>
                    <a:lnTo>
                      <a:pt x="856" y="125"/>
                    </a:lnTo>
                    <a:lnTo>
                      <a:pt x="858" y="120"/>
                    </a:lnTo>
                    <a:lnTo>
                      <a:pt x="859" y="116"/>
                    </a:lnTo>
                    <a:lnTo>
                      <a:pt x="861" y="113"/>
                    </a:lnTo>
                    <a:lnTo>
                      <a:pt x="862" y="109"/>
                    </a:lnTo>
                    <a:lnTo>
                      <a:pt x="863" y="105"/>
                    </a:lnTo>
                    <a:lnTo>
                      <a:pt x="866" y="98"/>
                    </a:lnTo>
                    <a:lnTo>
                      <a:pt x="868" y="93"/>
                    </a:lnTo>
                    <a:lnTo>
                      <a:pt x="871" y="86"/>
                    </a:lnTo>
                    <a:lnTo>
                      <a:pt x="872" y="81"/>
                    </a:lnTo>
                    <a:lnTo>
                      <a:pt x="873" y="76"/>
                    </a:lnTo>
                    <a:lnTo>
                      <a:pt x="874" y="72"/>
                    </a:lnTo>
                    <a:lnTo>
                      <a:pt x="876" y="67"/>
                    </a:lnTo>
                    <a:lnTo>
                      <a:pt x="877" y="66"/>
                    </a:lnTo>
                    <a:lnTo>
                      <a:pt x="884" y="21"/>
                    </a:lnTo>
                    <a:lnTo>
                      <a:pt x="887" y="22"/>
                    </a:lnTo>
                    <a:lnTo>
                      <a:pt x="888" y="23"/>
                    </a:lnTo>
                    <a:lnTo>
                      <a:pt x="893" y="25"/>
                    </a:lnTo>
                    <a:lnTo>
                      <a:pt x="897" y="27"/>
                    </a:lnTo>
                    <a:lnTo>
                      <a:pt x="903" y="30"/>
                    </a:lnTo>
                    <a:lnTo>
                      <a:pt x="906" y="31"/>
                    </a:lnTo>
                    <a:lnTo>
                      <a:pt x="910" y="32"/>
                    </a:lnTo>
                    <a:lnTo>
                      <a:pt x="913" y="35"/>
                    </a:lnTo>
                    <a:lnTo>
                      <a:pt x="917" y="37"/>
                    </a:lnTo>
                    <a:lnTo>
                      <a:pt x="921" y="38"/>
                    </a:lnTo>
                    <a:lnTo>
                      <a:pt x="925" y="41"/>
                    </a:lnTo>
                    <a:lnTo>
                      <a:pt x="930" y="42"/>
                    </a:lnTo>
                    <a:lnTo>
                      <a:pt x="935" y="45"/>
                    </a:lnTo>
                    <a:lnTo>
                      <a:pt x="938" y="47"/>
                    </a:lnTo>
                    <a:lnTo>
                      <a:pt x="943" y="49"/>
                    </a:lnTo>
                    <a:lnTo>
                      <a:pt x="949" y="52"/>
                    </a:lnTo>
                    <a:lnTo>
                      <a:pt x="954" y="55"/>
                    </a:lnTo>
                    <a:lnTo>
                      <a:pt x="959" y="57"/>
                    </a:lnTo>
                    <a:lnTo>
                      <a:pt x="965" y="60"/>
                    </a:lnTo>
                    <a:lnTo>
                      <a:pt x="969" y="62"/>
                    </a:lnTo>
                    <a:lnTo>
                      <a:pt x="975" y="66"/>
                    </a:lnTo>
                    <a:lnTo>
                      <a:pt x="980" y="69"/>
                    </a:lnTo>
                    <a:lnTo>
                      <a:pt x="986" y="72"/>
                    </a:lnTo>
                    <a:lnTo>
                      <a:pt x="992" y="75"/>
                    </a:lnTo>
                    <a:lnTo>
                      <a:pt x="999" y="79"/>
                    </a:lnTo>
                    <a:lnTo>
                      <a:pt x="1005" y="81"/>
                    </a:lnTo>
                    <a:lnTo>
                      <a:pt x="1010" y="85"/>
                    </a:lnTo>
                    <a:lnTo>
                      <a:pt x="1016" y="87"/>
                    </a:lnTo>
                    <a:lnTo>
                      <a:pt x="1023" y="91"/>
                    </a:lnTo>
                    <a:lnTo>
                      <a:pt x="1028" y="95"/>
                    </a:lnTo>
                    <a:lnTo>
                      <a:pt x="1034" y="98"/>
                    </a:lnTo>
                    <a:lnTo>
                      <a:pt x="1040" y="101"/>
                    </a:lnTo>
                    <a:lnTo>
                      <a:pt x="1046" y="106"/>
                    </a:lnTo>
                    <a:lnTo>
                      <a:pt x="1053" y="109"/>
                    </a:lnTo>
                    <a:lnTo>
                      <a:pt x="1059" y="113"/>
                    </a:lnTo>
                    <a:lnTo>
                      <a:pt x="1065" y="116"/>
                    </a:lnTo>
                    <a:lnTo>
                      <a:pt x="1072" y="120"/>
                    </a:lnTo>
                    <a:lnTo>
                      <a:pt x="1078" y="124"/>
                    </a:lnTo>
                    <a:lnTo>
                      <a:pt x="1084" y="128"/>
                    </a:lnTo>
                    <a:lnTo>
                      <a:pt x="1090" y="131"/>
                    </a:lnTo>
                    <a:lnTo>
                      <a:pt x="1097" y="135"/>
                    </a:lnTo>
                    <a:lnTo>
                      <a:pt x="1102" y="139"/>
                    </a:lnTo>
                    <a:lnTo>
                      <a:pt x="1108" y="143"/>
                    </a:lnTo>
                    <a:lnTo>
                      <a:pt x="1113" y="147"/>
                    </a:lnTo>
                    <a:lnTo>
                      <a:pt x="1119" y="150"/>
                    </a:lnTo>
                    <a:lnTo>
                      <a:pt x="1125" y="154"/>
                    </a:lnTo>
                    <a:lnTo>
                      <a:pt x="1131" y="158"/>
                    </a:lnTo>
                    <a:lnTo>
                      <a:pt x="1137" y="162"/>
                    </a:lnTo>
                    <a:lnTo>
                      <a:pt x="1143" y="165"/>
                    </a:lnTo>
                    <a:lnTo>
                      <a:pt x="1147" y="169"/>
                    </a:lnTo>
                    <a:lnTo>
                      <a:pt x="1152" y="173"/>
                    </a:lnTo>
                    <a:lnTo>
                      <a:pt x="1157" y="177"/>
                    </a:lnTo>
                    <a:lnTo>
                      <a:pt x="1163" y="181"/>
                    </a:lnTo>
                    <a:lnTo>
                      <a:pt x="1168" y="184"/>
                    </a:lnTo>
                    <a:lnTo>
                      <a:pt x="1173" y="189"/>
                    </a:lnTo>
                    <a:lnTo>
                      <a:pt x="1177" y="193"/>
                    </a:lnTo>
                    <a:lnTo>
                      <a:pt x="1182" y="197"/>
                    </a:lnTo>
                    <a:lnTo>
                      <a:pt x="1181" y="197"/>
                    </a:lnTo>
                    <a:lnTo>
                      <a:pt x="1178" y="199"/>
                    </a:lnTo>
                    <a:lnTo>
                      <a:pt x="1174" y="203"/>
                    </a:lnTo>
                    <a:lnTo>
                      <a:pt x="1169" y="208"/>
                    </a:lnTo>
                    <a:lnTo>
                      <a:pt x="1166" y="209"/>
                    </a:lnTo>
                    <a:lnTo>
                      <a:pt x="1162" y="213"/>
                    </a:lnTo>
                    <a:lnTo>
                      <a:pt x="1158" y="217"/>
                    </a:lnTo>
                    <a:lnTo>
                      <a:pt x="1154" y="219"/>
                    </a:lnTo>
                    <a:lnTo>
                      <a:pt x="1149" y="223"/>
                    </a:lnTo>
                    <a:lnTo>
                      <a:pt x="1146" y="228"/>
                    </a:lnTo>
                    <a:lnTo>
                      <a:pt x="1141" y="232"/>
                    </a:lnTo>
                    <a:lnTo>
                      <a:pt x="1136" y="237"/>
                    </a:lnTo>
                    <a:lnTo>
                      <a:pt x="1129" y="241"/>
                    </a:lnTo>
                    <a:lnTo>
                      <a:pt x="1123" y="246"/>
                    </a:lnTo>
                    <a:lnTo>
                      <a:pt x="1117" y="251"/>
                    </a:lnTo>
                    <a:lnTo>
                      <a:pt x="1110" y="256"/>
                    </a:lnTo>
                    <a:lnTo>
                      <a:pt x="1103" y="261"/>
                    </a:lnTo>
                    <a:lnTo>
                      <a:pt x="1097" y="267"/>
                    </a:lnTo>
                    <a:lnTo>
                      <a:pt x="1089" y="272"/>
                    </a:lnTo>
                    <a:lnTo>
                      <a:pt x="1082" y="279"/>
                    </a:lnTo>
                    <a:lnTo>
                      <a:pt x="1073" y="284"/>
                    </a:lnTo>
                    <a:lnTo>
                      <a:pt x="1065" y="290"/>
                    </a:lnTo>
                    <a:lnTo>
                      <a:pt x="1056" y="296"/>
                    </a:lnTo>
                    <a:lnTo>
                      <a:pt x="1048" y="302"/>
                    </a:lnTo>
                    <a:lnTo>
                      <a:pt x="1039" y="309"/>
                    </a:lnTo>
                    <a:lnTo>
                      <a:pt x="1029" y="315"/>
                    </a:lnTo>
                    <a:lnTo>
                      <a:pt x="1020" y="321"/>
                    </a:lnTo>
                    <a:lnTo>
                      <a:pt x="1011" y="328"/>
                    </a:lnTo>
                    <a:lnTo>
                      <a:pt x="1000" y="334"/>
                    </a:lnTo>
                    <a:lnTo>
                      <a:pt x="990" y="340"/>
                    </a:lnTo>
                    <a:lnTo>
                      <a:pt x="979" y="346"/>
                    </a:lnTo>
                    <a:lnTo>
                      <a:pt x="969" y="353"/>
                    </a:lnTo>
                    <a:lnTo>
                      <a:pt x="957" y="359"/>
                    </a:lnTo>
                    <a:lnTo>
                      <a:pt x="946" y="365"/>
                    </a:lnTo>
                    <a:lnTo>
                      <a:pt x="935" y="372"/>
                    </a:lnTo>
                    <a:lnTo>
                      <a:pt x="923" y="378"/>
                    </a:lnTo>
                    <a:lnTo>
                      <a:pt x="912" y="384"/>
                    </a:lnTo>
                    <a:lnTo>
                      <a:pt x="900" y="390"/>
                    </a:lnTo>
                    <a:lnTo>
                      <a:pt x="888" y="397"/>
                    </a:lnTo>
                    <a:lnTo>
                      <a:pt x="876" y="403"/>
                    </a:lnTo>
                    <a:lnTo>
                      <a:pt x="863" y="408"/>
                    </a:lnTo>
                    <a:lnTo>
                      <a:pt x="851" y="414"/>
                    </a:lnTo>
                    <a:lnTo>
                      <a:pt x="838" y="419"/>
                    </a:lnTo>
                    <a:lnTo>
                      <a:pt x="826" y="427"/>
                    </a:lnTo>
                    <a:lnTo>
                      <a:pt x="812" y="431"/>
                    </a:lnTo>
                    <a:lnTo>
                      <a:pt x="798" y="436"/>
                    </a:lnTo>
                    <a:lnTo>
                      <a:pt x="784" y="441"/>
                    </a:lnTo>
                    <a:lnTo>
                      <a:pt x="772" y="446"/>
                    </a:lnTo>
                    <a:lnTo>
                      <a:pt x="756" y="451"/>
                    </a:lnTo>
                    <a:lnTo>
                      <a:pt x="744" y="456"/>
                    </a:lnTo>
                    <a:lnTo>
                      <a:pt x="730" y="460"/>
                    </a:lnTo>
                    <a:lnTo>
                      <a:pt x="716" y="465"/>
                    </a:lnTo>
                    <a:lnTo>
                      <a:pt x="701" y="468"/>
                    </a:lnTo>
                    <a:lnTo>
                      <a:pt x="687" y="472"/>
                    </a:lnTo>
                    <a:lnTo>
                      <a:pt x="672" y="475"/>
                    </a:lnTo>
                    <a:lnTo>
                      <a:pt x="659" y="478"/>
                    </a:lnTo>
                    <a:lnTo>
                      <a:pt x="644" y="481"/>
                    </a:lnTo>
                    <a:lnTo>
                      <a:pt x="628" y="483"/>
                    </a:lnTo>
                    <a:lnTo>
                      <a:pt x="613" y="486"/>
                    </a:lnTo>
                    <a:lnTo>
                      <a:pt x="600" y="488"/>
                    </a:lnTo>
                    <a:lnTo>
                      <a:pt x="583" y="490"/>
                    </a:lnTo>
                    <a:lnTo>
                      <a:pt x="569" y="491"/>
                    </a:lnTo>
                    <a:lnTo>
                      <a:pt x="554" y="492"/>
                    </a:lnTo>
                    <a:lnTo>
                      <a:pt x="539" y="493"/>
                    </a:lnTo>
                    <a:lnTo>
                      <a:pt x="524" y="493"/>
                    </a:lnTo>
                    <a:lnTo>
                      <a:pt x="509" y="495"/>
                    </a:lnTo>
                    <a:lnTo>
                      <a:pt x="495" y="495"/>
                    </a:lnTo>
                    <a:lnTo>
                      <a:pt x="482" y="495"/>
                    </a:lnTo>
                    <a:lnTo>
                      <a:pt x="467" y="495"/>
                    </a:lnTo>
                    <a:lnTo>
                      <a:pt x="454" y="493"/>
                    </a:lnTo>
                    <a:lnTo>
                      <a:pt x="440" y="493"/>
                    </a:lnTo>
                    <a:lnTo>
                      <a:pt x="426" y="492"/>
                    </a:lnTo>
                    <a:lnTo>
                      <a:pt x="413" y="491"/>
                    </a:lnTo>
                    <a:lnTo>
                      <a:pt x="400" y="490"/>
                    </a:lnTo>
                    <a:lnTo>
                      <a:pt x="387" y="488"/>
                    </a:lnTo>
                    <a:lnTo>
                      <a:pt x="375" y="486"/>
                    </a:lnTo>
                    <a:lnTo>
                      <a:pt x="361" y="485"/>
                    </a:lnTo>
                    <a:lnTo>
                      <a:pt x="349" y="482"/>
                    </a:lnTo>
                    <a:lnTo>
                      <a:pt x="336" y="480"/>
                    </a:lnTo>
                    <a:lnTo>
                      <a:pt x="323" y="478"/>
                    </a:lnTo>
                    <a:lnTo>
                      <a:pt x="312" y="475"/>
                    </a:lnTo>
                    <a:lnTo>
                      <a:pt x="301" y="473"/>
                    </a:lnTo>
                    <a:lnTo>
                      <a:pt x="288" y="471"/>
                    </a:lnTo>
                    <a:lnTo>
                      <a:pt x="277" y="468"/>
                    </a:lnTo>
                    <a:lnTo>
                      <a:pt x="266" y="465"/>
                    </a:lnTo>
                    <a:lnTo>
                      <a:pt x="256" y="462"/>
                    </a:lnTo>
                    <a:lnTo>
                      <a:pt x="244" y="458"/>
                    </a:lnTo>
                    <a:lnTo>
                      <a:pt x="234" y="456"/>
                    </a:lnTo>
                    <a:lnTo>
                      <a:pt x="223" y="452"/>
                    </a:lnTo>
                    <a:lnTo>
                      <a:pt x="213" y="450"/>
                    </a:lnTo>
                    <a:lnTo>
                      <a:pt x="203" y="446"/>
                    </a:lnTo>
                    <a:lnTo>
                      <a:pt x="194" y="443"/>
                    </a:lnTo>
                    <a:lnTo>
                      <a:pt x="184" y="439"/>
                    </a:lnTo>
                    <a:lnTo>
                      <a:pt x="175" y="436"/>
                    </a:lnTo>
                    <a:lnTo>
                      <a:pt x="165" y="432"/>
                    </a:lnTo>
                    <a:lnTo>
                      <a:pt x="158" y="429"/>
                    </a:lnTo>
                    <a:lnTo>
                      <a:pt x="149" y="426"/>
                    </a:lnTo>
                    <a:lnTo>
                      <a:pt x="140" y="423"/>
                    </a:lnTo>
                    <a:lnTo>
                      <a:pt x="133" y="419"/>
                    </a:lnTo>
                    <a:lnTo>
                      <a:pt x="125" y="417"/>
                    </a:lnTo>
                    <a:lnTo>
                      <a:pt x="118" y="413"/>
                    </a:lnTo>
                    <a:lnTo>
                      <a:pt x="110" y="411"/>
                    </a:lnTo>
                    <a:lnTo>
                      <a:pt x="104" y="407"/>
                    </a:lnTo>
                    <a:lnTo>
                      <a:pt x="98" y="403"/>
                    </a:lnTo>
                    <a:lnTo>
                      <a:pt x="91" y="400"/>
                    </a:lnTo>
                    <a:lnTo>
                      <a:pt x="85" y="397"/>
                    </a:lnTo>
                    <a:lnTo>
                      <a:pt x="79" y="394"/>
                    </a:lnTo>
                    <a:lnTo>
                      <a:pt x="74" y="392"/>
                    </a:lnTo>
                    <a:lnTo>
                      <a:pt x="69" y="389"/>
                    </a:lnTo>
                    <a:lnTo>
                      <a:pt x="64" y="387"/>
                    </a:lnTo>
                    <a:lnTo>
                      <a:pt x="59" y="384"/>
                    </a:lnTo>
                    <a:lnTo>
                      <a:pt x="55" y="383"/>
                    </a:lnTo>
                    <a:lnTo>
                      <a:pt x="51" y="379"/>
                    </a:lnTo>
                    <a:lnTo>
                      <a:pt x="47" y="378"/>
                    </a:lnTo>
                    <a:lnTo>
                      <a:pt x="44" y="375"/>
                    </a:lnTo>
                    <a:lnTo>
                      <a:pt x="41" y="374"/>
                    </a:lnTo>
                    <a:lnTo>
                      <a:pt x="36" y="372"/>
                    </a:lnTo>
                    <a:lnTo>
                      <a:pt x="33" y="369"/>
                    </a:lnTo>
                    <a:lnTo>
                      <a:pt x="31" y="368"/>
                    </a:ln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6FF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31" name="Freeform 62"/>
              <p:cNvSpPr>
                <a:spLocks/>
              </p:cNvSpPr>
              <p:nvPr/>
            </p:nvSpPr>
            <p:spPr bwMode="auto">
              <a:xfrm>
                <a:off x="3188" y="3000"/>
                <a:ext cx="188" cy="119"/>
              </a:xfrm>
              <a:custGeom>
                <a:avLst/>
                <a:gdLst>
                  <a:gd name="T0" fmla="*/ 20 w 565"/>
                  <a:gd name="T1" fmla="*/ 48 h 355"/>
                  <a:gd name="T2" fmla="*/ 43 w 565"/>
                  <a:gd name="T3" fmla="*/ 36 h 355"/>
                  <a:gd name="T4" fmla="*/ 71 w 565"/>
                  <a:gd name="T5" fmla="*/ 23 h 355"/>
                  <a:gd name="T6" fmla="*/ 100 w 565"/>
                  <a:gd name="T7" fmla="*/ 12 h 355"/>
                  <a:gd name="T8" fmla="*/ 127 w 565"/>
                  <a:gd name="T9" fmla="*/ 3 h 355"/>
                  <a:gd name="T10" fmla="*/ 142 w 565"/>
                  <a:gd name="T11" fmla="*/ 2 h 355"/>
                  <a:gd name="T12" fmla="*/ 137 w 565"/>
                  <a:gd name="T13" fmla="*/ 22 h 355"/>
                  <a:gd name="T14" fmla="*/ 133 w 565"/>
                  <a:gd name="T15" fmla="*/ 49 h 355"/>
                  <a:gd name="T16" fmla="*/ 136 w 565"/>
                  <a:gd name="T17" fmla="*/ 83 h 355"/>
                  <a:gd name="T18" fmla="*/ 147 w 565"/>
                  <a:gd name="T19" fmla="*/ 119 h 355"/>
                  <a:gd name="T20" fmla="*/ 175 w 565"/>
                  <a:gd name="T21" fmla="*/ 150 h 355"/>
                  <a:gd name="T22" fmla="*/ 195 w 565"/>
                  <a:gd name="T23" fmla="*/ 163 h 355"/>
                  <a:gd name="T24" fmla="*/ 221 w 565"/>
                  <a:gd name="T25" fmla="*/ 171 h 355"/>
                  <a:gd name="T26" fmla="*/ 246 w 565"/>
                  <a:gd name="T27" fmla="*/ 174 h 355"/>
                  <a:gd name="T28" fmla="*/ 270 w 565"/>
                  <a:gd name="T29" fmla="*/ 171 h 355"/>
                  <a:gd name="T30" fmla="*/ 292 w 565"/>
                  <a:gd name="T31" fmla="*/ 163 h 355"/>
                  <a:gd name="T32" fmla="*/ 312 w 565"/>
                  <a:gd name="T33" fmla="*/ 150 h 355"/>
                  <a:gd name="T34" fmla="*/ 342 w 565"/>
                  <a:gd name="T35" fmla="*/ 126 h 355"/>
                  <a:gd name="T36" fmla="*/ 371 w 565"/>
                  <a:gd name="T37" fmla="*/ 92 h 355"/>
                  <a:gd name="T38" fmla="*/ 391 w 565"/>
                  <a:gd name="T39" fmla="*/ 62 h 355"/>
                  <a:gd name="T40" fmla="*/ 402 w 565"/>
                  <a:gd name="T41" fmla="*/ 43 h 355"/>
                  <a:gd name="T42" fmla="*/ 431 w 565"/>
                  <a:gd name="T43" fmla="*/ 12 h 355"/>
                  <a:gd name="T44" fmla="*/ 455 w 565"/>
                  <a:gd name="T45" fmla="*/ 19 h 355"/>
                  <a:gd name="T46" fmla="*/ 487 w 565"/>
                  <a:gd name="T47" fmla="*/ 32 h 355"/>
                  <a:gd name="T48" fmla="*/ 517 w 565"/>
                  <a:gd name="T49" fmla="*/ 43 h 355"/>
                  <a:gd name="T50" fmla="*/ 546 w 565"/>
                  <a:gd name="T51" fmla="*/ 56 h 355"/>
                  <a:gd name="T52" fmla="*/ 565 w 565"/>
                  <a:gd name="T53" fmla="*/ 67 h 355"/>
                  <a:gd name="T54" fmla="*/ 558 w 565"/>
                  <a:gd name="T55" fmla="*/ 85 h 355"/>
                  <a:gd name="T56" fmla="*/ 551 w 565"/>
                  <a:gd name="T57" fmla="*/ 106 h 355"/>
                  <a:gd name="T58" fmla="*/ 540 w 565"/>
                  <a:gd name="T59" fmla="*/ 132 h 355"/>
                  <a:gd name="T60" fmla="*/ 526 w 565"/>
                  <a:gd name="T61" fmla="*/ 163 h 355"/>
                  <a:gd name="T62" fmla="*/ 509 w 565"/>
                  <a:gd name="T63" fmla="*/ 195 h 355"/>
                  <a:gd name="T64" fmla="*/ 487 w 565"/>
                  <a:gd name="T65" fmla="*/ 228 h 355"/>
                  <a:gd name="T66" fmla="*/ 462 w 565"/>
                  <a:gd name="T67" fmla="*/ 261 h 355"/>
                  <a:gd name="T68" fmla="*/ 433 w 565"/>
                  <a:gd name="T69" fmla="*/ 289 h 355"/>
                  <a:gd name="T70" fmla="*/ 400 w 565"/>
                  <a:gd name="T71" fmla="*/ 316 h 355"/>
                  <a:gd name="T72" fmla="*/ 362 w 565"/>
                  <a:gd name="T73" fmla="*/ 337 h 355"/>
                  <a:gd name="T74" fmla="*/ 320 w 565"/>
                  <a:gd name="T75" fmla="*/ 350 h 355"/>
                  <a:gd name="T76" fmla="*/ 274 w 565"/>
                  <a:gd name="T77" fmla="*/ 355 h 355"/>
                  <a:gd name="T78" fmla="*/ 230 w 565"/>
                  <a:gd name="T79" fmla="*/ 354 h 355"/>
                  <a:gd name="T80" fmla="*/ 191 w 565"/>
                  <a:gd name="T81" fmla="*/ 350 h 355"/>
                  <a:gd name="T82" fmla="*/ 160 w 565"/>
                  <a:gd name="T83" fmla="*/ 345 h 355"/>
                  <a:gd name="T84" fmla="*/ 132 w 565"/>
                  <a:gd name="T85" fmla="*/ 335 h 355"/>
                  <a:gd name="T86" fmla="*/ 110 w 565"/>
                  <a:gd name="T87" fmla="*/ 326 h 355"/>
                  <a:gd name="T88" fmla="*/ 83 w 565"/>
                  <a:gd name="T89" fmla="*/ 311 h 355"/>
                  <a:gd name="T90" fmla="*/ 62 w 565"/>
                  <a:gd name="T91" fmla="*/ 289 h 355"/>
                  <a:gd name="T92" fmla="*/ 49 w 565"/>
                  <a:gd name="T93" fmla="*/ 271 h 355"/>
                  <a:gd name="T94" fmla="*/ 41 w 565"/>
                  <a:gd name="T95" fmla="*/ 257 h 355"/>
                  <a:gd name="T96" fmla="*/ 29 w 565"/>
                  <a:gd name="T97" fmla="*/ 235 h 355"/>
                  <a:gd name="T98" fmla="*/ 18 w 565"/>
                  <a:gd name="T99" fmla="*/ 208 h 355"/>
                  <a:gd name="T100" fmla="*/ 8 w 565"/>
                  <a:gd name="T101" fmla="*/ 174 h 355"/>
                  <a:gd name="T102" fmla="*/ 4 w 565"/>
                  <a:gd name="T103" fmla="*/ 152 h 355"/>
                  <a:gd name="T104" fmla="*/ 2 w 565"/>
                  <a:gd name="T105" fmla="*/ 130 h 355"/>
                  <a:gd name="T106" fmla="*/ 0 w 565"/>
                  <a:gd name="T107" fmla="*/ 105 h 355"/>
                  <a:gd name="T108" fmla="*/ 4 w 565"/>
                  <a:gd name="T109" fmla="*/ 57 h 35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65"/>
                  <a:gd name="T166" fmla="*/ 0 h 355"/>
                  <a:gd name="T167" fmla="*/ 565 w 565"/>
                  <a:gd name="T168" fmla="*/ 355 h 35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65" h="355">
                    <a:moveTo>
                      <a:pt x="4" y="57"/>
                    </a:moveTo>
                    <a:lnTo>
                      <a:pt x="5" y="56"/>
                    </a:lnTo>
                    <a:lnTo>
                      <a:pt x="9" y="54"/>
                    </a:lnTo>
                    <a:lnTo>
                      <a:pt x="14" y="52"/>
                    </a:lnTo>
                    <a:lnTo>
                      <a:pt x="20" y="48"/>
                    </a:lnTo>
                    <a:lnTo>
                      <a:pt x="24" y="46"/>
                    </a:lnTo>
                    <a:lnTo>
                      <a:pt x="29" y="43"/>
                    </a:lnTo>
                    <a:lnTo>
                      <a:pt x="33" y="41"/>
                    </a:lnTo>
                    <a:lnTo>
                      <a:pt x="38" y="39"/>
                    </a:lnTo>
                    <a:lnTo>
                      <a:pt x="43" y="36"/>
                    </a:lnTo>
                    <a:lnTo>
                      <a:pt x="48" y="34"/>
                    </a:lnTo>
                    <a:lnTo>
                      <a:pt x="54" y="31"/>
                    </a:lnTo>
                    <a:lnTo>
                      <a:pt x="61" y="29"/>
                    </a:lnTo>
                    <a:lnTo>
                      <a:pt x="66" y="25"/>
                    </a:lnTo>
                    <a:lnTo>
                      <a:pt x="71" y="23"/>
                    </a:lnTo>
                    <a:lnTo>
                      <a:pt x="77" y="20"/>
                    </a:lnTo>
                    <a:lnTo>
                      <a:pt x="83" y="18"/>
                    </a:lnTo>
                    <a:lnTo>
                      <a:pt x="88" y="15"/>
                    </a:lnTo>
                    <a:lnTo>
                      <a:pt x="95" y="13"/>
                    </a:lnTo>
                    <a:lnTo>
                      <a:pt x="100" y="12"/>
                    </a:lnTo>
                    <a:lnTo>
                      <a:pt x="107" y="9"/>
                    </a:lnTo>
                    <a:lnTo>
                      <a:pt x="111" y="7"/>
                    </a:lnTo>
                    <a:lnTo>
                      <a:pt x="116" y="5"/>
                    </a:lnTo>
                    <a:lnTo>
                      <a:pt x="121" y="3"/>
                    </a:lnTo>
                    <a:lnTo>
                      <a:pt x="127" y="3"/>
                    </a:lnTo>
                    <a:lnTo>
                      <a:pt x="131" y="2"/>
                    </a:lnTo>
                    <a:lnTo>
                      <a:pt x="136" y="0"/>
                    </a:lnTo>
                    <a:lnTo>
                      <a:pt x="140" y="0"/>
                    </a:lnTo>
                    <a:lnTo>
                      <a:pt x="143" y="0"/>
                    </a:lnTo>
                    <a:lnTo>
                      <a:pt x="142" y="2"/>
                    </a:lnTo>
                    <a:lnTo>
                      <a:pt x="142" y="5"/>
                    </a:lnTo>
                    <a:lnTo>
                      <a:pt x="141" y="8"/>
                    </a:lnTo>
                    <a:lnTo>
                      <a:pt x="140" y="12"/>
                    </a:lnTo>
                    <a:lnTo>
                      <a:pt x="138" y="17"/>
                    </a:lnTo>
                    <a:lnTo>
                      <a:pt x="137" y="22"/>
                    </a:lnTo>
                    <a:lnTo>
                      <a:pt x="136" y="25"/>
                    </a:lnTo>
                    <a:lnTo>
                      <a:pt x="136" y="31"/>
                    </a:lnTo>
                    <a:lnTo>
                      <a:pt x="135" y="37"/>
                    </a:lnTo>
                    <a:lnTo>
                      <a:pt x="135" y="43"/>
                    </a:lnTo>
                    <a:lnTo>
                      <a:pt x="133" y="49"/>
                    </a:lnTo>
                    <a:lnTo>
                      <a:pt x="133" y="56"/>
                    </a:lnTo>
                    <a:lnTo>
                      <a:pt x="133" y="63"/>
                    </a:lnTo>
                    <a:lnTo>
                      <a:pt x="135" y="69"/>
                    </a:lnTo>
                    <a:lnTo>
                      <a:pt x="135" y="77"/>
                    </a:lnTo>
                    <a:lnTo>
                      <a:pt x="136" y="83"/>
                    </a:lnTo>
                    <a:lnTo>
                      <a:pt x="137" y="91"/>
                    </a:lnTo>
                    <a:lnTo>
                      <a:pt x="138" y="98"/>
                    </a:lnTo>
                    <a:lnTo>
                      <a:pt x="141" y="105"/>
                    </a:lnTo>
                    <a:lnTo>
                      <a:pt x="143" y="112"/>
                    </a:lnTo>
                    <a:lnTo>
                      <a:pt x="147" y="119"/>
                    </a:lnTo>
                    <a:lnTo>
                      <a:pt x="152" y="126"/>
                    </a:lnTo>
                    <a:lnTo>
                      <a:pt x="156" y="132"/>
                    </a:lnTo>
                    <a:lnTo>
                      <a:pt x="161" y="139"/>
                    </a:lnTo>
                    <a:lnTo>
                      <a:pt x="167" y="144"/>
                    </a:lnTo>
                    <a:lnTo>
                      <a:pt x="175" y="150"/>
                    </a:lnTo>
                    <a:lnTo>
                      <a:pt x="177" y="152"/>
                    </a:lnTo>
                    <a:lnTo>
                      <a:pt x="182" y="155"/>
                    </a:lnTo>
                    <a:lnTo>
                      <a:pt x="186" y="157"/>
                    </a:lnTo>
                    <a:lnTo>
                      <a:pt x="191" y="161"/>
                    </a:lnTo>
                    <a:lnTo>
                      <a:pt x="195" y="163"/>
                    </a:lnTo>
                    <a:lnTo>
                      <a:pt x="200" y="165"/>
                    </a:lnTo>
                    <a:lnTo>
                      <a:pt x="205" y="168"/>
                    </a:lnTo>
                    <a:lnTo>
                      <a:pt x="211" y="169"/>
                    </a:lnTo>
                    <a:lnTo>
                      <a:pt x="216" y="170"/>
                    </a:lnTo>
                    <a:lnTo>
                      <a:pt x="221" y="171"/>
                    </a:lnTo>
                    <a:lnTo>
                      <a:pt x="226" y="173"/>
                    </a:lnTo>
                    <a:lnTo>
                      <a:pt x="231" y="174"/>
                    </a:lnTo>
                    <a:lnTo>
                      <a:pt x="236" y="174"/>
                    </a:lnTo>
                    <a:lnTo>
                      <a:pt x="241" y="174"/>
                    </a:lnTo>
                    <a:lnTo>
                      <a:pt x="246" y="174"/>
                    </a:lnTo>
                    <a:lnTo>
                      <a:pt x="251" y="174"/>
                    </a:lnTo>
                    <a:lnTo>
                      <a:pt x="255" y="173"/>
                    </a:lnTo>
                    <a:lnTo>
                      <a:pt x="260" y="173"/>
                    </a:lnTo>
                    <a:lnTo>
                      <a:pt x="265" y="171"/>
                    </a:lnTo>
                    <a:lnTo>
                      <a:pt x="270" y="171"/>
                    </a:lnTo>
                    <a:lnTo>
                      <a:pt x="274" y="169"/>
                    </a:lnTo>
                    <a:lnTo>
                      <a:pt x="279" y="168"/>
                    </a:lnTo>
                    <a:lnTo>
                      <a:pt x="283" y="166"/>
                    </a:lnTo>
                    <a:lnTo>
                      <a:pt x="288" y="165"/>
                    </a:lnTo>
                    <a:lnTo>
                      <a:pt x="292" y="163"/>
                    </a:lnTo>
                    <a:lnTo>
                      <a:pt x="297" y="160"/>
                    </a:lnTo>
                    <a:lnTo>
                      <a:pt x="300" y="157"/>
                    </a:lnTo>
                    <a:lnTo>
                      <a:pt x="304" y="156"/>
                    </a:lnTo>
                    <a:lnTo>
                      <a:pt x="308" y="152"/>
                    </a:lnTo>
                    <a:lnTo>
                      <a:pt x="312" y="150"/>
                    </a:lnTo>
                    <a:lnTo>
                      <a:pt x="317" y="147"/>
                    </a:lnTo>
                    <a:lnTo>
                      <a:pt x="320" y="145"/>
                    </a:lnTo>
                    <a:lnTo>
                      <a:pt x="328" y="139"/>
                    </a:lnTo>
                    <a:lnTo>
                      <a:pt x="334" y="132"/>
                    </a:lnTo>
                    <a:lnTo>
                      <a:pt x="342" y="126"/>
                    </a:lnTo>
                    <a:lnTo>
                      <a:pt x="349" y="120"/>
                    </a:lnTo>
                    <a:lnTo>
                      <a:pt x="354" y="112"/>
                    </a:lnTo>
                    <a:lnTo>
                      <a:pt x="361" y="106"/>
                    </a:lnTo>
                    <a:lnTo>
                      <a:pt x="366" y="98"/>
                    </a:lnTo>
                    <a:lnTo>
                      <a:pt x="371" y="92"/>
                    </a:lnTo>
                    <a:lnTo>
                      <a:pt x="376" y="85"/>
                    </a:lnTo>
                    <a:lnTo>
                      <a:pt x="379" y="78"/>
                    </a:lnTo>
                    <a:lnTo>
                      <a:pt x="383" y="72"/>
                    </a:lnTo>
                    <a:lnTo>
                      <a:pt x="388" y="67"/>
                    </a:lnTo>
                    <a:lnTo>
                      <a:pt x="391" y="62"/>
                    </a:lnTo>
                    <a:lnTo>
                      <a:pt x="393" y="57"/>
                    </a:lnTo>
                    <a:lnTo>
                      <a:pt x="396" y="52"/>
                    </a:lnTo>
                    <a:lnTo>
                      <a:pt x="398" y="49"/>
                    </a:lnTo>
                    <a:lnTo>
                      <a:pt x="401" y="44"/>
                    </a:lnTo>
                    <a:lnTo>
                      <a:pt x="402" y="43"/>
                    </a:lnTo>
                    <a:lnTo>
                      <a:pt x="420" y="8"/>
                    </a:lnTo>
                    <a:lnTo>
                      <a:pt x="425" y="9"/>
                    </a:lnTo>
                    <a:lnTo>
                      <a:pt x="426" y="9"/>
                    </a:lnTo>
                    <a:lnTo>
                      <a:pt x="431" y="12"/>
                    </a:lnTo>
                    <a:lnTo>
                      <a:pt x="435" y="13"/>
                    </a:lnTo>
                    <a:lnTo>
                      <a:pt x="440" y="14"/>
                    </a:lnTo>
                    <a:lnTo>
                      <a:pt x="443" y="17"/>
                    </a:lnTo>
                    <a:lnTo>
                      <a:pt x="450" y="18"/>
                    </a:lnTo>
                    <a:lnTo>
                      <a:pt x="455" y="19"/>
                    </a:lnTo>
                    <a:lnTo>
                      <a:pt x="461" y="22"/>
                    </a:lnTo>
                    <a:lnTo>
                      <a:pt x="467" y="24"/>
                    </a:lnTo>
                    <a:lnTo>
                      <a:pt x="474" y="27"/>
                    </a:lnTo>
                    <a:lnTo>
                      <a:pt x="480" y="29"/>
                    </a:lnTo>
                    <a:lnTo>
                      <a:pt x="487" y="32"/>
                    </a:lnTo>
                    <a:lnTo>
                      <a:pt x="494" y="34"/>
                    </a:lnTo>
                    <a:lnTo>
                      <a:pt x="500" y="36"/>
                    </a:lnTo>
                    <a:lnTo>
                      <a:pt x="506" y="38"/>
                    </a:lnTo>
                    <a:lnTo>
                      <a:pt x="512" y="41"/>
                    </a:lnTo>
                    <a:lnTo>
                      <a:pt x="517" y="43"/>
                    </a:lnTo>
                    <a:lnTo>
                      <a:pt x="524" y="46"/>
                    </a:lnTo>
                    <a:lnTo>
                      <a:pt x="530" y="48"/>
                    </a:lnTo>
                    <a:lnTo>
                      <a:pt x="536" y="51"/>
                    </a:lnTo>
                    <a:lnTo>
                      <a:pt x="541" y="53"/>
                    </a:lnTo>
                    <a:lnTo>
                      <a:pt x="546" y="56"/>
                    </a:lnTo>
                    <a:lnTo>
                      <a:pt x="550" y="57"/>
                    </a:lnTo>
                    <a:lnTo>
                      <a:pt x="555" y="59"/>
                    </a:lnTo>
                    <a:lnTo>
                      <a:pt x="561" y="63"/>
                    </a:lnTo>
                    <a:lnTo>
                      <a:pt x="565" y="67"/>
                    </a:lnTo>
                    <a:lnTo>
                      <a:pt x="564" y="69"/>
                    </a:lnTo>
                    <a:lnTo>
                      <a:pt x="563" y="73"/>
                    </a:lnTo>
                    <a:lnTo>
                      <a:pt x="561" y="78"/>
                    </a:lnTo>
                    <a:lnTo>
                      <a:pt x="560" y="81"/>
                    </a:lnTo>
                    <a:lnTo>
                      <a:pt x="558" y="85"/>
                    </a:lnTo>
                    <a:lnTo>
                      <a:pt x="556" y="88"/>
                    </a:lnTo>
                    <a:lnTo>
                      <a:pt x="556" y="93"/>
                    </a:lnTo>
                    <a:lnTo>
                      <a:pt x="554" y="96"/>
                    </a:lnTo>
                    <a:lnTo>
                      <a:pt x="553" y="101"/>
                    </a:lnTo>
                    <a:lnTo>
                      <a:pt x="551" y="106"/>
                    </a:lnTo>
                    <a:lnTo>
                      <a:pt x="550" y="111"/>
                    </a:lnTo>
                    <a:lnTo>
                      <a:pt x="548" y="116"/>
                    </a:lnTo>
                    <a:lnTo>
                      <a:pt x="545" y="121"/>
                    </a:lnTo>
                    <a:lnTo>
                      <a:pt x="543" y="126"/>
                    </a:lnTo>
                    <a:lnTo>
                      <a:pt x="540" y="132"/>
                    </a:lnTo>
                    <a:lnTo>
                      <a:pt x="538" y="137"/>
                    </a:lnTo>
                    <a:lnTo>
                      <a:pt x="535" y="144"/>
                    </a:lnTo>
                    <a:lnTo>
                      <a:pt x="533" y="150"/>
                    </a:lnTo>
                    <a:lnTo>
                      <a:pt x="530" y="156"/>
                    </a:lnTo>
                    <a:lnTo>
                      <a:pt x="526" y="163"/>
                    </a:lnTo>
                    <a:lnTo>
                      <a:pt x="523" y="169"/>
                    </a:lnTo>
                    <a:lnTo>
                      <a:pt x="520" y="175"/>
                    </a:lnTo>
                    <a:lnTo>
                      <a:pt x="516" y="181"/>
                    </a:lnTo>
                    <a:lnTo>
                      <a:pt x="512" y="188"/>
                    </a:lnTo>
                    <a:lnTo>
                      <a:pt x="509" y="195"/>
                    </a:lnTo>
                    <a:lnTo>
                      <a:pt x="505" y="201"/>
                    </a:lnTo>
                    <a:lnTo>
                      <a:pt x="501" y="208"/>
                    </a:lnTo>
                    <a:lnTo>
                      <a:pt x="496" y="215"/>
                    </a:lnTo>
                    <a:lnTo>
                      <a:pt x="492" y="222"/>
                    </a:lnTo>
                    <a:lnTo>
                      <a:pt x="487" y="228"/>
                    </a:lnTo>
                    <a:lnTo>
                      <a:pt x="484" y="234"/>
                    </a:lnTo>
                    <a:lnTo>
                      <a:pt x="477" y="240"/>
                    </a:lnTo>
                    <a:lnTo>
                      <a:pt x="472" y="247"/>
                    </a:lnTo>
                    <a:lnTo>
                      <a:pt x="467" y="254"/>
                    </a:lnTo>
                    <a:lnTo>
                      <a:pt x="462" y="261"/>
                    </a:lnTo>
                    <a:lnTo>
                      <a:pt x="457" y="266"/>
                    </a:lnTo>
                    <a:lnTo>
                      <a:pt x="451" y="272"/>
                    </a:lnTo>
                    <a:lnTo>
                      <a:pt x="445" y="278"/>
                    </a:lnTo>
                    <a:lnTo>
                      <a:pt x="440" y="284"/>
                    </a:lnTo>
                    <a:lnTo>
                      <a:pt x="433" y="289"/>
                    </a:lnTo>
                    <a:lnTo>
                      <a:pt x="427" y="296"/>
                    </a:lnTo>
                    <a:lnTo>
                      <a:pt x="421" y="301"/>
                    </a:lnTo>
                    <a:lnTo>
                      <a:pt x="415" y="307"/>
                    </a:lnTo>
                    <a:lnTo>
                      <a:pt x="407" y="311"/>
                    </a:lnTo>
                    <a:lnTo>
                      <a:pt x="400" y="316"/>
                    </a:lnTo>
                    <a:lnTo>
                      <a:pt x="393" y="321"/>
                    </a:lnTo>
                    <a:lnTo>
                      <a:pt x="386" y="326"/>
                    </a:lnTo>
                    <a:lnTo>
                      <a:pt x="378" y="328"/>
                    </a:lnTo>
                    <a:lnTo>
                      <a:pt x="371" y="333"/>
                    </a:lnTo>
                    <a:lnTo>
                      <a:pt x="362" y="337"/>
                    </a:lnTo>
                    <a:lnTo>
                      <a:pt x="354" y="340"/>
                    </a:lnTo>
                    <a:lnTo>
                      <a:pt x="347" y="342"/>
                    </a:lnTo>
                    <a:lnTo>
                      <a:pt x="338" y="345"/>
                    </a:lnTo>
                    <a:lnTo>
                      <a:pt x="329" y="347"/>
                    </a:lnTo>
                    <a:lnTo>
                      <a:pt x="320" y="350"/>
                    </a:lnTo>
                    <a:lnTo>
                      <a:pt x="312" y="351"/>
                    </a:lnTo>
                    <a:lnTo>
                      <a:pt x="303" y="354"/>
                    </a:lnTo>
                    <a:lnTo>
                      <a:pt x="294" y="354"/>
                    </a:lnTo>
                    <a:lnTo>
                      <a:pt x="284" y="355"/>
                    </a:lnTo>
                    <a:lnTo>
                      <a:pt x="274" y="355"/>
                    </a:lnTo>
                    <a:lnTo>
                      <a:pt x="265" y="355"/>
                    </a:lnTo>
                    <a:lnTo>
                      <a:pt x="255" y="355"/>
                    </a:lnTo>
                    <a:lnTo>
                      <a:pt x="248" y="355"/>
                    </a:lnTo>
                    <a:lnTo>
                      <a:pt x="239" y="355"/>
                    </a:lnTo>
                    <a:lnTo>
                      <a:pt x="230" y="354"/>
                    </a:lnTo>
                    <a:lnTo>
                      <a:pt x="221" y="354"/>
                    </a:lnTo>
                    <a:lnTo>
                      <a:pt x="215" y="354"/>
                    </a:lnTo>
                    <a:lnTo>
                      <a:pt x="206" y="351"/>
                    </a:lnTo>
                    <a:lnTo>
                      <a:pt x="199" y="351"/>
                    </a:lnTo>
                    <a:lnTo>
                      <a:pt x="191" y="350"/>
                    </a:lnTo>
                    <a:lnTo>
                      <a:pt x="185" y="349"/>
                    </a:lnTo>
                    <a:lnTo>
                      <a:pt x="179" y="347"/>
                    </a:lnTo>
                    <a:lnTo>
                      <a:pt x="172" y="346"/>
                    </a:lnTo>
                    <a:lnTo>
                      <a:pt x="166" y="345"/>
                    </a:lnTo>
                    <a:lnTo>
                      <a:pt x="160" y="345"/>
                    </a:lnTo>
                    <a:lnTo>
                      <a:pt x="153" y="342"/>
                    </a:lnTo>
                    <a:lnTo>
                      <a:pt x="148" y="341"/>
                    </a:lnTo>
                    <a:lnTo>
                      <a:pt x="142" y="338"/>
                    </a:lnTo>
                    <a:lnTo>
                      <a:pt x="137" y="337"/>
                    </a:lnTo>
                    <a:lnTo>
                      <a:pt x="132" y="335"/>
                    </a:lnTo>
                    <a:lnTo>
                      <a:pt x="127" y="333"/>
                    </a:lnTo>
                    <a:lnTo>
                      <a:pt x="123" y="332"/>
                    </a:lnTo>
                    <a:lnTo>
                      <a:pt x="118" y="330"/>
                    </a:lnTo>
                    <a:lnTo>
                      <a:pt x="115" y="328"/>
                    </a:lnTo>
                    <a:lnTo>
                      <a:pt x="110" y="326"/>
                    </a:lnTo>
                    <a:lnTo>
                      <a:pt x="106" y="323"/>
                    </a:lnTo>
                    <a:lnTo>
                      <a:pt x="102" y="322"/>
                    </a:lnTo>
                    <a:lnTo>
                      <a:pt x="95" y="318"/>
                    </a:lnTo>
                    <a:lnTo>
                      <a:pt x="89" y="315"/>
                    </a:lnTo>
                    <a:lnTo>
                      <a:pt x="83" y="311"/>
                    </a:lnTo>
                    <a:lnTo>
                      <a:pt x="77" y="306"/>
                    </a:lnTo>
                    <a:lnTo>
                      <a:pt x="73" y="302"/>
                    </a:lnTo>
                    <a:lnTo>
                      <a:pt x="69" y="298"/>
                    </a:lnTo>
                    <a:lnTo>
                      <a:pt x="64" y="293"/>
                    </a:lnTo>
                    <a:lnTo>
                      <a:pt x="62" y="289"/>
                    </a:lnTo>
                    <a:lnTo>
                      <a:pt x="59" y="286"/>
                    </a:lnTo>
                    <a:lnTo>
                      <a:pt x="57" y="283"/>
                    </a:lnTo>
                    <a:lnTo>
                      <a:pt x="53" y="277"/>
                    </a:lnTo>
                    <a:lnTo>
                      <a:pt x="52" y="273"/>
                    </a:lnTo>
                    <a:lnTo>
                      <a:pt x="49" y="271"/>
                    </a:lnTo>
                    <a:lnTo>
                      <a:pt x="49" y="269"/>
                    </a:lnTo>
                    <a:lnTo>
                      <a:pt x="48" y="268"/>
                    </a:lnTo>
                    <a:lnTo>
                      <a:pt x="47" y="266"/>
                    </a:lnTo>
                    <a:lnTo>
                      <a:pt x="44" y="262"/>
                    </a:lnTo>
                    <a:lnTo>
                      <a:pt x="41" y="257"/>
                    </a:lnTo>
                    <a:lnTo>
                      <a:pt x="38" y="252"/>
                    </a:lnTo>
                    <a:lnTo>
                      <a:pt x="37" y="249"/>
                    </a:lnTo>
                    <a:lnTo>
                      <a:pt x="34" y="244"/>
                    </a:lnTo>
                    <a:lnTo>
                      <a:pt x="32" y="240"/>
                    </a:lnTo>
                    <a:lnTo>
                      <a:pt x="29" y="235"/>
                    </a:lnTo>
                    <a:lnTo>
                      <a:pt x="27" y="232"/>
                    </a:lnTo>
                    <a:lnTo>
                      <a:pt x="25" y="225"/>
                    </a:lnTo>
                    <a:lnTo>
                      <a:pt x="23" y="220"/>
                    </a:lnTo>
                    <a:lnTo>
                      <a:pt x="20" y="214"/>
                    </a:lnTo>
                    <a:lnTo>
                      <a:pt x="18" y="208"/>
                    </a:lnTo>
                    <a:lnTo>
                      <a:pt x="15" y="200"/>
                    </a:lnTo>
                    <a:lnTo>
                      <a:pt x="13" y="194"/>
                    </a:lnTo>
                    <a:lnTo>
                      <a:pt x="12" y="185"/>
                    </a:lnTo>
                    <a:lnTo>
                      <a:pt x="9" y="179"/>
                    </a:lnTo>
                    <a:lnTo>
                      <a:pt x="8" y="174"/>
                    </a:lnTo>
                    <a:lnTo>
                      <a:pt x="8" y="170"/>
                    </a:lnTo>
                    <a:lnTo>
                      <a:pt x="7" y="166"/>
                    </a:lnTo>
                    <a:lnTo>
                      <a:pt x="7" y="163"/>
                    </a:lnTo>
                    <a:lnTo>
                      <a:pt x="4" y="157"/>
                    </a:lnTo>
                    <a:lnTo>
                      <a:pt x="4" y="152"/>
                    </a:lnTo>
                    <a:lnTo>
                      <a:pt x="3" y="147"/>
                    </a:lnTo>
                    <a:lnTo>
                      <a:pt x="3" y="144"/>
                    </a:lnTo>
                    <a:lnTo>
                      <a:pt x="2" y="139"/>
                    </a:lnTo>
                    <a:lnTo>
                      <a:pt x="2" y="135"/>
                    </a:lnTo>
                    <a:lnTo>
                      <a:pt x="2" y="130"/>
                    </a:lnTo>
                    <a:lnTo>
                      <a:pt x="2" y="125"/>
                    </a:lnTo>
                    <a:lnTo>
                      <a:pt x="0" y="120"/>
                    </a:lnTo>
                    <a:lnTo>
                      <a:pt x="0" y="115"/>
                    </a:lnTo>
                    <a:lnTo>
                      <a:pt x="0" y="110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0" y="95"/>
                    </a:lnTo>
                    <a:lnTo>
                      <a:pt x="2" y="90"/>
                    </a:lnTo>
                    <a:lnTo>
                      <a:pt x="2" y="85"/>
                    </a:lnTo>
                    <a:lnTo>
                      <a:pt x="4" y="57"/>
                    </a:lnTo>
                    <a:close/>
                  </a:path>
                </a:pathLst>
              </a:custGeom>
              <a:solidFill>
                <a:srgbClr val="BFE6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32" name="Freeform 63"/>
              <p:cNvSpPr>
                <a:spLocks/>
              </p:cNvSpPr>
              <p:nvPr/>
            </p:nvSpPr>
            <p:spPr bwMode="auto">
              <a:xfrm>
                <a:off x="3194" y="2979"/>
                <a:ext cx="188" cy="63"/>
              </a:xfrm>
              <a:custGeom>
                <a:avLst/>
                <a:gdLst>
                  <a:gd name="T0" fmla="*/ 4 w 564"/>
                  <a:gd name="T1" fmla="*/ 67 h 190"/>
                  <a:gd name="T2" fmla="*/ 13 w 564"/>
                  <a:gd name="T3" fmla="*/ 59 h 190"/>
                  <a:gd name="T4" fmla="*/ 28 w 564"/>
                  <a:gd name="T5" fmla="*/ 50 h 190"/>
                  <a:gd name="T6" fmla="*/ 47 w 564"/>
                  <a:gd name="T7" fmla="*/ 39 h 190"/>
                  <a:gd name="T8" fmla="*/ 63 w 564"/>
                  <a:gd name="T9" fmla="*/ 33 h 190"/>
                  <a:gd name="T10" fmla="*/ 76 w 564"/>
                  <a:gd name="T11" fmla="*/ 26 h 190"/>
                  <a:gd name="T12" fmla="*/ 89 w 564"/>
                  <a:gd name="T13" fmla="*/ 21 h 190"/>
                  <a:gd name="T14" fmla="*/ 104 w 564"/>
                  <a:gd name="T15" fmla="*/ 16 h 190"/>
                  <a:gd name="T16" fmla="*/ 119 w 564"/>
                  <a:gd name="T17" fmla="*/ 11 h 190"/>
                  <a:gd name="T18" fmla="*/ 136 w 564"/>
                  <a:gd name="T19" fmla="*/ 8 h 190"/>
                  <a:gd name="T20" fmla="*/ 155 w 564"/>
                  <a:gd name="T21" fmla="*/ 5 h 190"/>
                  <a:gd name="T22" fmla="*/ 172 w 564"/>
                  <a:gd name="T23" fmla="*/ 1 h 190"/>
                  <a:gd name="T24" fmla="*/ 191 w 564"/>
                  <a:gd name="T25" fmla="*/ 0 h 190"/>
                  <a:gd name="T26" fmla="*/ 212 w 564"/>
                  <a:gd name="T27" fmla="*/ 0 h 190"/>
                  <a:gd name="T28" fmla="*/ 234 w 564"/>
                  <a:gd name="T29" fmla="*/ 1 h 190"/>
                  <a:gd name="T30" fmla="*/ 255 w 564"/>
                  <a:gd name="T31" fmla="*/ 4 h 190"/>
                  <a:gd name="T32" fmla="*/ 278 w 564"/>
                  <a:gd name="T33" fmla="*/ 6 h 190"/>
                  <a:gd name="T34" fmla="*/ 299 w 564"/>
                  <a:gd name="T35" fmla="*/ 9 h 190"/>
                  <a:gd name="T36" fmla="*/ 320 w 564"/>
                  <a:gd name="T37" fmla="*/ 14 h 190"/>
                  <a:gd name="T38" fmla="*/ 342 w 564"/>
                  <a:gd name="T39" fmla="*/ 18 h 190"/>
                  <a:gd name="T40" fmla="*/ 362 w 564"/>
                  <a:gd name="T41" fmla="*/ 23 h 190"/>
                  <a:gd name="T42" fmla="*/ 382 w 564"/>
                  <a:gd name="T43" fmla="*/ 28 h 190"/>
                  <a:gd name="T44" fmla="*/ 402 w 564"/>
                  <a:gd name="T45" fmla="*/ 33 h 190"/>
                  <a:gd name="T46" fmla="*/ 421 w 564"/>
                  <a:gd name="T47" fmla="*/ 38 h 190"/>
                  <a:gd name="T48" fmla="*/ 438 w 564"/>
                  <a:gd name="T49" fmla="*/ 43 h 190"/>
                  <a:gd name="T50" fmla="*/ 455 w 564"/>
                  <a:gd name="T51" fmla="*/ 48 h 190"/>
                  <a:gd name="T52" fmla="*/ 472 w 564"/>
                  <a:gd name="T53" fmla="*/ 54 h 190"/>
                  <a:gd name="T54" fmla="*/ 486 w 564"/>
                  <a:gd name="T55" fmla="*/ 59 h 190"/>
                  <a:gd name="T56" fmla="*/ 500 w 564"/>
                  <a:gd name="T57" fmla="*/ 64 h 190"/>
                  <a:gd name="T58" fmla="*/ 512 w 564"/>
                  <a:gd name="T59" fmla="*/ 68 h 190"/>
                  <a:gd name="T60" fmla="*/ 525 w 564"/>
                  <a:gd name="T61" fmla="*/ 73 h 190"/>
                  <a:gd name="T62" fmla="*/ 542 w 564"/>
                  <a:gd name="T63" fmla="*/ 80 h 190"/>
                  <a:gd name="T64" fmla="*/ 556 w 564"/>
                  <a:gd name="T65" fmla="*/ 87 h 190"/>
                  <a:gd name="T66" fmla="*/ 551 w 564"/>
                  <a:gd name="T67" fmla="*/ 190 h 190"/>
                  <a:gd name="T68" fmla="*/ 542 w 564"/>
                  <a:gd name="T69" fmla="*/ 184 h 190"/>
                  <a:gd name="T70" fmla="*/ 529 w 564"/>
                  <a:gd name="T71" fmla="*/ 176 h 190"/>
                  <a:gd name="T72" fmla="*/ 515 w 564"/>
                  <a:gd name="T73" fmla="*/ 168 h 190"/>
                  <a:gd name="T74" fmla="*/ 498 w 564"/>
                  <a:gd name="T75" fmla="*/ 160 h 190"/>
                  <a:gd name="T76" fmla="*/ 477 w 564"/>
                  <a:gd name="T77" fmla="*/ 150 h 190"/>
                  <a:gd name="T78" fmla="*/ 455 w 564"/>
                  <a:gd name="T79" fmla="*/ 140 h 190"/>
                  <a:gd name="T80" fmla="*/ 429 w 564"/>
                  <a:gd name="T81" fmla="*/ 129 h 190"/>
                  <a:gd name="T82" fmla="*/ 403 w 564"/>
                  <a:gd name="T83" fmla="*/ 121 h 190"/>
                  <a:gd name="T84" fmla="*/ 374 w 564"/>
                  <a:gd name="T85" fmla="*/ 111 h 190"/>
                  <a:gd name="T86" fmla="*/ 344 w 564"/>
                  <a:gd name="T87" fmla="*/ 103 h 190"/>
                  <a:gd name="T88" fmla="*/ 311 w 564"/>
                  <a:gd name="T89" fmla="*/ 96 h 190"/>
                  <a:gd name="T90" fmla="*/ 279 w 564"/>
                  <a:gd name="T91" fmla="*/ 90 h 190"/>
                  <a:gd name="T92" fmla="*/ 245 w 564"/>
                  <a:gd name="T93" fmla="*/ 87 h 190"/>
                  <a:gd name="T94" fmla="*/ 210 w 564"/>
                  <a:gd name="T95" fmla="*/ 85 h 190"/>
                  <a:gd name="T96" fmla="*/ 175 w 564"/>
                  <a:gd name="T97" fmla="*/ 87 h 190"/>
                  <a:gd name="T98" fmla="*/ 140 w 564"/>
                  <a:gd name="T99" fmla="*/ 92 h 190"/>
                  <a:gd name="T100" fmla="*/ 104 w 564"/>
                  <a:gd name="T101" fmla="*/ 99 h 190"/>
                  <a:gd name="T102" fmla="*/ 69 w 564"/>
                  <a:gd name="T103" fmla="*/ 112 h 190"/>
                  <a:gd name="T104" fmla="*/ 34 w 564"/>
                  <a:gd name="T105" fmla="*/ 128 h 190"/>
                  <a:gd name="T106" fmla="*/ 1 w 564"/>
                  <a:gd name="T107" fmla="*/ 150 h 19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64"/>
                  <a:gd name="T163" fmla="*/ 0 h 190"/>
                  <a:gd name="T164" fmla="*/ 564 w 564"/>
                  <a:gd name="T165" fmla="*/ 190 h 19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64" h="190">
                    <a:moveTo>
                      <a:pt x="0" y="70"/>
                    </a:moveTo>
                    <a:lnTo>
                      <a:pt x="0" y="69"/>
                    </a:lnTo>
                    <a:lnTo>
                      <a:pt x="4" y="67"/>
                    </a:lnTo>
                    <a:lnTo>
                      <a:pt x="6" y="64"/>
                    </a:lnTo>
                    <a:lnTo>
                      <a:pt x="10" y="62"/>
                    </a:lnTo>
                    <a:lnTo>
                      <a:pt x="13" y="59"/>
                    </a:lnTo>
                    <a:lnTo>
                      <a:pt x="18" y="57"/>
                    </a:lnTo>
                    <a:lnTo>
                      <a:pt x="23" y="54"/>
                    </a:lnTo>
                    <a:lnTo>
                      <a:pt x="28" y="50"/>
                    </a:lnTo>
                    <a:lnTo>
                      <a:pt x="34" y="47"/>
                    </a:lnTo>
                    <a:lnTo>
                      <a:pt x="40" y="43"/>
                    </a:lnTo>
                    <a:lnTo>
                      <a:pt x="47" y="39"/>
                    </a:lnTo>
                    <a:lnTo>
                      <a:pt x="55" y="36"/>
                    </a:lnTo>
                    <a:lnTo>
                      <a:pt x="58" y="34"/>
                    </a:lnTo>
                    <a:lnTo>
                      <a:pt x="63" y="33"/>
                    </a:lnTo>
                    <a:lnTo>
                      <a:pt x="67" y="30"/>
                    </a:lnTo>
                    <a:lnTo>
                      <a:pt x="72" y="29"/>
                    </a:lnTo>
                    <a:lnTo>
                      <a:pt x="76" y="26"/>
                    </a:lnTo>
                    <a:lnTo>
                      <a:pt x="81" y="25"/>
                    </a:lnTo>
                    <a:lnTo>
                      <a:pt x="84" y="23"/>
                    </a:lnTo>
                    <a:lnTo>
                      <a:pt x="89" y="21"/>
                    </a:lnTo>
                    <a:lnTo>
                      <a:pt x="94" y="19"/>
                    </a:lnTo>
                    <a:lnTo>
                      <a:pt x="99" y="18"/>
                    </a:lnTo>
                    <a:lnTo>
                      <a:pt x="104" y="16"/>
                    </a:lnTo>
                    <a:lnTo>
                      <a:pt x="109" y="15"/>
                    </a:lnTo>
                    <a:lnTo>
                      <a:pt x="114" y="13"/>
                    </a:lnTo>
                    <a:lnTo>
                      <a:pt x="119" y="11"/>
                    </a:lnTo>
                    <a:lnTo>
                      <a:pt x="124" y="10"/>
                    </a:lnTo>
                    <a:lnTo>
                      <a:pt x="131" y="9"/>
                    </a:lnTo>
                    <a:lnTo>
                      <a:pt x="136" y="8"/>
                    </a:lnTo>
                    <a:lnTo>
                      <a:pt x="142" y="6"/>
                    </a:lnTo>
                    <a:lnTo>
                      <a:pt x="148" y="5"/>
                    </a:lnTo>
                    <a:lnTo>
                      <a:pt x="155" y="5"/>
                    </a:lnTo>
                    <a:lnTo>
                      <a:pt x="161" y="4"/>
                    </a:lnTo>
                    <a:lnTo>
                      <a:pt x="166" y="3"/>
                    </a:lnTo>
                    <a:lnTo>
                      <a:pt x="172" y="1"/>
                    </a:lnTo>
                    <a:lnTo>
                      <a:pt x="178" y="1"/>
                    </a:lnTo>
                    <a:lnTo>
                      <a:pt x="185" y="0"/>
                    </a:lnTo>
                    <a:lnTo>
                      <a:pt x="191" y="0"/>
                    </a:lnTo>
                    <a:lnTo>
                      <a:pt x="199" y="0"/>
                    </a:lnTo>
                    <a:lnTo>
                      <a:pt x="206" y="0"/>
                    </a:lnTo>
                    <a:lnTo>
                      <a:pt x="212" y="0"/>
                    </a:lnTo>
                    <a:lnTo>
                      <a:pt x="219" y="0"/>
                    </a:lnTo>
                    <a:lnTo>
                      <a:pt x="226" y="0"/>
                    </a:lnTo>
                    <a:lnTo>
                      <a:pt x="234" y="1"/>
                    </a:lnTo>
                    <a:lnTo>
                      <a:pt x="240" y="1"/>
                    </a:lnTo>
                    <a:lnTo>
                      <a:pt x="247" y="3"/>
                    </a:lnTo>
                    <a:lnTo>
                      <a:pt x="255" y="4"/>
                    </a:lnTo>
                    <a:lnTo>
                      <a:pt x="263" y="5"/>
                    </a:lnTo>
                    <a:lnTo>
                      <a:pt x="270" y="5"/>
                    </a:lnTo>
                    <a:lnTo>
                      <a:pt x="278" y="6"/>
                    </a:lnTo>
                    <a:lnTo>
                      <a:pt x="284" y="6"/>
                    </a:lnTo>
                    <a:lnTo>
                      <a:pt x="291" y="9"/>
                    </a:lnTo>
                    <a:lnTo>
                      <a:pt x="299" y="9"/>
                    </a:lnTo>
                    <a:lnTo>
                      <a:pt x="306" y="11"/>
                    </a:lnTo>
                    <a:lnTo>
                      <a:pt x="313" y="11"/>
                    </a:lnTo>
                    <a:lnTo>
                      <a:pt x="320" y="14"/>
                    </a:lnTo>
                    <a:lnTo>
                      <a:pt x="328" y="15"/>
                    </a:lnTo>
                    <a:lnTo>
                      <a:pt x="334" y="16"/>
                    </a:lnTo>
                    <a:lnTo>
                      <a:pt x="342" y="18"/>
                    </a:lnTo>
                    <a:lnTo>
                      <a:pt x="348" y="20"/>
                    </a:lnTo>
                    <a:lnTo>
                      <a:pt x="354" y="21"/>
                    </a:lnTo>
                    <a:lnTo>
                      <a:pt x="362" y="23"/>
                    </a:lnTo>
                    <a:lnTo>
                      <a:pt x="369" y="24"/>
                    </a:lnTo>
                    <a:lnTo>
                      <a:pt x="375" y="26"/>
                    </a:lnTo>
                    <a:lnTo>
                      <a:pt x="382" y="28"/>
                    </a:lnTo>
                    <a:lnTo>
                      <a:pt x="389" y="29"/>
                    </a:lnTo>
                    <a:lnTo>
                      <a:pt x="396" y="30"/>
                    </a:lnTo>
                    <a:lnTo>
                      <a:pt x="402" y="33"/>
                    </a:lnTo>
                    <a:lnTo>
                      <a:pt x="408" y="34"/>
                    </a:lnTo>
                    <a:lnTo>
                      <a:pt x="414" y="36"/>
                    </a:lnTo>
                    <a:lnTo>
                      <a:pt x="421" y="38"/>
                    </a:lnTo>
                    <a:lnTo>
                      <a:pt x="427" y="40"/>
                    </a:lnTo>
                    <a:lnTo>
                      <a:pt x="432" y="41"/>
                    </a:lnTo>
                    <a:lnTo>
                      <a:pt x="438" y="43"/>
                    </a:lnTo>
                    <a:lnTo>
                      <a:pt x="443" y="44"/>
                    </a:lnTo>
                    <a:lnTo>
                      <a:pt x="451" y="47"/>
                    </a:lnTo>
                    <a:lnTo>
                      <a:pt x="455" y="48"/>
                    </a:lnTo>
                    <a:lnTo>
                      <a:pt x="461" y="50"/>
                    </a:lnTo>
                    <a:lnTo>
                      <a:pt x="467" y="53"/>
                    </a:lnTo>
                    <a:lnTo>
                      <a:pt x="472" y="54"/>
                    </a:lnTo>
                    <a:lnTo>
                      <a:pt x="476" y="55"/>
                    </a:lnTo>
                    <a:lnTo>
                      <a:pt x="481" y="57"/>
                    </a:lnTo>
                    <a:lnTo>
                      <a:pt x="486" y="59"/>
                    </a:lnTo>
                    <a:lnTo>
                      <a:pt x="491" y="60"/>
                    </a:lnTo>
                    <a:lnTo>
                      <a:pt x="496" y="62"/>
                    </a:lnTo>
                    <a:lnTo>
                      <a:pt x="500" y="64"/>
                    </a:lnTo>
                    <a:lnTo>
                      <a:pt x="504" y="65"/>
                    </a:lnTo>
                    <a:lnTo>
                      <a:pt x="509" y="68"/>
                    </a:lnTo>
                    <a:lnTo>
                      <a:pt x="512" y="68"/>
                    </a:lnTo>
                    <a:lnTo>
                      <a:pt x="517" y="70"/>
                    </a:lnTo>
                    <a:lnTo>
                      <a:pt x="520" y="72"/>
                    </a:lnTo>
                    <a:lnTo>
                      <a:pt x="525" y="73"/>
                    </a:lnTo>
                    <a:lnTo>
                      <a:pt x="531" y="77"/>
                    </a:lnTo>
                    <a:lnTo>
                      <a:pt x="537" y="79"/>
                    </a:lnTo>
                    <a:lnTo>
                      <a:pt x="542" y="80"/>
                    </a:lnTo>
                    <a:lnTo>
                      <a:pt x="547" y="83"/>
                    </a:lnTo>
                    <a:lnTo>
                      <a:pt x="552" y="84"/>
                    </a:lnTo>
                    <a:lnTo>
                      <a:pt x="556" y="87"/>
                    </a:lnTo>
                    <a:lnTo>
                      <a:pt x="561" y="88"/>
                    </a:lnTo>
                    <a:lnTo>
                      <a:pt x="564" y="89"/>
                    </a:lnTo>
                    <a:lnTo>
                      <a:pt x="551" y="190"/>
                    </a:lnTo>
                    <a:lnTo>
                      <a:pt x="550" y="189"/>
                    </a:lnTo>
                    <a:lnTo>
                      <a:pt x="547" y="187"/>
                    </a:lnTo>
                    <a:lnTo>
                      <a:pt x="542" y="184"/>
                    </a:lnTo>
                    <a:lnTo>
                      <a:pt x="537" y="181"/>
                    </a:lnTo>
                    <a:lnTo>
                      <a:pt x="532" y="178"/>
                    </a:lnTo>
                    <a:lnTo>
                      <a:pt x="529" y="176"/>
                    </a:lnTo>
                    <a:lnTo>
                      <a:pt x="525" y="173"/>
                    </a:lnTo>
                    <a:lnTo>
                      <a:pt x="520" y="171"/>
                    </a:lnTo>
                    <a:lnTo>
                      <a:pt x="515" y="168"/>
                    </a:lnTo>
                    <a:lnTo>
                      <a:pt x="510" y="166"/>
                    </a:lnTo>
                    <a:lnTo>
                      <a:pt x="504" y="163"/>
                    </a:lnTo>
                    <a:lnTo>
                      <a:pt x="498" y="160"/>
                    </a:lnTo>
                    <a:lnTo>
                      <a:pt x="491" y="156"/>
                    </a:lnTo>
                    <a:lnTo>
                      <a:pt x="485" y="153"/>
                    </a:lnTo>
                    <a:lnTo>
                      <a:pt x="477" y="150"/>
                    </a:lnTo>
                    <a:lnTo>
                      <a:pt x="471" y="147"/>
                    </a:lnTo>
                    <a:lnTo>
                      <a:pt x="463" y="143"/>
                    </a:lnTo>
                    <a:lnTo>
                      <a:pt x="455" y="140"/>
                    </a:lnTo>
                    <a:lnTo>
                      <a:pt x="447" y="137"/>
                    </a:lnTo>
                    <a:lnTo>
                      <a:pt x="438" y="133"/>
                    </a:lnTo>
                    <a:lnTo>
                      <a:pt x="429" y="129"/>
                    </a:lnTo>
                    <a:lnTo>
                      <a:pt x="421" y="127"/>
                    </a:lnTo>
                    <a:lnTo>
                      <a:pt x="412" y="123"/>
                    </a:lnTo>
                    <a:lnTo>
                      <a:pt x="403" y="121"/>
                    </a:lnTo>
                    <a:lnTo>
                      <a:pt x="393" y="117"/>
                    </a:lnTo>
                    <a:lnTo>
                      <a:pt x="384" y="114"/>
                    </a:lnTo>
                    <a:lnTo>
                      <a:pt x="374" y="111"/>
                    </a:lnTo>
                    <a:lnTo>
                      <a:pt x="365" y="109"/>
                    </a:lnTo>
                    <a:lnTo>
                      <a:pt x="354" y="106"/>
                    </a:lnTo>
                    <a:lnTo>
                      <a:pt x="344" y="103"/>
                    </a:lnTo>
                    <a:lnTo>
                      <a:pt x="334" y="101"/>
                    </a:lnTo>
                    <a:lnTo>
                      <a:pt x="323" y="98"/>
                    </a:lnTo>
                    <a:lnTo>
                      <a:pt x="311" y="96"/>
                    </a:lnTo>
                    <a:lnTo>
                      <a:pt x="301" y="93"/>
                    </a:lnTo>
                    <a:lnTo>
                      <a:pt x="290" y="92"/>
                    </a:lnTo>
                    <a:lnTo>
                      <a:pt x="279" y="90"/>
                    </a:lnTo>
                    <a:lnTo>
                      <a:pt x="268" y="88"/>
                    </a:lnTo>
                    <a:lnTo>
                      <a:pt x="256" y="88"/>
                    </a:lnTo>
                    <a:lnTo>
                      <a:pt x="245" y="87"/>
                    </a:lnTo>
                    <a:lnTo>
                      <a:pt x="234" y="87"/>
                    </a:lnTo>
                    <a:lnTo>
                      <a:pt x="221" y="85"/>
                    </a:lnTo>
                    <a:lnTo>
                      <a:pt x="210" y="85"/>
                    </a:lnTo>
                    <a:lnTo>
                      <a:pt x="199" y="85"/>
                    </a:lnTo>
                    <a:lnTo>
                      <a:pt x="187" y="87"/>
                    </a:lnTo>
                    <a:lnTo>
                      <a:pt x="175" y="87"/>
                    </a:lnTo>
                    <a:lnTo>
                      <a:pt x="163" y="88"/>
                    </a:lnTo>
                    <a:lnTo>
                      <a:pt x="151" y="89"/>
                    </a:lnTo>
                    <a:lnTo>
                      <a:pt x="140" y="92"/>
                    </a:lnTo>
                    <a:lnTo>
                      <a:pt x="127" y="94"/>
                    </a:lnTo>
                    <a:lnTo>
                      <a:pt x="116" y="97"/>
                    </a:lnTo>
                    <a:lnTo>
                      <a:pt x="104" y="99"/>
                    </a:lnTo>
                    <a:lnTo>
                      <a:pt x="92" y="104"/>
                    </a:lnTo>
                    <a:lnTo>
                      <a:pt x="81" y="107"/>
                    </a:lnTo>
                    <a:lnTo>
                      <a:pt x="69" y="112"/>
                    </a:lnTo>
                    <a:lnTo>
                      <a:pt x="57" y="117"/>
                    </a:lnTo>
                    <a:lnTo>
                      <a:pt x="45" y="122"/>
                    </a:lnTo>
                    <a:lnTo>
                      <a:pt x="34" y="128"/>
                    </a:lnTo>
                    <a:lnTo>
                      <a:pt x="23" y="134"/>
                    </a:lnTo>
                    <a:lnTo>
                      <a:pt x="13" y="141"/>
                    </a:lnTo>
                    <a:lnTo>
                      <a:pt x="1" y="15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82A6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33" name="Freeform 64"/>
              <p:cNvSpPr>
                <a:spLocks/>
              </p:cNvSpPr>
              <p:nvPr/>
            </p:nvSpPr>
            <p:spPr bwMode="auto">
              <a:xfrm>
                <a:off x="2986" y="2905"/>
                <a:ext cx="692" cy="214"/>
              </a:xfrm>
              <a:custGeom>
                <a:avLst/>
                <a:gdLst>
                  <a:gd name="T0" fmla="*/ 3 w 2075"/>
                  <a:gd name="T1" fmla="*/ 603 h 644"/>
                  <a:gd name="T2" fmla="*/ 0 w 2075"/>
                  <a:gd name="T3" fmla="*/ 553 h 644"/>
                  <a:gd name="T4" fmla="*/ 0 w 2075"/>
                  <a:gd name="T5" fmla="*/ 492 h 644"/>
                  <a:gd name="T6" fmla="*/ 10 w 2075"/>
                  <a:gd name="T7" fmla="*/ 433 h 644"/>
                  <a:gd name="T8" fmla="*/ 35 w 2075"/>
                  <a:gd name="T9" fmla="*/ 384 h 644"/>
                  <a:gd name="T10" fmla="*/ 99 w 2075"/>
                  <a:gd name="T11" fmla="*/ 349 h 644"/>
                  <a:gd name="T12" fmla="*/ 141 w 2075"/>
                  <a:gd name="T13" fmla="*/ 345 h 644"/>
                  <a:gd name="T14" fmla="*/ 201 w 2075"/>
                  <a:gd name="T15" fmla="*/ 354 h 644"/>
                  <a:gd name="T16" fmla="*/ 242 w 2075"/>
                  <a:gd name="T17" fmla="*/ 360 h 644"/>
                  <a:gd name="T18" fmla="*/ 289 w 2075"/>
                  <a:gd name="T19" fmla="*/ 348 h 644"/>
                  <a:gd name="T20" fmla="*/ 343 w 2075"/>
                  <a:gd name="T21" fmla="*/ 323 h 644"/>
                  <a:gd name="T22" fmla="*/ 404 w 2075"/>
                  <a:gd name="T23" fmla="*/ 285 h 644"/>
                  <a:gd name="T24" fmla="*/ 467 w 2075"/>
                  <a:gd name="T25" fmla="*/ 228 h 644"/>
                  <a:gd name="T26" fmla="*/ 527 w 2075"/>
                  <a:gd name="T27" fmla="*/ 154 h 644"/>
                  <a:gd name="T28" fmla="*/ 603 w 2075"/>
                  <a:gd name="T29" fmla="*/ 90 h 644"/>
                  <a:gd name="T30" fmla="*/ 692 w 2075"/>
                  <a:gd name="T31" fmla="*/ 44 h 644"/>
                  <a:gd name="T32" fmla="*/ 787 w 2075"/>
                  <a:gd name="T33" fmla="*/ 15 h 644"/>
                  <a:gd name="T34" fmla="*/ 881 w 2075"/>
                  <a:gd name="T35" fmla="*/ 2 h 644"/>
                  <a:gd name="T36" fmla="*/ 962 w 2075"/>
                  <a:gd name="T37" fmla="*/ 1 h 644"/>
                  <a:gd name="T38" fmla="*/ 1031 w 2075"/>
                  <a:gd name="T39" fmla="*/ 15 h 644"/>
                  <a:gd name="T40" fmla="*/ 1110 w 2075"/>
                  <a:gd name="T41" fmla="*/ 38 h 644"/>
                  <a:gd name="T42" fmla="*/ 1193 w 2075"/>
                  <a:gd name="T43" fmla="*/ 69 h 644"/>
                  <a:gd name="T44" fmla="*/ 1268 w 2075"/>
                  <a:gd name="T45" fmla="*/ 98 h 644"/>
                  <a:gd name="T46" fmla="*/ 1327 w 2075"/>
                  <a:gd name="T47" fmla="*/ 121 h 644"/>
                  <a:gd name="T48" fmla="*/ 1366 w 2075"/>
                  <a:gd name="T49" fmla="*/ 139 h 644"/>
                  <a:gd name="T50" fmla="*/ 1422 w 2075"/>
                  <a:gd name="T51" fmla="*/ 169 h 644"/>
                  <a:gd name="T52" fmla="*/ 1506 w 2075"/>
                  <a:gd name="T53" fmla="*/ 212 h 644"/>
                  <a:gd name="T54" fmla="*/ 1607 w 2075"/>
                  <a:gd name="T55" fmla="*/ 256 h 644"/>
                  <a:gd name="T56" fmla="*/ 1706 w 2075"/>
                  <a:gd name="T57" fmla="*/ 292 h 644"/>
                  <a:gd name="T58" fmla="*/ 1791 w 2075"/>
                  <a:gd name="T59" fmla="*/ 311 h 644"/>
                  <a:gd name="T60" fmla="*/ 1926 w 2075"/>
                  <a:gd name="T61" fmla="*/ 291 h 644"/>
                  <a:gd name="T62" fmla="*/ 1969 w 2075"/>
                  <a:gd name="T63" fmla="*/ 318 h 644"/>
                  <a:gd name="T64" fmla="*/ 2017 w 2075"/>
                  <a:gd name="T65" fmla="*/ 354 h 644"/>
                  <a:gd name="T66" fmla="*/ 2065 w 2075"/>
                  <a:gd name="T67" fmla="*/ 409 h 644"/>
                  <a:gd name="T68" fmla="*/ 2070 w 2075"/>
                  <a:gd name="T69" fmla="*/ 460 h 644"/>
                  <a:gd name="T70" fmla="*/ 2025 w 2075"/>
                  <a:gd name="T71" fmla="*/ 505 h 644"/>
                  <a:gd name="T72" fmla="*/ 1947 w 2075"/>
                  <a:gd name="T73" fmla="*/ 550 h 644"/>
                  <a:gd name="T74" fmla="*/ 1859 w 2075"/>
                  <a:gd name="T75" fmla="*/ 592 h 644"/>
                  <a:gd name="T76" fmla="*/ 1782 w 2075"/>
                  <a:gd name="T77" fmla="*/ 624 h 644"/>
                  <a:gd name="T78" fmla="*/ 1730 w 2075"/>
                  <a:gd name="T79" fmla="*/ 643 h 644"/>
                  <a:gd name="T80" fmla="*/ 1693 w 2075"/>
                  <a:gd name="T81" fmla="*/ 598 h 644"/>
                  <a:gd name="T82" fmla="*/ 1621 w 2075"/>
                  <a:gd name="T83" fmla="*/ 514 h 644"/>
                  <a:gd name="T84" fmla="*/ 1511 w 2075"/>
                  <a:gd name="T85" fmla="*/ 408 h 644"/>
                  <a:gd name="T86" fmla="*/ 1364 w 2075"/>
                  <a:gd name="T87" fmla="*/ 297 h 644"/>
                  <a:gd name="T88" fmla="*/ 1189 w 2075"/>
                  <a:gd name="T89" fmla="*/ 202 h 644"/>
                  <a:gd name="T90" fmla="*/ 993 w 2075"/>
                  <a:gd name="T91" fmla="*/ 139 h 644"/>
                  <a:gd name="T92" fmla="*/ 841 w 2075"/>
                  <a:gd name="T93" fmla="*/ 118 h 644"/>
                  <a:gd name="T94" fmla="*/ 736 w 2075"/>
                  <a:gd name="T95" fmla="*/ 126 h 644"/>
                  <a:gd name="T96" fmla="*/ 670 w 2075"/>
                  <a:gd name="T97" fmla="*/ 154 h 644"/>
                  <a:gd name="T98" fmla="*/ 625 w 2075"/>
                  <a:gd name="T99" fmla="*/ 204 h 644"/>
                  <a:gd name="T100" fmla="*/ 596 w 2075"/>
                  <a:gd name="T101" fmla="*/ 247 h 644"/>
                  <a:gd name="T102" fmla="*/ 549 w 2075"/>
                  <a:gd name="T103" fmla="*/ 320 h 644"/>
                  <a:gd name="T104" fmla="*/ 515 w 2075"/>
                  <a:gd name="T105" fmla="*/ 388 h 644"/>
                  <a:gd name="T106" fmla="*/ 457 w 2075"/>
                  <a:gd name="T107" fmla="*/ 456 h 644"/>
                  <a:gd name="T108" fmla="*/ 413 w 2075"/>
                  <a:gd name="T109" fmla="*/ 494 h 644"/>
                  <a:gd name="T110" fmla="*/ 368 w 2075"/>
                  <a:gd name="T111" fmla="*/ 525 h 644"/>
                  <a:gd name="T112" fmla="*/ 324 w 2075"/>
                  <a:gd name="T113" fmla="*/ 553 h 644"/>
                  <a:gd name="T114" fmla="*/ 275 w 2075"/>
                  <a:gd name="T115" fmla="*/ 553 h 644"/>
                  <a:gd name="T116" fmla="*/ 227 w 2075"/>
                  <a:gd name="T117" fmla="*/ 576 h 64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075"/>
                  <a:gd name="T178" fmla="*/ 0 h 644"/>
                  <a:gd name="T179" fmla="*/ 2075 w 2075"/>
                  <a:gd name="T180" fmla="*/ 644 h 64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075" h="644">
                    <a:moveTo>
                      <a:pt x="193" y="602"/>
                    </a:moveTo>
                    <a:lnTo>
                      <a:pt x="8" y="639"/>
                    </a:lnTo>
                    <a:lnTo>
                      <a:pt x="8" y="638"/>
                    </a:lnTo>
                    <a:lnTo>
                      <a:pt x="8" y="637"/>
                    </a:lnTo>
                    <a:lnTo>
                      <a:pt x="6" y="633"/>
                    </a:lnTo>
                    <a:lnTo>
                      <a:pt x="6" y="631"/>
                    </a:lnTo>
                    <a:lnTo>
                      <a:pt x="5" y="625"/>
                    </a:lnTo>
                    <a:lnTo>
                      <a:pt x="5" y="619"/>
                    </a:lnTo>
                    <a:lnTo>
                      <a:pt x="4" y="613"/>
                    </a:lnTo>
                    <a:lnTo>
                      <a:pt x="4" y="607"/>
                    </a:lnTo>
                    <a:lnTo>
                      <a:pt x="3" y="603"/>
                    </a:lnTo>
                    <a:lnTo>
                      <a:pt x="3" y="598"/>
                    </a:lnTo>
                    <a:lnTo>
                      <a:pt x="1" y="594"/>
                    </a:lnTo>
                    <a:lnTo>
                      <a:pt x="1" y="590"/>
                    </a:lnTo>
                    <a:lnTo>
                      <a:pt x="1" y="585"/>
                    </a:lnTo>
                    <a:lnTo>
                      <a:pt x="1" y="581"/>
                    </a:lnTo>
                    <a:lnTo>
                      <a:pt x="0" y="576"/>
                    </a:lnTo>
                    <a:lnTo>
                      <a:pt x="0" y="571"/>
                    </a:lnTo>
                    <a:lnTo>
                      <a:pt x="0" y="566"/>
                    </a:lnTo>
                    <a:lnTo>
                      <a:pt x="0" y="561"/>
                    </a:lnTo>
                    <a:lnTo>
                      <a:pt x="0" y="556"/>
                    </a:lnTo>
                    <a:lnTo>
                      <a:pt x="0" y="553"/>
                    </a:lnTo>
                    <a:lnTo>
                      <a:pt x="0" y="546"/>
                    </a:lnTo>
                    <a:lnTo>
                      <a:pt x="0" y="541"/>
                    </a:lnTo>
                    <a:lnTo>
                      <a:pt x="0" y="536"/>
                    </a:lnTo>
                    <a:lnTo>
                      <a:pt x="0" y="531"/>
                    </a:lnTo>
                    <a:lnTo>
                      <a:pt x="0" y="525"/>
                    </a:lnTo>
                    <a:lnTo>
                      <a:pt x="0" y="520"/>
                    </a:lnTo>
                    <a:lnTo>
                      <a:pt x="0" y="514"/>
                    </a:lnTo>
                    <a:lnTo>
                      <a:pt x="0" y="509"/>
                    </a:lnTo>
                    <a:lnTo>
                      <a:pt x="0" y="504"/>
                    </a:lnTo>
                    <a:lnTo>
                      <a:pt x="0" y="497"/>
                    </a:lnTo>
                    <a:lnTo>
                      <a:pt x="0" y="492"/>
                    </a:lnTo>
                    <a:lnTo>
                      <a:pt x="1" y="487"/>
                    </a:lnTo>
                    <a:lnTo>
                      <a:pt x="1" y="481"/>
                    </a:lnTo>
                    <a:lnTo>
                      <a:pt x="1" y="476"/>
                    </a:lnTo>
                    <a:lnTo>
                      <a:pt x="3" y="470"/>
                    </a:lnTo>
                    <a:lnTo>
                      <a:pt x="3" y="465"/>
                    </a:lnTo>
                    <a:lnTo>
                      <a:pt x="4" y="460"/>
                    </a:lnTo>
                    <a:lnTo>
                      <a:pt x="5" y="455"/>
                    </a:lnTo>
                    <a:lnTo>
                      <a:pt x="6" y="448"/>
                    </a:lnTo>
                    <a:lnTo>
                      <a:pt x="8" y="444"/>
                    </a:lnTo>
                    <a:lnTo>
                      <a:pt x="9" y="438"/>
                    </a:lnTo>
                    <a:lnTo>
                      <a:pt x="10" y="433"/>
                    </a:lnTo>
                    <a:lnTo>
                      <a:pt x="11" y="428"/>
                    </a:lnTo>
                    <a:lnTo>
                      <a:pt x="13" y="424"/>
                    </a:lnTo>
                    <a:lnTo>
                      <a:pt x="15" y="419"/>
                    </a:lnTo>
                    <a:lnTo>
                      <a:pt x="16" y="416"/>
                    </a:lnTo>
                    <a:lnTo>
                      <a:pt x="19" y="411"/>
                    </a:lnTo>
                    <a:lnTo>
                      <a:pt x="21" y="407"/>
                    </a:lnTo>
                    <a:lnTo>
                      <a:pt x="23" y="403"/>
                    </a:lnTo>
                    <a:lnTo>
                      <a:pt x="25" y="398"/>
                    </a:lnTo>
                    <a:lnTo>
                      <a:pt x="28" y="394"/>
                    </a:lnTo>
                    <a:lnTo>
                      <a:pt x="30" y="390"/>
                    </a:lnTo>
                    <a:lnTo>
                      <a:pt x="35" y="384"/>
                    </a:lnTo>
                    <a:lnTo>
                      <a:pt x="42" y="378"/>
                    </a:lnTo>
                    <a:lnTo>
                      <a:pt x="48" y="372"/>
                    </a:lnTo>
                    <a:lnTo>
                      <a:pt x="54" y="367"/>
                    </a:lnTo>
                    <a:lnTo>
                      <a:pt x="62" y="362"/>
                    </a:lnTo>
                    <a:lnTo>
                      <a:pt x="68" y="359"/>
                    </a:lnTo>
                    <a:lnTo>
                      <a:pt x="75" y="355"/>
                    </a:lnTo>
                    <a:lnTo>
                      <a:pt x="83" y="353"/>
                    </a:lnTo>
                    <a:lnTo>
                      <a:pt x="87" y="350"/>
                    </a:lnTo>
                    <a:lnTo>
                      <a:pt x="90" y="350"/>
                    </a:lnTo>
                    <a:lnTo>
                      <a:pt x="94" y="349"/>
                    </a:lnTo>
                    <a:lnTo>
                      <a:pt x="99" y="349"/>
                    </a:lnTo>
                    <a:lnTo>
                      <a:pt x="102" y="348"/>
                    </a:lnTo>
                    <a:lnTo>
                      <a:pt x="107" y="346"/>
                    </a:lnTo>
                    <a:lnTo>
                      <a:pt x="111" y="345"/>
                    </a:lnTo>
                    <a:lnTo>
                      <a:pt x="114" y="345"/>
                    </a:lnTo>
                    <a:lnTo>
                      <a:pt x="118" y="345"/>
                    </a:lnTo>
                    <a:lnTo>
                      <a:pt x="122" y="345"/>
                    </a:lnTo>
                    <a:lnTo>
                      <a:pt x="126" y="345"/>
                    </a:lnTo>
                    <a:lnTo>
                      <a:pt x="129" y="345"/>
                    </a:lnTo>
                    <a:lnTo>
                      <a:pt x="133" y="345"/>
                    </a:lnTo>
                    <a:lnTo>
                      <a:pt x="138" y="345"/>
                    </a:lnTo>
                    <a:lnTo>
                      <a:pt x="141" y="345"/>
                    </a:lnTo>
                    <a:lnTo>
                      <a:pt x="146" y="345"/>
                    </a:lnTo>
                    <a:lnTo>
                      <a:pt x="149" y="345"/>
                    </a:lnTo>
                    <a:lnTo>
                      <a:pt x="153" y="345"/>
                    </a:lnTo>
                    <a:lnTo>
                      <a:pt x="157" y="346"/>
                    </a:lnTo>
                    <a:lnTo>
                      <a:pt x="161" y="348"/>
                    </a:lnTo>
                    <a:lnTo>
                      <a:pt x="168" y="348"/>
                    </a:lnTo>
                    <a:lnTo>
                      <a:pt x="175" y="349"/>
                    </a:lnTo>
                    <a:lnTo>
                      <a:pt x="181" y="349"/>
                    </a:lnTo>
                    <a:lnTo>
                      <a:pt x="188" y="350"/>
                    </a:lnTo>
                    <a:lnTo>
                      <a:pt x="195" y="351"/>
                    </a:lnTo>
                    <a:lnTo>
                      <a:pt x="201" y="354"/>
                    </a:lnTo>
                    <a:lnTo>
                      <a:pt x="206" y="354"/>
                    </a:lnTo>
                    <a:lnTo>
                      <a:pt x="211" y="356"/>
                    </a:lnTo>
                    <a:lnTo>
                      <a:pt x="215" y="356"/>
                    </a:lnTo>
                    <a:lnTo>
                      <a:pt x="220" y="359"/>
                    </a:lnTo>
                    <a:lnTo>
                      <a:pt x="222" y="359"/>
                    </a:lnTo>
                    <a:lnTo>
                      <a:pt x="226" y="360"/>
                    </a:lnTo>
                    <a:lnTo>
                      <a:pt x="230" y="362"/>
                    </a:lnTo>
                    <a:lnTo>
                      <a:pt x="231" y="364"/>
                    </a:lnTo>
                    <a:lnTo>
                      <a:pt x="234" y="363"/>
                    </a:lnTo>
                    <a:lnTo>
                      <a:pt x="239" y="362"/>
                    </a:lnTo>
                    <a:lnTo>
                      <a:pt x="242" y="360"/>
                    </a:lnTo>
                    <a:lnTo>
                      <a:pt x="246" y="359"/>
                    </a:lnTo>
                    <a:lnTo>
                      <a:pt x="252" y="358"/>
                    </a:lnTo>
                    <a:lnTo>
                      <a:pt x="259" y="356"/>
                    </a:lnTo>
                    <a:lnTo>
                      <a:pt x="261" y="355"/>
                    </a:lnTo>
                    <a:lnTo>
                      <a:pt x="265" y="354"/>
                    </a:lnTo>
                    <a:lnTo>
                      <a:pt x="269" y="353"/>
                    </a:lnTo>
                    <a:lnTo>
                      <a:pt x="272" y="353"/>
                    </a:lnTo>
                    <a:lnTo>
                      <a:pt x="276" y="350"/>
                    </a:lnTo>
                    <a:lnTo>
                      <a:pt x="280" y="349"/>
                    </a:lnTo>
                    <a:lnTo>
                      <a:pt x="285" y="348"/>
                    </a:lnTo>
                    <a:lnTo>
                      <a:pt x="289" y="348"/>
                    </a:lnTo>
                    <a:lnTo>
                      <a:pt x="293" y="345"/>
                    </a:lnTo>
                    <a:lnTo>
                      <a:pt x="298" y="344"/>
                    </a:lnTo>
                    <a:lnTo>
                      <a:pt x="303" y="341"/>
                    </a:lnTo>
                    <a:lnTo>
                      <a:pt x="308" y="340"/>
                    </a:lnTo>
                    <a:lnTo>
                      <a:pt x="311" y="338"/>
                    </a:lnTo>
                    <a:lnTo>
                      <a:pt x="318" y="336"/>
                    </a:lnTo>
                    <a:lnTo>
                      <a:pt x="323" y="334"/>
                    </a:lnTo>
                    <a:lnTo>
                      <a:pt x="328" y="331"/>
                    </a:lnTo>
                    <a:lnTo>
                      <a:pt x="331" y="329"/>
                    </a:lnTo>
                    <a:lnTo>
                      <a:pt x="338" y="326"/>
                    </a:lnTo>
                    <a:lnTo>
                      <a:pt x="343" y="323"/>
                    </a:lnTo>
                    <a:lnTo>
                      <a:pt x="348" y="321"/>
                    </a:lnTo>
                    <a:lnTo>
                      <a:pt x="353" y="318"/>
                    </a:lnTo>
                    <a:lnTo>
                      <a:pt x="359" y="315"/>
                    </a:lnTo>
                    <a:lnTo>
                      <a:pt x="364" y="311"/>
                    </a:lnTo>
                    <a:lnTo>
                      <a:pt x="370" y="309"/>
                    </a:lnTo>
                    <a:lnTo>
                      <a:pt x="375" y="304"/>
                    </a:lnTo>
                    <a:lnTo>
                      <a:pt x="382" y="300"/>
                    </a:lnTo>
                    <a:lnTo>
                      <a:pt x="387" y="296"/>
                    </a:lnTo>
                    <a:lnTo>
                      <a:pt x="393" y="294"/>
                    </a:lnTo>
                    <a:lnTo>
                      <a:pt x="399" y="289"/>
                    </a:lnTo>
                    <a:lnTo>
                      <a:pt x="404" y="285"/>
                    </a:lnTo>
                    <a:lnTo>
                      <a:pt x="411" y="281"/>
                    </a:lnTo>
                    <a:lnTo>
                      <a:pt x="417" y="276"/>
                    </a:lnTo>
                    <a:lnTo>
                      <a:pt x="422" y="271"/>
                    </a:lnTo>
                    <a:lnTo>
                      <a:pt x="428" y="266"/>
                    </a:lnTo>
                    <a:lnTo>
                      <a:pt x="433" y="261"/>
                    </a:lnTo>
                    <a:lnTo>
                      <a:pt x="439" y="256"/>
                    </a:lnTo>
                    <a:lnTo>
                      <a:pt x="444" y="251"/>
                    </a:lnTo>
                    <a:lnTo>
                      <a:pt x="451" y="245"/>
                    </a:lnTo>
                    <a:lnTo>
                      <a:pt x="456" y="240"/>
                    </a:lnTo>
                    <a:lnTo>
                      <a:pt x="462" y="235"/>
                    </a:lnTo>
                    <a:lnTo>
                      <a:pt x="467" y="228"/>
                    </a:lnTo>
                    <a:lnTo>
                      <a:pt x="473" y="222"/>
                    </a:lnTo>
                    <a:lnTo>
                      <a:pt x="478" y="216"/>
                    </a:lnTo>
                    <a:lnTo>
                      <a:pt x="485" y="209"/>
                    </a:lnTo>
                    <a:lnTo>
                      <a:pt x="490" y="202"/>
                    </a:lnTo>
                    <a:lnTo>
                      <a:pt x="495" y="196"/>
                    </a:lnTo>
                    <a:lnTo>
                      <a:pt x="501" y="189"/>
                    </a:lnTo>
                    <a:lnTo>
                      <a:pt x="506" y="183"/>
                    </a:lnTo>
                    <a:lnTo>
                      <a:pt x="510" y="174"/>
                    </a:lnTo>
                    <a:lnTo>
                      <a:pt x="516" y="168"/>
                    </a:lnTo>
                    <a:lnTo>
                      <a:pt x="521" y="160"/>
                    </a:lnTo>
                    <a:lnTo>
                      <a:pt x="527" y="154"/>
                    </a:lnTo>
                    <a:lnTo>
                      <a:pt x="532" y="148"/>
                    </a:lnTo>
                    <a:lnTo>
                      <a:pt x="540" y="140"/>
                    </a:lnTo>
                    <a:lnTo>
                      <a:pt x="546" y="134"/>
                    </a:lnTo>
                    <a:lnTo>
                      <a:pt x="552" y="129"/>
                    </a:lnTo>
                    <a:lnTo>
                      <a:pt x="559" y="123"/>
                    </a:lnTo>
                    <a:lnTo>
                      <a:pt x="565" y="116"/>
                    </a:lnTo>
                    <a:lnTo>
                      <a:pt x="572" y="110"/>
                    </a:lnTo>
                    <a:lnTo>
                      <a:pt x="580" y="105"/>
                    </a:lnTo>
                    <a:lnTo>
                      <a:pt x="588" y="100"/>
                    </a:lnTo>
                    <a:lnTo>
                      <a:pt x="595" y="95"/>
                    </a:lnTo>
                    <a:lnTo>
                      <a:pt x="603" y="90"/>
                    </a:lnTo>
                    <a:lnTo>
                      <a:pt x="610" y="85"/>
                    </a:lnTo>
                    <a:lnTo>
                      <a:pt x="618" y="80"/>
                    </a:lnTo>
                    <a:lnTo>
                      <a:pt x="625" y="76"/>
                    </a:lnTo>
                    <a:lnTo>
                      <a:pt x="633" y="71"/>
                    </a:lnTo>
                    <a:lnTo>
                      <a:pt x="642" y="67"/>
                    </a:lnTo>
                    <a:lnTo>
                      <a:pt x="649" y="62"/>
                    </a:lnTo>
                    <a:lnTo>
                      <a:pt x="658" y="59"/>
                    </a:lnTo>
                    <a:lnTo>
                      <a:pt x="667" y="55"/>
                    </a:lnTo>
                    <a:lnTo>
                      <a:pt x="675" y="51"/>
                    </a:lnTo>
                    <a:lnTo>
                      <a:pt x="683" y="47"/>
                    </a:lnTo>
                    <a:lnTo>
                      <a:pt x="692" y="44"/>
                    </a:lnTo>
                    <a:lnTo>
                      <a:pt x="701" y="40"/>
                    </a:lnTo>
                    <a:lnTo>
                      <a:pt x="709" y="37"/>
                    </a:lnTo>
                    <a:lnTo>
                      <a:pt x="717" y="33"/>
                    </a:lnTo>
                    <a:lnTo>
                      <a:pt x="727" y="31"/>
                    </a:lnTo>
                    <a:lnTo>
                      <a:pt x="736" y="28"/>
                    </a:lnTo>
                    <a:lnTo>
                      <a:pt x="744" y="27"/>
                    </a:lnTo>
                    <a:lnTo>
                      <a:pt x="753" y="23"/>
                    </a:lnTo>
                    <a:lnTo>
                      <a:pt x="761" y="21"/>
                    </a:lnTo>
                    <a:lnTo>
                      <a:pt x="770" y="18"/>
                    </a:lnTo>
                    <a:lnTo>
                      <a:pt x="778" y="17"/>
                    </a:lnTo>
                    <a:lnTo>
                      <a:pt x="787" y="15"/>
                    </a:lnTo>
                    <a:lnTo>
                      <a:pt x="796" y="12"/>
                    </a:lnTo>
                    <a:lnTo>
                      <a:pt x="805" y="11"/>
                    </a:lnTo>
                    <a:lnTo>
                      <a:pt x="813" y="10"/>
                    </a:lnTo>
                    <a:lnTo>
                      <a:pt x="821" y="7"/>
                    </a:lnTo>
                    <a:lnTo>
                      <a:pt x="830" y="7"/>
                    </a:lnTo>
                    <a:lnTo>
                      <a:pt x="839" y="6"/>
                    </a:lnTo>
                    <a:lnTo>
                      <a:pt x="847" y="5"/>
                    </a:lnTo>
                    <a:lnTo>
                      <a:pt x="855" y="3"/>
                    </a:lnTo>
                    <a:lnTo>
                      <a:pt x="864" y="2"/>
                    </a:lnTo>
                    <a:lnTo>
                      <a:pt x="872" y="2"/>
                    </a:lnTo>
                    <a:lnTo>
                      <a:pt x="881" y="2"/>
                    </a:lnTo>
                    <a:lnTo>
                      <a:pt x="888" y="1"/>
                    </a:lnTo>
                    <a:lnTo>
                      <a:pt x="896" y="1"/>
                    </a:lnTo>
                    <a:lnTo>
                      <a:pt x="904" y="0"/>
                    </a:lnTo>
                    <a:lnTo>
                      <a:pt x="911" y="0"/>
                    </a:lnTo>
                    <a:lnTo>
                      <a:pt x="919" y="0"/>
                    </a:lnTo>
                    <a:lnTo>
                      <a:pt x="926" y="0"/>
                    </a:lnTo>
                    <a:lnTo>
                      <a:pt x="934" y="0"/>
                    </a:lnTo>
                    <a:lnTo>
                      <a:pt x="941" y="1"/>
                    </a:lnTo>
                    <a:lnTo>
                      <a:pt x="949" y="1"/>
                    </a:lnTo>
                    <a:lnTo>
                      <a:pt x="955" y="1"/>
                    </a:lnTo>
                    <a:lnTo>
                      <a:pt x="962" y="1"/>
                    </a:lnTo>
                    <a:lnTo>
                      <a:pt x="969" y="2"/>
                    </a:lnTo>
                    <a:lnTo>
                      <a:pt x="975" y="2"/>
                    </a:lnTo>
                    <a:lnTo>
                      <a:pt x="982" y="5"/>
                    </a:lnTo>
                    <a:lnTo>
                      <a:pt x="988" y="5"/>
                    </a:lnTo>
                    <a:lnTo>
                      <a:pt x="994" y="7"/>
                    </a:lnTo>
                    <a:lnTo>
                      <a:pt x="999" y="7"/>
                    </a:lnTo>
                    <a:lnTo>
                      <a:pt x="1006" y="10"/>
                    </a:lnTo>
                    <a:lnTo>
                      <a:pt x="1012" y="10"/>
                    </a:lnTo>
                    <a:lnTo>
                      <a:pt x="1018" y="12"/>
                    </a:lnTo>
                    <a:lnTo>
                      <a:pt x="1024" y="13"/>
                    </a:lnTo>
                    <a:lnTo>
                      <a:pt x="1031" y="15"/>
                    </a:lnTo>
                    <a:lnTo>
                      <a:pt x="1038" y="17"/>
                    </a:lnTo>
                    <a:lnTo>
                      <a:pt x="1044" y="18"/>
                    </a:lnTo>
                    <a:lnTo>
                      <a:pt x="1051" y="21"/>
                    </a:lnTo>
                    <a:lnTo>
                      <a:pt x="1058" y="22"/>
                    </a:lnTo>
                    <a:lnTo>
                      <a:pt x="1066" y="25"/>
                    </a:lnTo>
                    <a:lnTo>
                      <a:pt x="1073" y="27"/>
                    </a:lnTo>
                    <a:lnTo>
                      <a:pt x="1080" y="28"/>
                    </a:lnTo>
                    <a:lnTo>
                      <a:pt x="1088" y="32"/>
                    </a:lnTo>
                    <a:lnTo>
                      <a:pt x="1095" y="33"/>
                    </a:lnTo>
                    <a:lnTo>
                      <a:pt x="1102" y="37"/>
                    </a:lnTo>
                    <a:lnTo>
                      <a:pt x="1110" y="38"/>
                    </a:lnTo>
                    <a:lnTo>
                      <a:pt x="1117" y="41"/>
                    </a:lnTo>
                    <a:lnTo>
                      <a:pt x="1125" y="44"/>
                    </a:lnTo>
                    <a:lnTo>
                      <a:pt x="1132" y="46"/>
                    </a:lnTo>
                    <a:lnTo>
                      <a:pt x="1140" y="49"/>
                    </a:lnTo>
                    <a:lnTo>
                      <a:pt x="1147" y="51"/>
                    </a:lnTo>
                    <a:lnTo>
                      <a:pt x="1155" y="55"/>
                    </a:lnTo>
                    <a:lnTo>
                      <a:pt x="1162" y="57"/>
                    </a:lnTo>
                    <a:lnTo>
                      <a:pt x="1170" y="60"/>
                    </a:lnTo>
                    <a:lnTo>
                      <a:pt x="1177" y="62"/>
                    </a:lnTo>
                    <a:lnTo>
                      <a:pt x="1185" y="65"/>
                    </a:lnTo>
                    <a:lnTo>
                      <a:pt x="1193" y="69"/>
                    </a:lnTo>
                    <a:lnTo>
                      <a:pt x="1200" y="71"/>
                    </a:lnTo>
                    <a:lnTo>
                      <a:pt x="1208" y="74"/>
                    </a:lnTo>
                    <a:lnTo>
                      <a:pt x="1214" y="76"/>
                    </a:lnTo>
                    <a:lnTo>
                      <a:pt x="1223" y="80"/>
                    </a:lnTo>
                    <a:lnTo>
                      <a:pt x="1229" y="82"/>
                    </a:lnTo>
                    <a:lnTo>
                      <a:pt x="1235" y="85"/>
                    </a:lnTo>
                    <a:lnTo>
                      <a:pt x="1241" y="87"/>
                    </a:lnTo>
                    <a:lnTo>
                      <a:pt x="1249" y="90"/>
                    </a:lnTo>
                    <a:lnTo>
                      <a:pt x="1255" y="93"/>
                    </a:lnTo>
                    <a:lnTo>
                      <a:pt x="1262" y="95"/>
                    </a:lnTo>
                    <a:lnTo>
                      <a:pt x="1268" y="98"/>
                    </a:lnTo>
                    <a:lnTo>
                      <a:pt x="1274" y="100"/>
                    </a:lnTo>
                    <a:lnTo>
                      <a:pt x="1280" y="103"/>
                    </a:lnTo>
                    <a:lnTo>
                      <a:pt x="1285" y="105"/>
                    </a:lnTo>
                    <a:lnTo>
                      <a:pt x="1292" y="106"/>
                    </a:lnTo>
                    <a:lnTo>
                      <a:pt x="1297" y="110"/>
                    </a:lnTo>
                    <a:lnTo>
                      <a:pt x="1302" y="111"/>
                    </a:lnTo>
                    <a:lnTo>
                      <a:pt x="1308" y="114"/>
                    </a:lnTo>
                    <a:lnTo>
                      <a:pt x="1313" y="116"/>
                    </a:lnTo>
                    <a:lnTo>
                      <a:pt x="1318" y="119"/>
                    </a:lnTo>
                    <a:lnTo>
                      <a:pt x="1322" y="120"/>
                    </a:lnTo>
                    <a:lnTo>
                      <a:pt x="1327" y="121"/>
                    </a:lnTo>
                    <a:lnTo>
                      <a:pt x="1331" y="123"/>
                    </a:lnTo>
                    <a:lnTo>
                      <a:pt x="1334" y="125"/>
                    </a:lnTo>
                    <a:lnTo>
                      <a:pt x="1341" y="128"/>
                    </a:lnTo>
                    <a:lnTo>
                      <a:pt x="1347" y="131"/>
                    </a:lnTo>
                    <a:lnTo>
                      <a:pt x="1352" y="133"/>
                    </a:lnTo>
                    <a:lnTo>
                      <a:pt x="1356" y="134"/>
                    </a:lnTo>
                    <a:lnTo>
                      <a:pt x="1357" y="135"/>
                    </a:lnTo>
                    <a:lnTo>
                      <a:pt x="1358" y="137"/>
                    </a:lnTo>
                    <a:lnTo>
                      <a:pt x="1359" y="137"/>
                    </a:lnTo>
                    <a:lnTo>
                      <a:pt x="1362" y="138"/>
                    </a:lnTo>
                    <a:lnTo>
                      <a:pt x="1366" y="139"/>
                    </a:lnTo>
                    <a:lnTo>
                      <a:pt x="1372" y="143"/>
                    </a:lnTo>
                    <a:lnTo>
                      <a:pt x="1375" y="144"/>
                    </a:lnTo>
                    <a:lnTo>
                      <a:pt x="1380" y="147"/>
                    </a:lnTo>
                    <a:lnTo>
                      <a:pt x="1383" y="149"/>
                    </a:lnTo>
                    <a:lnTo>
                      <a:pt x="1388" y="152"/>
                    </a:lnTo>
                    <a:lnTo>
                      <a:pt x="1392" y="154"/>
                    </a:lnTo>
                    <a:lnTo>
                      <a:pt x="1398" y="157"/>
                    </a:lnTo>
                    <a:lnTo>
                      <a:pt x="1403" y="160"/>
                    </a:lnTo>
                    <a:lnTo>
                      <a:pt x="1410" y="163"/>
                    </a:lnTo>
                    <a:lnTo>
                      <a:pt x="1415" y="165"/>
                    </a:lnTo>
                    <a:lnTo>
                      <a:pt x="1422" y="169"/>
                    </a:lnTo>
                    <a:lnTo>
                      <a:pt x="1428" y="172"/>
                    </a:lnTo>
                    <a:lnTo>
                      <a:pt x="1435" y="177"/>
                    </a:lnTo>
                    <a:lnTo>
                      <a:pt x="1441" y="179"/>
                    </a:lnTo>
                    <a:lnTo>
                      <a:pt x="1450" y="183"/>
                    </a:lnTo>
                    <a:lnTo>
                      <a:pt x="1456" y="188"/>
                    </a:lnTo>
                    <a:lnTo>
                      <a:pt x="1465" y="192"/>
                    </a:lnTo>
                    <a:lnTo>
                      <a:pt x="1472" y="196"/>
                    </a:lnTo>
                    <a:lnTo>
                      <a:pt x="1480" y="199"/>
                    </a:lnTo>
                    <a:lnTo>
                      <a:pt x="1489" y="203"/>
                    </a:lnTo>
                    <a:lnTo>
                      <a:pt x="1498" y="207"/>
                    </a:lnTo>
                    <a:lnTo>
                      <a:pt x="1506" y="212"/>
                    </a:lnTo>
                    <a:lnTo>
                      <a:pt x="1515" y="216"/>
                    </a:lnTo>
                    <a:lnTo>
                      <a:pt x="1524" y="221"/>
                    </a:lnTo>
                    <a:lnTo>
                      <a:pt x="1534" y="225"/>
                    </a:lnTo>
                    <a:lnTo>
                      <a:pt x="1541" y="228"/>
                    </a:lnTo>
                    <a:lnTo>
                      <a:pt x="1550" y="232"/>
                    </a:lnTo>
                    <a:lnTo>
                      <a:pt x="1559" y="236"/>
                    </a:lnTo>
                    <a:lnTo>
                      <a:pt x="1569" y="240"/>
                    </a:lnTo>
                    <a:lnTo>
                      <a:pt x="1578" y="243"/>
                    </a:lnTo>
                    <a:lnTo>
                      <a:pt x="1587" y="248"/>
                    </a:lnTo>
                    <a:lnTo>
                      <a:pt x="1597" y="252"/>
                    </a:lnTo>
                    <a:lnTo>
                      <a:pt x="1607" y="256"/>
                    </a:lnTo>
                    <a:lnTo>
                      <a:pt x="1614" y="260"/>
                    </a:lnTo>
                    <a:lnTo>
                      <a:pt x="1624" y="263"/>
                    </a:lnTo>
                    <a:lnTo>
                      <a:pt x="1633" y="267"/>
                    </a:lnTo>
                    <a:lnTo>
                      <a:pt x="1643" y="271"/>
                    </a:lnTo>
                    <a:lnTo>
                      <a:pt x="1652" y="275"/>
                    </a:lnTo>
                    <a:lnTo>
                      <a:pt x="1662" y="277"/>
                    </a:lnTo>
                    <a:lnTo>
                      <a:pt x="1671" y="281"/>
                    </a:lnTo>
                    <a:lnTo>
                      <a:pt x="1681" y="285"/>
                    </a:lnTo>
                    <a:lnTo>
                      <a:pt x="1688" y="287"/>
                    </a:lnTo>
                    <a:lnTo>
                      <a:pt x="1697" y="290"/>
                    </a:lnTo>
                    <a:lnTo>
                      <a:pt x="1706" y="292"/>
                    </a:lnTo>
                    <a:lnTo>
                      <a:pt x="1715" y="295"/>
                    </a:lnTo>
                    <a:lnTo>
                      <a:pt x="1723" y="297"/>
                    </a:lnTo>
                    <a:lnTo>
                      <a:pt x="1731" y="300"/>
                    </a:lnTo>
                    <a:lnTo>
                      <a:pt x="1740" y="301"/>
                    </a:lnTo>
                    <a:lnTo>
                      <a:pt x="1749" y="305"/>
                    </a:lnTo>
                    <a:lnTo>
                      <a:pt x="1755" y="306"/>
                    </a:lnTo>
                    <a:lnTo>
                      <a:pt x="1764" y="307"/>
                    </a:lnTo>
                    <a:lnTo>
                      <a:pt x="1770" y="309"/>
                    </a:lnTo>
                    <a:lnTo>
                      <a:pt x="1777" y="310"/>
                    </a:lnTo>
                    <a:lnTo>
                      <a:pt x="1785" y="310"/>
                    </a:lnTo>
                    <a:lnTo>
                      <a:pt x="1791" y="311"/>
                    </a:lnTo>
                    <a:lnTo>
                      <a:pt x="1798" y="311"/>
                    </a:lnTo>
                    <a:lnTo>
                      <a:pt x="1805" y="311"/>
                    </a:lnTo>
                    <a:lnTo>
                      <a:pt x="1889" y="274"/>
                    </a:lnTo>
                    <a:lnTo>
                      <a:pt x="1892" y="275"/>
                    </a:lnTo>
                    <a:lnTo>
                      <a:pt x="1898" y="277"/>
                    </a:lnTo>
                    <a:lnTo>
                      <a:pt x="1902" y="279"/>
                    </a:lnTo>
                    <a:lnTo>
                      <a:pt x="1905" y="281"/>
                    </a:lnTo>
                    <a:lnTo>
                      <a:pt x="1912" y="284"/>
                    </a:lnTo>
                    <a:lnTo>
                      <a:pt x="1919" y="289"/>
                    </a:lnTo>
                    <a:lnTo>
                      <a:pt x="1922" y="290"/>
                    </a:lnTo>
                    <a:lnTo>
                      <a:pt x="1926" y="291"/>
                    </a:lnTo>
                    <a:lnTo>
                      <a:pt x="1928" y="294"/>
                    </a:lnTo>
                    <a:lnTo>
                      <a:pt x="1933" y="295"/>
                    </a:lnTo>
                    <a:lnTo>
                      <a:pt x="1937" y="297"/>
                    </a:lnTo>
                    <a:lnTo>
                      <a:pt x="1941" y="300"/>
                    </a:lnTo>
                    <a:lnTo>
                      <a:pt x="1944" y="302"/>
                    </a:lnTo>
                    <a:lnTo>
                      <a:pt x="1949" y="305"/>
                    </a:lnTo>
                    <a:lnTo>
                      <a:pt x="1953" y="307"/>
                    </a:lnTo>
                    <a:lnTo>
                      <a:pt x="1957" y="310"/>
                    </a:lnTo>
                    <a:lnTo>
                      <a:pt x="1961" y="312"/>
                    </a:lnTo>
                    <a:lnTo>
                      <a:pt x="1966" y="315"/>
                    </a:lnTo>
                    <a:lnTo>
                      <a:pt x="1969" y="318"/>
                    </a:lnTo>
                    <a:lnTo>
                      <a:pt x="1974" y="321"/>
                    </a:lnTo>
                    <a:lnTo>
                      <a:pt x="1980" y="325"/>
                    </a:lnTo>
                    <a:lnTo>
                      <a:pt x="1983" y="328"/>
                    </a:lnTo>
                    <a:lnTo>
                      <a:pt x="1988" y="330"/>
                    </a:lnTo>
                    <a:lnTo>
                      <a:pt x="1992" y="334"/>
                    </a:lnTo>
                    <a:lnTo>
                      <a:pt x="1997" y="336"/>
                    </a:lnTo>
                    <a:lnTo>
                      <a:pt x="2001" y="340"/>
                    </a:lnTo>
                    <a:lnTo>
                      <a:pt x="2005" y="343"/>
                    </a:lnTo>
                    <a:lnTo>
                      <a:pt x="2010" y="346"/>
                    </a:lnTo>
                    <a:lnTo>
                      <a:pt x="2013" y="349"/>
                    </a:lnTo>
                    <a:lnTo>
                      <a:pt x="2017" y="354"/>
                    </a:lnTo>
                    <a:lnTo>
                      <a:pt x="2021" y="356"/>
                    </a:lnTo>
                    <a:lnTo>
                      <a:pt x="2026" y="360"/>
                    </a:lnTo>
                    <a:lnTo>
                      <a:pt x="2028" y="364"/>
                    </a:lnTo>
                    <a:lnTo>
                      <a:pt x="2033" y="368"/>
                    </a:lnTo>
                    <a:lnTo>
                      <a:pt x="2040" y="375"/>
                    </a:lnTo>
                    <a:lnTo>
                      <a:pt x="2047" y="383"/>
                    </a:lnTo>
                    <a:lnTo>
                      <a:pt x="2054" y="389"/>
                    </a:lnTo>
                    <a:lnTo>
                      <a:pt x="2059" y="398"/>
                    </a:lnTo>
                    <a:lnTo>
                      <a:pt x="2061" y="400"/>
                    </a:lnTo>
                    <a:lnTo>
                      <a:pt x="2062" y="406"/>
                    </a:lnTo>
                    <a:lnTo>
                      <a:pt x="2065" y="409"/>
                    </a:lnTo>
                    <a:lnTo>
                      <a:pt x="2067" y="413"/>
                    </a:lnTo>
                    <a:lnTo>
                      <a:pt x="2070" y="417"/>
                    </a:lnTo>
                    <a:lnTo>
                      <a:pt x="2071" y="421"/>
                    </a:lnTo>
                    <a:lnTo>
                      <a:pt x="2071" y="424"/>
                    </a:lnTo>
                    <a:lnTo>
                      <a:pt x="2072" y="428"/>
                    </a:lnTo>
                    <a:lnTo>
                      <a:pt x="2074" y="432"/>
                    </a:lnTo>
                    <a:lnTo>
                      <a:pt x="2075" y="436"/>
                    </a:lnTo>
                    <a:lnTo>
                      <a:pt x="2075" y="439"/>
                    </a:lnTo>
                    <a:lnTo>
                      <a:pt x="2075" y="444"/>
                    </a:lnTo>
                    <a:lnTo>
                      <a:pt x="2072" y="451"/>
                    </a:lnTo>
                    <a:lnTo>
                      <a:pt x="2070" y="460"/>
                    </a:lnTo>
                    <a:lnTo>
                      <a:pt x="2066" y="463"/>
                    </a:lnTo>
                    <a:lnTo>
                      <a:pt x="2065" y="467"/>
                    </a:lnTo>
                    <a:lnTo>
                      <a:pt x="2061" y="471"/>
                    </a:lnTo>
                    <a:lnTo>
                      <a:pt x="2059" y="476"/>
                    </a:lnTo>
                    <a:lnTo>
                      <a:pt x="2054" y="478"/>
                    </a:lnTo>
                    <a:lnTo>
                      <a:pt x="2050" y="483"/>
                    </a:lnTo>
                    <a:lnTo>
                      <a:pt x="2045" y="487"/>
                    </a:lnTo>
                    <a:lnTo>
                      <a:pt x="2040" y="492"/>
                    </a:lnTo>
                    <a:lnTo>
                      <a:pt x="2035" y="496"/>
                    </a:lnTo>
                    <a:lnTo>
                      <a:pt x="2030" y="500"/>
                    </a:lnTo>
                    <a:lnTo>
                      <a:pt x="2025" y="505"/>
                    </a:lnTo>
                    <a:lnTo>
                      <a:pt x="2018" y="509"/>
                    </a:lnTo>
                    <a:lnTo>
                      <a:pt x="2011" y="512"/>
                    </a:lnTo>
                    <a:lnTo>
                      <a:pt x="2005" y="516"/>
                    </a:lnTo>
                    <a:lnTo>
                      <a:pt x="1998" y="521"/>
                    </a:lnTo>
                    <a:lnTo>
                      <a:pt x="1992" y="525"/>
                    </a:lnTo>
                    <a:lnTo>
                      <a:pt x="1983" y="530"/>
                    </a:lnTo>
                    <a:lnTo>
                      <a:pt x="1977" y="534"/>
                    </a:lnTo>
                    <a:lnTo>
                      <a:pt x="1969" y="537"/>
                    </a:lnTo>
                    <a:lnTo>
                      <a:pt x="1963" y="543"/>
                    </a:lnTo>
                    <a:lnTo>
                      <a:pt x="1954" y="545"/>
                    </a:lnTo>
                    <a:lnTo>
                      <a:pt x="1947" y="550"/>
                    </a:lnTo>
                    <a:lnTo>
                      <a:pt x="1939" y="554"/>
                    </a:lnTo>
                    <a:lnTo>
                      <a:pt x="1932" y="559"/>
                    </a:lnTo>
                    <a:lnTo>
                      <a:pt x="1923" y="561"/>
                    </a:lnTo>
                    <a:lnTo>
                      <a:pt x="1915" y="566"/>
                    </a:lnTo>
                    <a:lnTo>
                      <a:pt x="1908" y="570"/>
                    </a:lnTo>
                    <a:lnTo>
                      <a:pt x="1899" y="574"/>
                    </a:lnTo>
                    <a:lnTo>
                      <a:pt x="1892" y="576"/>
                    </a:lnTo>
                    <a:lnTo>
                      <a:pt x="1883" y="581"/>
                    </a:lnTo>
                    <a:lnTo>
                      <a:pt x="1875" y="584"/>
                    </a:lnTo>
                    <a:lnTo>
                      <a:pt x="1867" y="588"/>
                    </a:lnTo>
                    <a:lnTo>
                      <a:pt x="1859" y="592"/>
                    </a:lnTo>
                    <a:lnTo>
                      <a:pt x="1851" y="594"/>
                    </a:lnTo>
                    <a:lnTo>
                      <a:pt x="1844" y="598"/>
                    </a:lnTo>
                    <a:lnTo>
                      <a:pt x="1836" y="602"/>
                    </a:lnTo>
                    <a:lnTo>
                      <a:pt x="1828" y="604"/>
                    </a:lnTo>
                    <a:lnTo>
                      <a:pt x="1821" y="608"/>
                    </a:lnTo>
                    <a:lnTo>
                      <a:pt x="1814" y="610"/>
                    </a:lnTo>
                    <a:lnTo>
                      <a:pt x="1808" y="613"/>
                    </a:lnTo>
                    <a:lnTo>
                      <a:pt x="1801" y="615"/>
                    </a:lnTo>
                    <a:lnTo>
                      <a:pt x="1794" y="618"/>
                    </a:lnTo>
                    <a:lnTo>
                      <a:pt x="1787" y="620"/>
                    </a:lnTo>
                    <a:lnTo>
                      <a:pt x="1782" y="624"/>
                    </a:lnTo>
                    <a:lnTo>
                      <a:pt x="1776" y="625"/>
                    </a:lnTo>
                    <a:lnTo>
                      <a:pt x="1770" y="628"/>
                    </a:lnTo>
                    <a:lnTo>
                      <a:pt x="1765" y="631"/>
                    </a:lnTo>
                    <a:lnTo>
                      <a:pt x="1760" y="632"/>
                    </a:lnTo>
                    <a:lnTo>
                      <a:pt x="1755" y="633"/>
                    </a:lnTo>
                    <a:lnTo>
                      <a:pt x="1750" y="636"/>
                    </a:lnTo>
                    <a:lnTo>
                      <a:pt x="1746" y="637"/>
                    </a:lnTo>
                    <a:lnTo>
                      <a:pt x="1744" y="638"/>
                    </a:lnTo>
                    <a:lnTo>
                      <a:pt x="1737" y="641"/>
                    </a:lnTo>
                    <a:lnTo>
                      <a:pt x="1732" y="642"/>
                    </a:lnTo>
                    <a:lnTo>
                      <a:pt x="1730" y="643"/>
                    </a:lnTo>
                    <a:lnTo>
                      <a:pt x="1730" y="644"/>
                    </a:lnTo>
                    <a:lnTo>
                      <a:pt x="1728" y="643"/>
                    </a:lnTo>
                    <a:lnTo>
                      <a:pt x="1726" y="641"/>
                    </a:lnTo>
                    <a:lnTo>
                      <a:pt x="1721" y="634"/>
                    </a:lnTo>
                    <a:lnTo>
                      <a:pt x="1717" y="628"/>
                    </a:lnTo>
                    <a:lnTo>
                      <a:pt x="1713" y="624"/>
                    </a:lnTo>
                    <a:lnTo>
                      <a:pt x="1711" y="619"/>
                    </a:lnTo>
                    <a:lnTo>
                      <a:pt x="1707" y="614"/>
                    </a:lnTo>
                    <a:lnTo>
                      <a:pt x="1703" y="609"/>
                    </a:lnTo>
                    <a:lnTo>
                      <a:pt x="1698" y="603"/>
                    </a:lnTo>
                    <a:lnTo>
                      <a:pt x="1693" y="598"/>
                    </a:lnTo>
                    <a:lnTo>
                      <a:pt x="1688" y="592"/>
                    </a:lnTo>
                    <a:lnTo>
                      <a:pt x="1685" y="585"/>
                    </a:lnTo>
                    <a:lnTo>
                      <a:pt x="1678" y="578"/>
                    </a:lnTo>
                    <a:lnTo>
                      <a:pt x="1671" y="570"/>
                    </a:lnTo>
                    <a:lnTo>
                      <a:pt x="1664" y="564"/>
                    </a:lnTo>
                    <a:lnTo>
                      <a:pt x="1658" y="556"/>
                    </a:lnTo>
                    <a:lnTo>
                      <a:pt x="1651" y="548"/>
                    </a:lnTo>
                    <a:lnTo>
                      <a:pt x="1643" y="539"/>
                    </a:lnTo>
                    <a:lnTo>
                      <a:pt x="1636" y="531"/>
                    </a:lnTo>
                    <a:lnTo>
                      <a:pt x="1629" y="522"/>
                    </a:lnTo>
                    <a:lnTo>
                      <a:pt x="1621" y="514"/>
                    </a:lnTo>
                    <a:lnTo>
                      <a:pt x="1612" y="505"/>
                    </a:lnTo>
                    <a:lnTo>
                      <a:pt x="1603" y="495"/>
                    </a:lnTo>
                    <a:lnTo>
                      <a:pt x="1594" y="487"/>
                    </a:lnTo>
                    <a:lnTo>
                      <a:pt x="1584" y="477"/>
                    </a:lnTo>
                    <a:lnTo>
                      <a:pt x="1575" y="467"/>
                    </a:lnTo>
                    <a:lnTo>
                      <a:pt x="1565" y="458"/>
                    </a:lnTo>
                    <a:lnTo>
                      <a:pt x="1555" y="448"/>
                    </a:lnTo>
                    <a:lnTo>
                      <a:pt x="1544" y="438"/>
                    </a:lnTo>
                    <a:lnTo>
                      <a:pt x="1534" y="428"/>
                    </a:lnTo>
                    <a:lnTo>
                      <a:pt x="1523" y="417"/>
                    </a:lnTo>
                    <a:lnTo>
                      <a:pt x="1511" y="408"/>
                    </a:lnTo>
                    <a:lnTo>
                      <a:pt x="1499" y="397"/>
                    </a:lnTo>
                    <a:lnTo>
                      <a:pt x="1486" y="387"/>
                    </a:lnTo>
                    <a:lnTo>
                      <a:pt x="1474" y="377"/>
                    </a:lnTo>
                    <a:lnTo>
                      <a:pt x="1462" y="367"/>
                    </a:lnTo>
                    <a:lnTo>
                      <a:pt x="1449" y="356"/>
                    </a:lnTo>
                    <a:lnTo>
                      <a:pt x="1435" y="346"/>
                    </a:lnTo>
                    <a:lnTo>
                      <a:pt x="1422" y="336"/>
                    </a:lnTo>
                    <a:lnTo>
                      <a:pt x="1408" y="326"/>
                    </a:lnTo>
                    <a:lnTo>
                      <a:pt x="1395" y="316"/>
                    </a:lnTo>
                    <a:lnTo>
                      <a:pt x="1380" y="307"/>
                    </a:lnTo>
                    <a:lnTo>
                      <a:pt x="1364" y="297"/>
                    </a:lnTo>
                    <a:lnTo>
                      <a:pt x="1351" y="289"/>
                    </a:lnTo>
                    <a:lnTo>
                      <a:pt x="1336" y="279"/>
                    </a:lnTo>
                    <a:lnTo>
                      <a:pt x="1321" y="270"/>
                    </a:lnTo>
                    <a:lnTo>
                      <a:pt x="1305" y="260"/>
                    </a:lnTo>
                    <a:lnTo>
                      <a:pt x="1289" y="251"/>
                    </a:lnTo>
                    <a:lnTo>
                      <a:pt x="1273" y="242"/>
                    </a:lnTo>
                    <a:lnTo>
                      <a:pt x="1257" y="233"/>
                    </a:lnTo>
                    <a:lnTo>
                      <a:pt x="1240" y="226"/>
                    </a:lnTo>
                    <a:lnTo>
                      <a:pt x="1224" y="217"/>
                    </a:lnTo>
                    <a:lnTo>
                      <a:pt x="1206" y="209"/>
                    </a:lnTo>
                    <a:lnTo>
                      <a:pt x="1189" y="202"/>
                    </a:lnTo>
                    <a:lnTo>
                      <a:pt x="1171" y="194"/>
                    </a:lnTo>
                    <a:lnTo>
                      <a:pt x="1154" y="188"/>
                    </a:lnTo>
                    <a:lnTo>
                      <a:pt x="1135" y="181"/>
                    </a:lnTo>
                    <a:lnTo>
                      <a:pt x="1117" y="174"/>
                    </a:lnTo>
                    <a:lnTo>
                      <a:pt x="1100" y="168"/>
                    </a:lnTo>
                    <a:lnTo>
                      <a:pt x="1082" y="163"/>
                    </a:lnTo>
                    <a:lnTo>
                      <a:pt x="1062" y="157"/>
                    </a:lnTo>
                    <a:lnTo>
                      <a:pt x="1044" y="152"/>
                    </a:lnTo>
                    <a:lnTo>
                      <a:pt x="1027" y="147"/>
                    </a:lnTo>
                    <a:lnTo>
                      <a:pt x="1009" y="143"/>
                    </a:lnTo>
                    <a:lnTo>
                      <a:pt x="993" y="139"/>
                    </a:lnTo>
                    <a:lnTo>
                      <a:pt x="977" y="135"/>
                    </a:lnTo>
                    <a:lnTo>
                      <a:pt x="962" y="131"/>
                    </a:lnTo>
                    <a:lnTo>
                      <a:pt x="947" y="129"/>
                    </a:lnTo>
                    <a:lnTo>
                      <a:pt x="931" y="126"/>
                    </a:lnTo>
                    <a:lnTo>
                      <a:pt x="916" y="124"/>
                    </a:lnTo>
                    <a:lnTo>
                      <a:pt x="903" y="121"/>
                    </a:lnTo>
                    <a:lnTo>
                      <a:pt x="890" y="120"/>
                    </a:lnTo>
                    <a:lnTo>
                      <a:pt x="876" y="119"/>
                    </a:lnTo>
                    <a:lnTo>
                      <a:pt x="865" y="118"/>
                    </a:lnTo>
                    <a:lnTo>
                      <a:pt x="852" y="118"/>
                    </a:lnTo>
                    <a:lnTo>
                      <a:pt x="841" y="118"/>
                    </a:lnTo>
                    <a:lnTo>
                      <a:pt x="829" y="116"/>
                    </a:lnTo>
                    <a:lnTo>
                      <a:pt x="817" y="116"/>
                    </a:lnTo>
                    <a:lnTo>
                      <a:pt x="807" y="116"/>
                    </a:lnTo>
                    <a:lnTo>
                      <a:pt x="797" y="118"/>
                    </a:lnTo>
                    <a:lnTo>
                      <a:pt x="787" y="118"/>
                    </a:lnTo>
                    <a:lnTo>
                      <a:pt x="777" y="120"/>
                    </a:lnTo>
                    <a:lnTo>
                      <a:pt x="768" y="120"/>
                    </a:lnTo>
                    <a:lnTo>
                      <a:pt x="759" y="123"/>
                    </a:lnTo>
                    <a:lnTo>
                      <a:pt x="751" y="123"/>
                    </a:lnTo>
                    <a:lnTo>
                      <a:pt x="743" y="124"/>
                    </a:lnTo>
                    <a:lnTo>
                      <a:pt x="736" y="126"/>
                    </a:lnTo>
                    <a:lnTo>
                      <a:pt x="728" y="129"/>
                    </a:lnTo>
                    <a:lnTo>
                      <a:pt x="721" y="131"/>
                    </a:lnTo>
                    <a:lnTo>
                      <a:pt x="714" y="133"/>
                    </a:lnTo>
                    <a:lnTo>
                      <a:pt x="708" y="137"/>
                    </a:lnTo>
                    <a:lnTo>
                      <a:pt x="703" y="139"/>
                    </a:lnTo>
                    <a:lnTo>
                      <a:pt x="697" y="140"/>
                    </a:lnTo>
                    <a:lnTo>
                      <a:pt x="690" y="143"/>
                    </a:lnTo>
                    <a:lnTo>
                      <a:pt x="685" y="145"/>
                    </a:lnTo>
                    <a:lnTo>
                      <a:pt x="680" y="149"/>
                    </a:lnTo>
                    <a:lnTo>
                      <a:pt x="675" y="150"/>
                    </a:lnTo>
                    <a:lnTo>
                      <a:pt x="670" y="154"/>
                    </a:lnTo>
                    <a:lnTo>
                      <a:pt x="667" y="157"/>
                    </a:lnTo>
                    <a:lnTo>
                      <a:pt x="663" y="160"/>
                    </a:lnTo>
                    <a:lnTo>
                      <a:pt x="655" y="165"/>
                    </a:lnTo>
                    <a:lnTo>
                      <a:pt x="649" y="170"/>
                    </a:lnTo>
                    <a:lnTo>
                      <a:pt x="644" y="177"/>
                    </a:lnTo>
                    <a:lnTo>
                      <a:pt x="639" y="182"/>
                    </a:lnTo>
                    <a:lnTo>
                      <a:pt x="635" y="187"/>
                    </a:lnTo>
                    <a:lnTo>
                      <a:pt x="631" y="191"/>
                    </a:lnTo>
                    <a:lnTo>
                      <a:pt x="629" y="196"/>
                    </a:lnTo>
                    <a:lnTo>
                      <a:pt x="628" y="199"/>
                    </a:lnTo>
                    <a:lnTo>
                      <a:pt x="625" y="204"/>
                    </a:lnTo>
                    <a:lnTo>
                      <a:pt x="625" y="207"/>
                    </a:lnTo>
                    <a:lnTo>
                      <a:pt x="624" y="207"/>
                    </a:lnTo>
                    <a:lnTo>
                      <a:pt x="620" y="212"/>
                    </a:lnTo>
                    <a:lnTo>
                      <a:pt x="619" y="214"/>
                    </a:lnTo>
                    <a:lnTo>
                      <a:pt x="616" y="217"/>
                    </a:lnTo>
                    <a:lnTo>
                      <a:pt x="614" y="221"/>
                    </a:lnTo>
                    <a:lnTo>
                      <a:pt x="610" y="226"/>
                    </a:lnTo>
                    <a:lnTo>
                      <a:pt x="608" y="231"/>
                    </a:lnTo>
                    <a:lnTo>
                      <a:pt x="604" y="235"/>
                    </a:lnTo>
                    <a:lnTo>
                      <a:pt x="599" y="240"/>
                    </a:lnTo>
                    <a:lnTo>
                      <a:pt x="596" y="247"/>
                    </a:lnTo>
                    <a:lnTo>
                      <a:pt x="591" y="253"/>
                    </a:lnTo>
                    <a:lnTo>
                      <a:pt x="588" y="260"/>
                    </a:lnTo>
                    <a:lnTo>
                      <a:pt x="583" y="266"/>
                    </a:lnTo>
                    <a:lnTo>
                      <a:pt x="579" y="274"/>
                    </a:lnTo>
                    <a:lnTo>
                      <a:pt x="574" y="280"/>
                    </a:lnTo>
                    <a:lnTo>
                      <a:pt x="569" y="287"/>
                    </a:lnTo>
                    <a:lnTo>
                      <a:pt x="564" y="294"/>
                    </a:lnTo>
                    <a:lnTo>
                      <a:pt x="560" y="301"/>
                    </a:lnTo>
                    <a:lnTo>
                      <a:pt x="555" y="309"/>
                    </a:lnTo>
                    <a:lnTo>
                      <a:pt x="551" y="316"/>
                    </a:lnTo>
                    <a:lnTo>
                      <a:pt x="549" y="320"/>
                    </a:lnTo>
                    <a:lnTo>
                      <a:pt x="546" y="325"/>
                    </a:lnTo>
                    <a:lnTo>
                      <a:pt x="544" y="328"/>
                    </a:lnTo>
                    <a:lnTo>
                      <a:pt x="542" y="333"/>
                    </a:lnTo>
                    <a:lnTo>
                      <a:pt x="537" y="339"/>
                    </a:lnTo>
                    <a:lnTo>
                      <a:pt x="534" y="346"/>
                    </a:lnTo>
                    <a:lnTo>
                      <a:pt x="530" y="354"/>
                    </a:lnTo>
                    <a:lnTo>
                      <a:pt x="526" y="362"/>
                    </a:lnTo>
                    <a:lnTo>
                      <a:pt x="522" y="368"/>
                    </a:lnTo>
                    <a:lnTo>
                      <a:pt x="520" y="375"/>
                    </a:lnTo>
                    <a:lnTo>
                      <a:pt x="517" y="382"/>
                    </a:lnTo>
                    <a:lnTo>
                      <a:pt x="515" y="388"/>
                    </a:lnTo>
                    <a:lnTo>
                      <a:pt x="512" y="393"/>
                    </a:lnTo>
                    <a:lnTo>
                      <a:pt x="508" y="399"/>
                    </a:lnTo>
                    <a:lnTo>
                      <a:pt x="505" y="406"/>
                    </a:lnTo>
                    <a:lnTo>
                      <a:pt x="501" y="412"/>
                    </a:lnTo>
                    <a:lnTo>
                      <a:pt x="493" y="418"/>
                    </a:lnTo>
                    <a:lnTo>
                      <a:pt x="488" y="426"/>
                    </a:lnTo>
                    <a:lnTo>
                      <a:pt x="482" y="432"/>
                    </a:lnTo>
                    <a:lnTo>
                      <a:pt x="476" y="439"/>
                    </a:lnTo>
                    <a:lnTo>
                      <a:pt x="468" y="446"/>
                    </a:lnTo>
                    <a:lnTo>
                      <a:pt x="461" y="453"/>
                    </a:lnTo>
                    <a:lnTo>
                      <a:pt x="457" y="456"/>
                    </a:lnTo>
                    <a:lnTo>
                      <a:pt x="453" y="460"/>
                    </a:lnTo>
                    <a:lnTo>
                      <a:pt x="448" y="463"/>
                    </a:lnTo>
                    <a:lnTo>
                      <a:pt x="446" y="467"/>
                    </a:lnTo>
                    <a:lnTo>
                      <a:pt x="441" y="470"/>
                    </a:lnTo>
                    <a:lnTo>
                      <a:pt x="437" y="473"/>
                    </a:lnTo>
                    <a:lnTo>
                      <a:pt x="432" y="477"/>
                    </a:lnTo>
                    <a:lnTo>
                      <a:pt x="429" y="481"/>
                    </a:lnTo>
                    <a:lnTo>
                      <a:pt x="424" y="483"/>
                    </a:lnTo>
                    <a:lnTo>
                      <a:pt x="421" y="487"/>
                    </a:lnTo>
                    <a:lnTo>
                      <a:pt x="416" y="491"/>
                    </a:lnTo>
                    <a:lnTo>
                      <a:pt x="413" y="494"/>
                    </a:lnTo>
                    <a:lnTo>
                      <a:pt x="408" y="497"/>
                    </a:lnTo>
                    <a:lnTo>
                      <a:pt x="404" y="500"/>
                    </a:lnTo>
                    <a:lnTo>
                      <a:pt x="399" y="502"/>
                    </a:lnTo>
                    <a:lnTo>
                      <a:pt x="395" y="506"/>
                    </a:lnTo>
                    <a:lnTo>
                      <a:pt x="392" y="509"/>
                    </a:lnTo>
                    <a:lnTo>
                      <a:pt x="387" y="511"/>
                    </a:lnTo>
                    <a:lnTo>
                      <a:pt x="384" y="514"/>
                    </a:lnTo>
                    <a:lnTo>
                      <a:pt x="380" y="517"/>
                    </a:lnTo>
                    <a:lnTo>
                      <a:pt x="375" y="520"/>
                    </a:lnTo>
                    <a:lnTo>
                      <a:pt x="372" y="522"/>
                    </a:lnTo>
                    <a:lnTo>
                      <a:pt x="368" y="525"/>
                    </a:lnTo>
                    <a:lnTo>
                      <a:pt x="365" y="527"/>
                    </a:lnTo>
                    <a:lnTo>
                      <a:pt x="358" y="531"/>
                    </a:lnTo>
                    <a:lnTo>
                      <a:pt x="353" y="536"/>
                    </a:lnTo>
                    <a:lnTo>
                      <a:pt x="347" y="539"/>
                    </a:lnTo>
                    <a:lnTo>
                      <a:pt x="342" y="543"/>
                    </a:lnTo>
                    <a:lnTo>
                      <a:pt x="337" y="545"/>
                    </a:lnTo>
                    <a:lnTo>
                      <a:pt x="334" y="549"/>
                    </a:lnTo>
                    <a:lnTo>
                      <a:pt x="329" y="553"/>
                    </a:lnTo>
                    <a:lnTo>
                      <a:pt x="328" y="554"/>
                    </a:lnTo>
                    <a:lnTo>
                      <a:pt x="325" y="554"/>
                    </a:lnTo>
                    <a:lnTo>
                      <a:pt x="324" y="553"/>
                    </a:lnTo>
                    <a:lnTo>
                      <a:pt x="321" y="553"/>
                    </a:lnTo>
                    <a:lnTo>
                      <a:pt x="318" y="553"/>
                    </a:lnTo>
                    <a:lnTo>
                      <a:pt x="313" y="551"/>
                    </a:lnTo>
                    <a:lnTo>
                      <a:pt x="308" y="550"/>
                    </a:lnTo>
                    <a:lnTo>
                      <a:pt x="301" y="550"/>
                    </a:lnTo>
                    <a:lnTo>
                      <a:pt x="295" y="551"/>
                    </a:lnTo>
                    <a:lnTo>
                      <a:pt x="290" y="551"/>
                    </a:lnTo>
                    <a:lnTo>
                      <a:pt x="286" y="551"/>
                    </a:lnTo>
                    <a:lnTo>
                      <a:pt x="283" y="551"/>
                    </a:lnTo>
                    <a:lnTo>
                      <a:pt x="279" y="553"/>
                    </a:lnTo>
                    <a:lnTo>
                      <a:pt x="275" y="553"/>
                    </a:lnTo>
                    <a:lnTo>
                      <a:pt x="270" y="554"/>
                    </a:lnTo>
                    <a:lnTo>
                      <a:pt x="266" y="555"/>
                    </a:lnTo>
                    <a:lnTo>
                      <a:pt x="262" y="558"/>
                    </a:lnTo>
                    <a:lnTo>
                      <a:pt x="257" y="558"/>
                    </a:lnTo>
                    <a:lnTo>
                      <a:pt x="252" y="560"/>
                    </a:lnTo>
                    <a:lnTo>
                      <a:pt x="249" y="561"/>
                    </a:lnTo>
                    <a:lnTo>
                      <a:pt x="245" y="564"/>
                    </a:lnTo>
                    <a:lnTo>
                      <a:pt x="240" y="566"/>
                    </a:lnTo>
                    <a:lnTo>
                      <a:pt x="236" y="570"/>
                    </a:lnTo>
                    <a:lnTo>
                      <a:pt x="231" y="573"/>
                    </a:lnTo>
                    <a:lnTo>
                      <a:pt x="227" y="576"/>
                    </a:lnTo>
                    <a:lnTo>
                      <a:pt x="193" y="602"/>
                    </a:lnTo>
                    <a:close/>
                  </a:path>
                </a:pathLst>
              </a:custGeom>
              <a:solidFill>
                <a:srgbClr val="DEAD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34" name="Freeform 65"/>
              <p:cNvSpPr>
                <a:spLocks/>
              </p:cNvSpPr>
              <p:nvPr/>
            </p:nvSpPr>
            <p:spPr bwMode="auto">
              <a:xfrm>
                <a:off x="2976" y="3094"/>
                <a:ext cx="580" cy="149"/>
              </a:xfrm>
              <a:custGeom>
                <a:avLst/>
                <a:gdLst>
                  <a:gd name="T0" fmla="*/ 318 w 1740"/>
                  <a:gd name="T1" fmla="*/ 350 h 446"/>
                  <a:gd name="T2" fmla="*/ 344 w 1740"/>
                  <a:gd name="T3" fmla="*/ 367 h 446"/>
                  <a:gd name="T4" fmla="*/ 727 w 1740"/>
                  <a:gd name="T5" fmla="*/ 446 h 446"/>
                  <a:gd name="T6" fmla="*/ 754 w 1740"/>
                  <a:gd name="T7" fmla="*/ 446 h 446"/>
                  <a:gd name="T8" fmla="*/ 806 w 1740"/>
                  <a:gd name="T9" fmla="*/ 445 h 446"/>
                  <a:gd name="T10" fmla="*/ 875 w 1740"/>
                  <a:gd name="T11" fmla="*/ 440 h 446"/>
                  <a:gd name="T12" fmla="*/ 961 w 1740"/>
                  <a:gd name="T13" fmla="*/ 430 h 446"/>
                  <a:gd name="T14" fmla="*/ 1062 w 1740"/>
                  <a:gd name="T15" fmla="*/ 413 h 446"/>
                  <a:gd name="T16" fmla="*/ 1175 w 1740"/>
                  <a:gd name="T17" fmla="*/ 388 h 446"/>
                  <a:gd name="T18" fmla="*/ 1297 w 1740"/>
                  <a:gd name="T19" fmla="*/ 352 h 446"/>
                  <a:gd name="T20" fmla="*/ 1423 w 1740"/>
                  <a:gd name="T21" fmla="*/ 305 h 446"/>
                  <a:gd name="T22" fmla="*/ 1555 w 1740"/>
                  <a:gd name="T23" fmla="*/ 242 h 446"/>
                  <a:gd name="T24" fmla="*/ 1688 w 1740"/>
                  <a:gd name="T25" fmla="*/ 167 h 446"/>
                  <a:gd name="T26" fmla="*/ 1560 w 1740"/>
                  <a:gd name="T27" fmla="*/ 3 h 446"/>
                  <a:gd name="T28" fmla="*/ 1535 w 1740"/>
                  <a:gd name="T29" fmla="*/ 19 h 446"/>
                  <a:gd name="T30" fmla="*/ 1491 w 1740"/>
                  <a:gd name="T31" fmla="*/ 45 h 446"/>
                  <a:gd name="T32" fmla="*/ 1433 w 1740"/>
                  <a:gd name="T33" fmla="*/ 75 h 446"/>
                  <a:gd name="T34" fmla="*/ 1367 w 1740"/>
                  <a:gd name="T35" fmla="*/ 109 h 446"/>
                  <a:gd name="T36" fmla="*/ 1290 w 1740"/>
                  <a:gd name="T37" fmla="*/ 145 h 446"/>
                  <a:gd name="T38" fmla="*/ 1209 w 1740"/>
                  <a:gd name="T39" fmla="*/ 179 h 446"/>
                  <a:gd name="T40" fmla="*/ 1125 w 1740"/>
                  <a:gd name="T41" fmla="*/ 210 h 446"/>
                  <a:gd name="T42" fmla="*/ 1041 w 1740"/>
                  <a:gd name="T43" fmla="*/ 233 h 446"/>
                  <a:gd name="T44" fmla="*/ 959 w 1740"/>
                  <a:gd name="T45" fmla="*/ 247 h 446"/>
                  <a:gd name="T46" fmla="*/ 884 w 1740"/>
                  <a:gd name="T47" fmla="*/ 251 h 446"/>
                  <a:gd name="T48" fmla="*/ 812 w 1740"/>
                  <a:gd name="T49" fmla="*/ 247 h 446"/>
                  <a:gd name="T50" fmla="*/ 746 w 1740"/>
                  <a:gd name="T51" fmla="*/ 244 h 446"/>
                  <a:gd name="T52" fmla="*/ 683 w 1740"/>
                  <a:gd name="T53" fmla="*/ 238 h 446"/>
                  <a:gd name="T54" fmla="*/ 624 w 1740"/>
                  <a:gd name="T55" fmla="*/ 233 h 446"/>
                  <a:gd name="T56" fmla="*/ 571 w 1740"/>
                  <a:gd name="T57" fmla="*/ 226 h 446"/>
                  <a:gd name="T58" fmla="*/ 521 w 1740"/>
                  <a:gd name="T59" fmla="*/ 216 h 446"/>
                  <a:gd name="T60" fmla="*/ 474 w 1740"/>
                  <a:gd name="T61" fmla="*/ 206 h 446"/>
                  <a:gd name="T62" fmla="*/ 434 w 1740"/>
                  <a:gd name="T63" fmla="*/ 193 h 446"/>
                  <a:gd name="T64" fmla="*/ 398 w 1740"/>
                  <a:gd name="T65" fmla="*/ 178 h 446"/>
                  <a:gd name="T66" fmla="*/ 365 w 1740"/>
                  <a:gd name="T67" fmla="*/ 161 h 446"/>
                  <a:gd name="T68" fmla="*/ 343 w 1740"/>
                  <a:gd name="T69" fmla="*/ 153 h 446"/>
                  <a:gd name="T70" fmla="*/ 316 w 1740"/>
                  <a:gd name="T71" fmla="*/ 159 h 446"/>
                  <a:gd name="T72" fmla="*/ 281 w 1740"/>
                  <a:gd name="T73" fmla="*/ 167 h 446"/>
                  <a:gd name="T74" fmla="*/ 241 w 1740"/>
                  <a:gd name="T75" fmla="*/ 169 h 446"/>
                  <a:gd name="T76" fmla="*/ 207 w 1740"/>
                  <a:gd name="T77" fmla="*/ 163 h 446"/>
                  <a:gd name="T78" fmla="*/ 177 w 1740"/>
                  <a:gd name="T79" fmla="*/ 137 h 446"/>
                  <a:gd name="T80" fmla="*/ 147 w 1740"/>
                  <a:gd name="T81" fmla="*/ 107 h 446"/>
                  <a:gd name="T82" fmla="*/ 114 w 1740"/>
                  <a:gd name="T83" fmla="*/ 104 h 446"/>
                  <a:gd name="T84" fmla="*/ 85 w 1740"/>
                  <a:gd name="T85" fmla="*/ 109 h 446"/>
                  <a:gd name="T86" fmla="*/ 54 w 1740"/>
                  <a:gd name="T87" fmla="*/ 119 h 446"/>
                  <a:gd name="T88" fmla="*/ 23 w 1740"/>
                  <a:gd name="T89" fmla="*/ 133 h 446"/>
                  <a:gd name="T90" fmla="*/ 1 w 1740"/>
                  <a:gd name="T91" fmla="*/ 154 h 446"/>
                  <a:gd name="T92" fmla="*/ 5 w 1740"/>
                  <a:gd name="T93" fmla="*/ 177 h 446"/>
                  <a:gd name="T94" fmla="*/ 28 w 1740"/>
                  <a:gd name="T95" fmla="*/ 194 h 446"/>
                  <a:gd name="T96" fmla="*/ 49 w 1740"/>
                  <a:gd name="T97" fmla="*/ 198 h 446"/>
                  <a:gd name="T98" fmla="*/ 80 w 1740"/>
                  <a:gd name="T99" fmla="*/ 206 h 446"/>
                  <a:gd name="T100" fmla="*/ 105 w 1740"/>
                  <a:gd name="T101" fmla="*/ 213 h 446"/>
                  <a:gd name="T102" fmla="*/ 133 w 1740"/>
                  <a:gd name="T103" fmla="*/ 222 h 446"/>
                  <a:gd name="T104" fmla="*/ 162 w 1740"/>
                  <a:gd name="T105" fmla="*/ 233 h 446"/>
                  <a:gd name="T106" fmla="*/ 190 w 1740"/>
                  <a:gd name="T107" fmla="*/ 246 h 446"/>
                  <a:gd name="T108" fmla="*/ 215 w 1740"/>
                  <a:gd name="T109" fmla="*/ 259 h 446"/>
                  <a:gd name="T110" fmla="*/ 246 w 1740"/>
                  <a:gd name="T111" fmla="*/ 284 h 446"/>
                  <a:gd name="T112" fmla="*/ 276 w 1740"/>
                  <a:gd name="T113" fmla="*/ 315 h 44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740"/>
                  <a:gd name="T172" fmla="*/ 0 h 446"/>
                  <a:gd name="T173" fmla="*/ 1740 w 1740"/>
                  <a:gd name="T174" fmla="*/ 446 h 44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740" h="446">
                    <a:moveTo>
                      <a:pt x="289" y="328"/>
                    </a:moveTo>
                    <a:lnTo>
                      <a:pt x="295" y="333"/>
                    </a:lnTo>
                    <a:lnTo>
                      <a:pt x="301" y="339"/>
                    </a:lnTo>
                    <a:lnTo>
                      <a:pt x="306" y="343"/>
                    </a:lnTo>
                    <a:lnTo>
                      <a:pt x="314" y="347"/>
                    </a:lnTo>
                    <a:lnTo>
                      <a:pt x="318" y="350"/>
                    </a:lnTo>
                    <a:lnTo>
                      <a:pt x="324" y="354"/>
                    </a:lnTo>
                    <a:lnTo>
                      <a:pt x="329" y="357"/>
                    </a:lnTo>
                    <a:lnTo>
                      <a:pt x="334" y="360"/>
                    </a:lnTo>
                    <a:lnTo>
                      <a:pt x="338" y="363"/>
                    </a:lnTo>
                    <a:lnTo>
                      <a:pt x="341" y="364"/>
                    </a:lnTo>
                    <a:lnTo>
                      <a:pt x="344" y="367"/>
                    </a:lnTo>
                    <a:lnTo>
                      <a:pt x="348" y="368"/>
                    </a:lnTo>
                    <a:lnTo>
                      <a:pt x="350" y="369"/>
                    </a:lnTo>
                    <a:lnTo>
                      <a:pt x="353" y="370"/>
                    </a:lnTo>
                    <a:lnTo>
                      <a:pt x="720" y="446"/>
                    </a:lnTo>
                    <a:lnTo>
                      <a:pt x="722" y="446"/>
                    </a:lnTo>
                    <a:lnTo>
                      <a:pt x="727" y="446"/>
                    </a:lnTo>
                    <a:lnTo>
                      <a:pt x="728" y="446"/>
                    </a:lnTo>
                    <a:lnTo>
                      <a:pt x="733" y="446"/>
                    </a:lnTo>
                    <a:lnTo>
                      <a:pt x="737" y="446"/>
                    </a:lnTo>
                    <a:lnTo>
                      <a:pt x="743" y="446"/>
                    </a:lnTo>
                    <a:lnTo>
                      <a:pt x="747" y="446"/>
                    </a:lnTo>
                    <a:lnTo>
                      <a:pt x="754" y="446"/>
                    </a:lnTo>
                    <a:lnTo>
                      <a:pt x="761" y="446"/>
                    </a:lnTo>
                    <a:lnTo>
                      <a:pt x="769" y="446"/>
                    </a:lnTo>
                    <a:lnTo>
                      <a:pt x="777" y="445"/>
                    </a:lnTo>
                    <a:lnTo>
                      <a:pt x="786" y="445"/>
                    </a:lnTo>
                    <a:lnTo>
                      <a:pt x="795" y="445"/>
                    </a:lnTo>
                    <a:lnTo>
                      <a:pt x="806" y="445"/>
                    </a:lnTo>
                    <a:lnTo>
                      <a:pt x="816" y="443"/>
                    </a:lnTo>
                    <a:lnTo>
                      <a:pt x="826" y="443"/>
                    </a:lnTo>
                    <a:lnTo>
                      <a:pt x="837" y="442"/>
                    </a:lnTo>
                    <a:lnTo>
                      <a:pt x="850" y="441"/>
                    </a:lnTo>
                    <a:lnTo>
                      <a:pt x="861" y="440"/>
                    </a:lnTo>
                    <a:lnTo>
                      <a:pt x="875" y="440"/>
                    </a:lnTo>
                    <a:lnTo>
                      <a:pt x="887" y="438"/>
                    </a:lnTo>
                    <a:lnTo>
                      <a:pt x="902" y="437"/>
                    </a:lnTo>
                    <a:lnTo>
                      <a:pt x="916" y="435"/>
                    </a:lnTo>
                    <a:lnTo>
                      <a:pt x="930" y="433"/>
                    </a:lnTo>
                    <a:lnTo>
                      <a:pt x="945" y="431"/>
                    </a:lnTo>
                    <a:lnTo>
                      <a:pt x="961" y="430"/>
                    </a:lnTo>
                    <a:lnTo>
                      <a:pt x="978" y="427"/>
                    </a:lnTo>
                    <a:lnTo>
                      <a:pt x="994" y="425"/>
                    </a:lnTo>
                    <a:lnTo>
                      <a:pt x="1010" y="422"/>
                    </a:lnTo>
                    <a:lnTo>
                      <a:pt x="1028" y="419"/>
                    </a:lnTo>
                    <a:lnTo>
                      <a:pt x="1046" y="417"/>
                    </a:lnTo>
                    <a:lnTo>
                      <a:pt x="1062" y="413"/>
                    </a:lnTo>
                    <a:lnTo>
                      <a:pt x="1079" y="408"/>
                    </a:lnTo>
                    <a:lnTo>
                      <a:pt x="1098" y="406"/>
                    </a:lnTo>
                    <a:lnTo>
                      <a:pt x="1117" y="401"/>
                    </a:lnTo>
                    <a:lnTo>
                      <a:pt x="1136" y="397"/>
                    </a:lnTo>
                    <a:lnTo>
                      <a:pt x="1155" y="392"/>
                    </a:lnTo>
                    <a:lnTo>
                      <a:pt x="1175" y="388"/>
                    </a:lnTo>
                    <a:lnTo>
                      <a:pt x="1194" y="382"/>
                    </a:lnTo>
                    <a:lnTo>
                      <a:pt x="1214" y="376"/>
                    </a:lnTo>
                    <a:lnTo>
                      <a:pt x="1234" y="370"/>
                    </a:lnTo>
                    <a:lnTo>
                      <a:pt x="1254" y="364"/>
                    </a:lnTo>
                    <a:lnTo>
                      <a:pt x="1275" y="358"/>
                    </a:lnTo>
                    <a:lnTo>
                      <a:pt x="1297" y="352"/>
                    </a:lnTo>
                    <a:lnTo>
                      <a:pt x="1317" y="344"/>
                    </a:lnTo>
                    <a:lnTo>
                      <a:pt x="1338" y="338"/>
                    </a:lnTo>
                    <a:lnTo>
                      <a:pt x="1359" y="329"/>
                    </a:lnTo>
                    <a:lnTo>
                      <a:pt x="1381" y="321"/>
                    </a:lnTo>
                    <a:lnTo>
                      <a:pt x="1402" y="313"/>
                    </a:lnTo>
                    <a:lnTo>
                      <a:pt x="1423" y="305"/>
                    </a:lnTo>
                    <a:lnTo>
                      <a:pt x="1445" y="295"/>
                    </a:lnTo>
                    <a:lnTo>
                      <a:pt x="1466" y="285"/>
                    </a:lnTo>
                    <a:lnTo>
                      <a:pt x="1489" y="275"/>
                    </a:lnTo>
                    <a:lnTo>
                      <a:pt x="1511" y="265"/>
                    </a:lnTo>
                    <a:lnTo>
                      <a:pt x="1533" y="254"/>
                    </a:lnTo>
                    <a:lnTo>
                      <a:pt x="1555" y="242"/>
                    </a:lnTo>
                    <a:lnTo>
                      <a:pt x="1576" y="231"/>
                    </a:lnTo>
                    <a:lnTo>
                      <a:pt x="1599" y="220"/>
                    </a:lnTo>
                    <a:lnTo>
                      <a:pt x="1620" y="207"/>
                    </a:lnTo>
                    <a:lnTo>
                      <a:pt x="1643" y="194"/>
                    </a:lnTo>
                    <a:lnTo>
                      <a:pt x="1666" y="181"/>
                    </a:lnTo>
                    <a:lnTo>
                      <a:pt x="1688" y="167"/>
                    </a:lnTo>
                    <a:lnTo>
                      <a:pt x="1740" y="138"/>
                    </a:lnTo>
                    <a:lnTo>
                      <a:pt x="1603" y="19"/>
                    </a:lnTo>
                    <a:lnTo>
                      <a:pt x="1569" y="0"/>
                    </a:lnTo>
                    <a:lnTo>
                      <a:pt x="1568" y="0"/>
                    </a:lnTo>
                    <a:lnTo>
                      <a:pt x="1564" y="2"/>
                    </a:lnTo>
                    <a:lnTo>
                      <a:pt x="1560" y="3"/>
                    </a:lnTo>
                    <a:lnTo>
                      <a:pt x="1558" y="5"/>
                    </a:lnTo>
                    <a:lnTo>
                      <a:pt x="1554" y="7"/>
                    </a:lnTo>
                    <a:lnTo>
                      <a:pt x="1550" y="10"/>
                    </a:lnTo>
                    <a:lnTo>
                      <a:pt x="1545" y="12"/>
                    </a:lnTo>
                    <a:lnTo>
                      <a:pt x="1540" y="16"/>
                    </a:lnTo>
                    <a:lnTo>
                      <a:pt x="1535" y="19"/>
                    </a:lnTo>
                    <a:lnTo>
                      <a:pt x="1529" y="24"/>
                    </a:lnTo>
                    <a:lnTo>
                      <a:pt x="1521" y="26"/>
                    </a:lnTo>
                    <a:lnTo>
                      <a:pt x="1515" y="31"/>
                    </a:lnTo>
                    <a:lnTo>
                      <a:pt x="1507" y="35"/>
                    </a:lnTo>
                    <a:lnTo>
                      <a:pt x="1500" y="40"/>
                    </a:lnTo>
                    <a:lnTo>
                      <a:pt x="1491" y="45"/>
                    </a:lnTo>
                    <a:lnTo>
                      <a:pt x="1482" y="49"/>
                    </a:lnTo>
                    <a:lnTo>
                      <a:pt x="1474" y="54"/>
                    </a:lnTo>
                    <a:lnTo>
                      <a:pt x="1465" y="59"/>
                    </a:lnTo>
                    <a:lnTo>
                      <a:pt x="1455" y="64"/>
                    </a:lnTo>
                    <a:lnTo>
                      <a:pt x="1445" y="70"/>
                    </a:lnTo>
                    <a:lnTo>
                      <a:pt x="1433" y="75"/>
                    </a:lnTo>
                    <a:lnTo>
                      <a:pt x="1425" y="81"/>
                    </a:lnTo>
                    <a:lnTo>
                      <a:pt x="1413" y="86"/>
                    </a:lnTo>
                    <a:lnTo>
                      <a:pt x="1402" y="91"/>
                    </a:lnTo>
                    <a:lnTo>
                      <a:pt x="1391" y="98"/>
                    </a:lnTo>
                    <a:lnTo>
                      <a:pt x="1379" y="104"/>
                    </a:lnTo>
                    <a:lnTo>
                      <a:pt x="1367" y="109"/>
                    </a:lnTo>
                    <a:lnTo>
                      <a:pt x="1354" y="115"/>
                    </a:lnTo>
                    <a:lnTo>
                      <a:pt x="1342" y="123"/>
                    </a:lnTo>
                    <a:lnTo>
                      <a:pt x="1330" y="129"/>
                    </a:lnTo>
                    <a:lnTo>
                      <a:pt x="1317" y="134"/>
                    </a:lnTo>
                    <a:lnTo>
                      <a:pt x="1304" y="140"/>
                    </a:lnTo>
                    <a:lnTo>
                      <a:pt x="1290" y="145"/>
                    </a:lnTo>
                    <a:lnTo>
                      <a:pt x="1276" y="152"/>
                    </a:lnTo>
                    <a:lnTo>
                      <a:pt x="1263" y="157"/>
                    </a:lnTo>
                    <a:lnTo>
                      <a:pt x="1249" y="163"/>
                    </a:lnTo>
                    <a:lnTo>
                      <a:pt x="1236" y="168"/>
                    </a:lnTo>
                    <a:lnTo>
                      <a:pt x="1223" y="174"/>
                    </a:lnTo>
                    <a:lnTo>
                      <a:pt x="1209" y="179"/>
                    </a:lnTo>
                    <a:lnTo>
                      <a:pt x="1194" y="186"/>
                    </a:lnTo>
                    <a:lnTo>
                      <a:pt x="1180" y="191"/>
                    </a:lnTo>
                    <a:lnTo>
                      <a:pt x="1167" y="196"/>
                    </a:lnTo>
                    <a:lnTo>
                      <a:pt x="1152" y="201"/>
                    </a:lnTo>
                    <a:lnTo>
                      <a:pt x="1138" y="206"/>
                    </a:lnTo>
                    <a:lnTo>
                      <a:pt x="1125" y="210"/>
                    </a:lnTo>
                    <a:lnTo>
                      <a:pt x="1111" y="215"/>
                    </a:lnTo>
                    <a:lnTo>
                      <a:pt x="1096" y="218"/>
                    </a:lnTo>
                    <a:lnTo>
                      <a:pt x="1082" y="223"/>
                    </a:lnTo>
                    <a:lnTo>
                      <a:pt x="1068" y="226"/>
                    </a:lnTo>
                    <a:lnTo>
                      <a:pt x="1054" y="231"/>
                    </a:lnTo>
                    <a:lnTo>
                      <a:pt x="1041" y="233"/>
                    </a:lnTo>
                    <a:lnTo>
                      <a:pt x="1027" y="236"/>
                    </a:lnTo>
                    <a:lnTo>
                      <a:pt x="1013" y="240"/>
                    </a:lnTo>
                    <a:lnTo>
                      <a:pt x="1000" y="242"/>
                    </a:lnTo>
                    <a:lnTo>
                      <a:pt x="985" y="245"/>
                    </a:lnTo>
                    <a:lnTo>
                      <a:pt x="973" y="246"/>
                    </a:lnTo>
                    <a:lnTo>
                      <a:pt x="959" y="247"/>
                    </a:lnTo>
                    <a:lnTo>
                      <a:pt x="946" y="250"/>
                    </a:lnTo>
                    <a:lnTo>
                      <a:pt x="934" y="250"/>
                    </a:lnTo>
                    <a:lnTo>
                      <a:pt x="920" y="251"/>
                    </a:lnTo>
                    <a:lnTo>
                      <a:pt x="909" y="251"/>
                    </a:lnTo>
                    <a:lnTo>
                      <a:pt x="896" y="251"/>
                    </a:lnTo>
                    <a:lnTo>
                      <a:pt x="884" y="251"/>
                    </a:lnTo>
                    <a:lnTo>
                      <a:pt x="871" y="250"/>
                    </a:lnTo>
                    <a:lnTo>
                      <a:pt x="859" y="250"/>
                    </a:lnTo>
                    <a:lnTo>
                      <a:pt x="847" y="250"/>
                    </a:lnTo>
                    <a:lnTo>
                      <a:pt x="835" y="249"/>
                    </a:lnTo>
                    <a:lnTo>
                      <a:pt x="823" y="247"/>
                    </a:lnTo>
                    <a:lnTo>
                      <a:pt x="812" y="247"/>
                    </a:lnTo>
                    <a:lnTo>
                      <a:pt x="801" y="247"/>
                    </a:lnTo>
                    <a:lnTo>
                      <a:pt x="789" y="246"/>
                    </a:lnTo>
                    <a:lnTo>
                      <a:pt x="778" y="246"/>
                    </a:lnTo>
                    <a:lnTo>
                      <a:pt x="767" y="245"/>
                    </a:lnTo>
                    <a:lnTo>
                      <a:pt x="757" y="245"/>
                    </a:lnTo>
                    <a:lnTo>
                      <a:pt x="746" y="244"/>
                    </a:lnTo>
                    <a:lnTo>
                      <a:pt x="736" y="242"/>
                    </a:lnTo>
                    <a:lnTo>
                      <a:pt x="724" y="242"/>
                    </a:lnTo>
                    <a:lnTo>
                      <a:pt x="715" y="242"/>
                    </a:lnTo>
                    <a:lnTo>
                      <a:pt x="704" y="241"/>
                    </a:lnTo>
                    <a:lnTo>
                      <a:pt x="694" y="240"/>
                    </a:lnTo>
                    <a:lnTo>
                      <a:pt x="683" y="238"/>
                    </a:lnTo>
                    <a:lnTo>
                      <a:pt x="673" y="237"/>
                    </a:lnTo>
                    <a:lnTo>
                      <a:pt x="663" y="236"/>
                    </a:lnTo>
                    <a:lnTo>
                      <a:pt x="654" y="236"/>
                    </a:lnTo>
                    <a:lnTo>
                      <a:pt x="644" y="235"/>
                    </a:lnTo>
                    <a:lnTo>
                      <a:pt x="634" y="235"/>
                    </a:lnTo>
                    <a:lnTo>
                      <a:pt x="624" y="233"/>
                    </a:lnTo>
                    <a:lnTo>
                      <a:pt x="615" y="231"/>
                    </a:lnTo>
                    <a:lnTo>
                      <a:pt x="606" y="230"/>
                    </a:lnTo>
                    <a:lnTo>
                      <a:pt x="597" y="230"/>
                    </a:lnTo>
                    <a:lnTo>
                      <a:pt x="589" y="228"/>
                    </a:lnTo>
                    <a:lnTo>
                      <a:pt x="580" y="227"/>
                    </a:lnTo>
                    <a:lnTo>
                      <a:pt x="571" y="226"/>
                    </a:lnTo>
                    <a:lnTo>
                      <a:pt x="562" y="225"/>
                    </a:lnTo>
                    <a:lnTo>
                      <a:pt x="554" y="223"/>
                    </a:lnTo>
                    <a:lnTo>
                      <a:pt x="545" y="221"/>
                    </a:lnTo>
                    <a:lnTo>
                      <a:pt x="537" y="220"/>
                    </a:lnTo>
                    <a:lnTo>
                      <a:pt x="528" y="218"/>
                    </a:lnTo>
                    <a:lnTo>
                      <a:pt x="521" y="216"/>
                    </a:lnTo>
                    <a:lnTo>
                      <a:pt x="512" y="215"/>
                    </a:lnTo>
                    <a:lnTo>
                      <a:pt x="505" y="213"/>
                    </a:lnTo>
                    <a:lnTo>
                      <a:pt x="498" y="212"/>
                    </a:lnTo>
                    <a:lnTo>
                      <a:pt x="490" y="210"/>
                    </a:lnTo>
                    <a:lnTo>
                      <a:pt x="482" y="207"/>
                    </a:lnTo>
                    <a:lnTo>
                      <a:pt x="474" y="206"/>
                    </a:lnTo>
                    <a:lnTo>
                      <a:pt x="468" y="203"/>
                    </a:lnTo>
                    <a:lnTo>
                      <a:pt x="461" y="202"/>
                    </a:lnTo>
                    <a:lnTo>
                      <a:pt x="454" y="200"/>
                    </a:lnTo>
                    <a:lnTo>
                      <a:pt x="448" y="197"/>
                    </a:lnTo>
                    <a:lnTo>
                      <a:pt x="442" y="196"/>
                    </a:lnTo>
                    <a:lnTo>
                      <a:pt x="434" y="193"/>
                    </a:lnTo>
                    <a:lnTo>
                      <a:pt x="428" y="191"/>
                    </a:lnTo>
                    <a:lnTo>
                      <a:pt x="422" y="188"/>
                    </a:lnTo>
                    <a:lnTo>
                      <a:pt x="415" y="186"/>
                    </a:lnTo>
                    <a:lnTo>
                      <a:pt x="409" y="183"/>
                    </a:lnTo>
                    <a:lnTo>
                      <a:pt x="403" y="181"/>
                    </a:lnTo>
                    <a:lnTo>
                      <a:pt x="398" y="178"/>
                    </a:lnTo>
                    <a:lnTo>
                      <a:pt x="393" y="176"/>
                    </a:lnTo>
                    <a:lnTo>
                      <a:pt x="387" y="173"/>
                    </a:lnTo>
                    <a:lnTo>
                      <a:pt x="382" y="169"/>
                    </a:lnTo>
                    <a:lnTo>
                      <a:pt x="375" y="167"/>
                    </a:lnTo>
                    <a:lnTo>
                      <a:pt x="372" y="164"/>
                    </a:lnTo>
                    <a:lnTo>
                      <a:pt x="365" y="161"/>
                    </a:lnTo>
                    <a:lnTo>
                      <a:pt x="360" y="158"/>
                    </a:lnTo>
                    <a:lnTo>
                      <a:pt x="356" y="156"/>
                    </a:lnTo>
                    <a:lnTo>
                      <a:pt x="353" y="152"/>
                    </a:lnTo>
                    <a:lnTo>
                      <a:pt x="350" y="152"/>
                    </a:lnTo>
                    <a:lnTo>
                      <a:pt x="346" y="153"/>
                    </a:lnTo>
                    <a:lnTo>
                      <a:pt x="343" y="153"/>
                    </a:lnTo>
                    <a:lnTo>
                      <a:pt x="340" y="156"/>
                    </a:lnTo>
                    <a:lnTo>
                      <a:pt x="336" y="156"/>
                    </a:lnTo>
                    <a:lnTo>
                      <a:pt x="333" y="157"/>
                    </a:lnTo>
                    <a:lnTo>
                      <a:pt x="328" y="158"/>
                    </a:lnTo>
                    <a:lnTo>
                      <a:pt x="323" y="159"/>
                    </a:lnTo>
                    <a:lnTo>
                      <a:pt x="316" y="159"/>
                    </a:lnTo>
                    <a:lnTo>
                      <a:pt x="311" y="162"/>
                    </a:lnTo>
                    <a:lnTo>
                      <a:pt x="305" y="162"/>
                    </a:lnTo>
                    <a:lnTo>
                      <a:pt x="300" y="163"/>
                    </a:lnTo>
                    <a:lnTo>
                      <a:pt x="294" y="164"/>
                    </a:lnTo>
                    <a:lnTo>
                      <a:pt x="287" y="167"/>
                    </a:lnTo>
                    <a:lnTo>
                      <a:pt x="281" y="167"/>
                    </a:lnTo>
                    <a:lnTo>
                      <a:pt x="274" y="168"/>
                    </a:lnTo>
                    <a:lnTo>
                      <a:pt x="267" y="168"/>
                    </a:lnTo>
                    <a:lnTo>
                      <a:pt x="261" y="169"/>
                    </a:lnTo>
                    <a:lnTo>
                      <a:pt x="254" y="169"/>
                    </a:lnTo>
                    <a:lnTo>
                      <a:pt x="247" y="169"/>
                    </a:lnTo>
                    <a:lnTo>
                      <a:pt x="241" y="169"/>
                    </a:lnTo>
                    <a:lnTo>
                      <a:pt x="235" y="169"/>
                    </a:lnTo>
                    <a:lnTo>
                      <a:pt x="228" y="168"/>
                    </a:lnTo>
                    <a:lnTo>
                      <a:pt x="222" y="168"/>
                    </a:lnTo>
                    <a:lnTo>
                      <a:pt x="216" y="167"/>
                    </a:lnTo>
                    <a:lnTo>
                      <a:pt x="211" y="166"/>
                    </a:lnTo>
                    <a:lnTo>
                      <a:pt x="207" y="163"/>
                    </a:lnTo>
                    <a:lnTo>
                      <a:pt x="202" y="162"/>
                    </a:lnTo>
                    <a:lnTo>
                      <a:pt x="197" y="159"/>
                    </a:lnTo>
                    <a:lnTo>
                      <a:pt x="195" y="157"/>
                    </a:lnTo>
                    <a:lnTo>
                      <a:pt x="187" y="151"/>
                    </a:lnTo>
                    <a:lnTo>
                      <a:pt x="182" y="143"/>
                    </a:lnTo>
                    <a:lnTo>
                      <a:pt x="177" y="137"/>
                    </a:lnTo>
                    <a:lnTo>
                      <a:pt x="173" y="130"/>
                    </a:lnTo>
                    <a:lnTo>
                      <a:pt x="168" y="124"/>
                    </a:lnTo>
                    <a:lnTo>
                      <a:pt x="163" y="118"/>
                    </a:lnTo>
                    <a:lnTo>
                      <a:pt x="157" y="113"/>
                    </a:lnTo>
                    <a:lnTo>
                      <a:pt x="151" y="109"/>
                    </a:lnTo>
                    <a:lnTo>
                      <a:pt x="147" y="107"/>
                    </a:lnTo>
                    <a:lnTo>
                      <a:pt x="142" y="105"/>
                    </a:lnTo>
                    <a:lnTo>
                      <a:pt x="137" y="104"/>
                    </a:lnTo>
                    <a:lnTo>
                      <a:pt x="132" y="104"/>
                    </a:lnTo>
                    <a:lnTo>
                      <a:pt x="127" y="103"/>
                    </a:lnTo>
                    <a:lnTo>
                      <a:pt x="120" y="103"/>
                    </a:lnTo>
                    <a:lnTo>
                      <a:pt x="114" y="104"/>
                    </a:lnTo>
                    <a:lnTo>
                      <a:pt x="108" y="105"/>
                    </a:lnTo>
                    <a:lnTo>
                      <a:pt x="103" y="105"/>
                    </a:lnTo>
                    <a:lnTo>
                      <a:pt x="99" y="107"/>
                    </a:lnTo>
                    <a:lnTo>
                      <a:pt x="95" y="107"/>
                    </a:lnTo>
                    <a:lnTo>
                      <a:pt x="90" y="108"/>
                    </a:lnTo>
                    <a:lnTo>
                      <a:pt x="85" y="109"/>
                    </a:lnTo>
                    <a:lnTo>
                      <a:pt x="82" y="110"/>
                    </a:lnTo>
                    <a:lnTo>
                      <a:pt x="77" y="113"/>
                    </a:lnTo>
                    <a:lnTo>
                      <a:pt x="72" y="114"/>
                    </a:lnTo>
                    <a:lnTo>
                      <a:pt x="65" y="115"/>
                    </a:lnTo>
                    <a:lnTo>
                      <a:pt x="60" y="118"/>
                    </a:lnTo>
                    <a:lnTo>
                      <a:pt x="54" y="119"/>
                    </a:lnTo>
                    <a:lnTo>
                      <a:pt x="49" y="123"/>
                    </a:lnTo>
                    <a:lnTo>
                      <a:pt x="43" y="124"/>
                    </a:lnTo>
                    <a:lnTo>
                      <a:pt x="36" y="127"/>
                    </a:lnTo>
                    <a:lnTo>
                      <a:pt x="30" y="129"/>
                    </a:lnTo>
                    <a:lnTo>
                      <a:pt x="24" y="133"/>
                    </a:lnTo>
                    <a:lnTo>
                      <a:pt x="23" y="133"/>
                    </a:lnTo>
                    <a:lnTo>
                      <a:pt x="19" y="134"/>
                    </a:lnTo>
                    <a:lnTo>
                      <a:pt x="15" y="137"/>
                    </a:lnTo>
                    <a:lnTo>
                      <a:pt x="10" y="140"/>
                    </a:lnTo>
                    <a:lnTo>
                      <a:pt x="6" y="145"/>
                    </a:lnTo>
                    <a:lnTo>
                      <a:pt x="3" y="152"/>
                    </a:lnTo>
                    <a:lnTo>
                      <a:pt x="1" y="154"/>
                    </a:lnTo>
                    <a:lnTo>
                      <a:pt x="1" y="158"/>
                    </a:lnTo>
                    <a:lnTo>
                      <a:pt x="0" y="162"/>
                    </a:lnTo>
                    <a:lnTo>
                      <a:pt x="1" y="167"/>
                    </a:lnTo>
                    <a:lnTo>
                      <a:pt x="1" y="171"/>
                    </a:lnTo>
                    <a:lnTo>
                      <a:pt x="3" y="174"/>
                    </a:lnTo>
                    <a:lnTo>
                      <a:pt x="5" y="177"/>
                    </a:lnTo>
                    <a:lnTo>
                      <a:pt x="8" y="181"/>
                    </a:lnTo>
                    <a:lnTo>
                      <a:pt x="11" y="184"/>
                    </a:lnTo>
                    <a:lnTo>
                      <a:pt x="16" y="189"/>
                    </a:lnTo>
                    <a:lnTo>
                      <a:pt x="20" y="191"/>
                    </a:lnTo>
                    <a:lnTo>
                      <a:pt x="25" y="193"/>
                    </a:lnTo>
                    <a:lnTo>
                      <a:pt x="28" y="194"/>
                    </a:lnTo>
                    <a:lnTo>
                      <a:pt x="29" y="194"/>
                    </a:lnTo>
                    <a:lnTo>
                      <a:pt x="30" y="194"/>
                    </a:lnTo>
                    <a:lnTo>
                      <a:pt x="36" y="196"/>
                    </a:lnTo>
                    <a:lnTo>
                      <a:pt x="40" y="196"/>
                    </a:lnTo>
                    <a:lnTo>
                      <a:pt x="45" y="197"/>
                    </a:lnTo>
                    <a:lnTo>
                      <a:pt x="49" y="198"/>
                    </a:lnTo>
                    <a:lnTo>
                      <a:pt x="56" y="201"/>
                    </a:lnTo>
                    <a:lnTo>
                      <a:pt x="63" y="202"/>
                    </a:lnTo>
                    <a:lnTo>
                      <a:pt x="69" y="203"/>
                    </a:lnTo>
                    <a:lnTo>
                      <a:pt x="73" y="203"/>
                    </a:lnTo>
                    <a:lnTo>
                      <a:pt x="77" y="206"/>
                    </a:lnTo>
                    <a:lnTo>
                      <a:pt x="80" y="206"/>
                    </a:lnTo>
                    <a:lnTo>
                      <a:pt x="85" y="207"/>
                    </a:lnTo>
                    <a:lnTo>
                      <a:pt x="88" y="208"/>
                    </a:lnTo>
                    <a:lnTo>
                      <a:pt x="93" y="210"/>
                    </a:lnTo>
                    <a:lnTo>
                      <a:pt x="97" y="211"/>
                    </a:lnTo>
                    <a:lnTo>
                      <a:pt x="102" y="212"/>
                    </a:lnTo>
                    <a:lnTo>
                      <a:pt x="105" y="213"/>
                    </a:lnTo>
                    <a:lnTo>
                      <a:pt x="110" y="215"/>
                    </a:lnTo>
                    <a:lnTo>
                      <a:pt x="115" y="217"/>
                    </a:lnTo>
                    <a:lnTo>
                      <a:pt x="120" y="218"/>
                    </a:lnTo>
                    <a:lnTo>
                      <a:pt x="124" y="220"/>
                    </a:lnTo>
                    <a:lnTo>
                      <a:pt x="129" y="221"/>
                    </a:lnTo>
                    <a:lnTo>
                      <a:pt x="133" y="222"/>
                    </a:lnTo>
                    <a:lnTo>
                      <a:pt x="138" y="225"/>
                    </a:lnTo>
                    <a:lnTo>
                      <a:pt x="143" y="226"/>
                    </a:lnTo>
                    <a:lnTo>
                      <a:pt x="148" y="227"/>
                    </a:lnTo>
                    <a:lnTo>
                      <a:pt x="153" y="230"/>
                    </a:lnTo>
                    <a:lnTo>
                      <a:pt x="158" y="231"/>
                    </a:lnTo>
                    <a:lnTo>
                      <a:pt x="162" y="233"/>
                    </a:lnTo>
                    <a:lnTo>
                      <a:pt x="167" y="235"/>
                    </a:lnTo>
                    <a:lnTo>
                      <a:pt x="171" y="237"/>
                    </a:lnTo>
                    <a:lnTo>
                      <a:pt x="176" y="240"/>
                    </a:lnTo>
                    <a:lnTo>
                      <a:pt x="181" y="241"/>
                    </a:lnTo>
                    <a:lnTo>
                      <a:pt x="186" y="244"/>
                    </a:lnTo>
                    <a:lnTo>
                      <a:pt x="190" y="246"/>
                    </a:lnTo>
                    <a:lnTo>
                      <a:pt x="195" y="249"/>
                    </a:lnTo>
                    <a:lnTo>
                      <a:pt x="198" y="251"/>
                    </a:lnTo>
                    <a:lnTo>
                      <a:pt x="202" y="252"/>
                    </a:lnTo>
                    <a:lnTo>
                      <a:pt x="207" y="255"/>
                    </a:lnTo>
                    <a:lnTo>
                      <a:pt x="211" y="257"/>
                    </a:lnTo>
                    <a:lnTo>
                      <a:pt x="215" y="259"/>
                    </a:lnTo>
                    <a:lnTo>
                      <a:pt x="218" y="262"/>
                    </a:lnTo>
                    <a:lnTo>
                      <a:pt x="222" y="264"/>
                    </a:lnTo>
                    <a:lnTo>
                      <a:pt x="227" y="267"/>
                    </a:lnTo>
                    <a:lnTo>
                      <a:pt x="233" y="272"/>
                    </a:lnTo>
                    <a:lnTo>
                      <a:pt x="241" y="277"/>
                    </a:lnTo>
                    <a:lnTo>
                      <a:pt x="246" y="284"/>
                    </a:lnTo>
                    <a:lnTo>
                      <a:pt x="252" y="290"/>
                    </a:lnTo>
                    <a:lnTo>
                      <a:pt x="256" y="295"/>
                    </a:lnTo>
                    <a:lnTo>
                      <a:pt x="261" y="300"/>
                    </a:lnTo>
                    <a:lnTo>
                      <a:pt x="266" y="305"/>
                    </a:lnTo>
                    <a:lnTo>
                      <a:pt x="271" y="311"/>
                    </a:lnTo>
                    <a:lnTo>
                      <a:pt x="276" y="315"/>
                    </a:lnTo>
                    <a:lnTo>
                      <a:pt x="280" y="319"/>
                    </a:lnTo>
                    <a:lnTo>
                      <a:pt x="285" y="324"/>
                    </a:lnTo>
                    <a:lnTo>
                      <a:pt x="289" y="328"/>
                    </a:lnTo>
                    <a:close/>
                  </a:path>
                </a:pathLst>
              </a:custGeom>
              <a:solidFill>
                <a:srgbClr val="FFD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35" name="Freeform 66"/>
              <p:cNvSpPr>
                <a:spLocks/>
              </p:cNvSpPr>
              <p:nvPr/>
            </p:nvSpPr>
            <p:spPr bwMode="auto">
              <a:xfrm>
                <a:off x="3227" y="3174"/>
                <a:ext cx="279" cy="73"/>
              </a:xfrm>
              <a:custGeom>
                <a:avLst/>
                <a:gdLst>
                  <a:gd name="T0" fmla="*/ 88 w 836"/>
                  <a:gd name="T1" fmla="*/ 159 h 218"/>
                  <a:gd name="T2" fmla="*/ 95 w 836"/>
                  <a:gd name="T3" fmla="*/ 158 h 218"/>
                  <a:gd name="T4" fmla="*/ 106 w 836"/>
                  <a:gd name="T5" fmla="*/ 157 h 218"/>
                  <a:gd name="T6" fmla="*/ 114 w 836"/>
                  <a:gd name="T7" fmla="*/ 156 h 218"/>
                  <a:gd name="T8" fmla="*/ 126 w 836"/>
                  <a:gd name="T9" fmla="*/ 154 h 218"/>
                  <a:gd name="T10" fmla="*/ 138 w 836"/>
                  <a:gd name="T11" fmla="*/ 153 h 218"/>
                  <a:gd name="T12" fmla="*/ 153 w 836"/>
                  <a:gd name="T13" fmla="*/ 152 h 218"/>
                  <a:gd name="T14" fmla="*/ 168 w 836"/>
                  <a:gd name="T15" fmla="*/ 149 h 218"/>
                  <a:gd name="T16" fmla="*/ 186 w 836"/>
                  <a:gd name="T17" fmla="*/ 148 h 218"/>
                  <a:gd name="T18" fmla="*/ 203 w 836"/>
                  <a:gd name="T19" fmla="*/ 144 h 218"/>
                  <a:gd name="T20" fmla="*/ 222 w 836"/>
                  <a:gd name="T21" fmla="*/ 142 h 218"/>
                  <a:gd name="T22" fmla="*/ 244 w 836"/>
                  <a:gd name="T23" fmla="*/ 139 h 218"/>
                  <a:gd name="T24" fmla="*/ 265 w 836"/>
                  <a:gd name="T25" fmla="*/ 136 h 218"/>
                  <a:gd name="T26" fmla="*/ 288 w 836"/>
                  <a:gd name="T27" fmla="*/ 133 h 218"/>
                  <a:gd name="T28" fmla="*/ 310 w 836"/>
                  <a:gd name="T29" fmla="*/ 128 h 218"/>
                  <a:gd name="T30" fmla="*/ 334 w 836"/>
                  <a:gd name="T31" fmla="*/ 123 h 218"/>
                  <a:gd name="T32" fmla="*/ 359 w 836"/>
                  <a:gd name="T33" fmla="*/ 118 h 218"/>
                  <a:gd name="T34" fmla="*/ 385 w 836"/>
                  <a:gd name="T35" fmla="*/ 113 h 218"/>
                  <a:gd name="T36" fmla="*/ 412 w 836"/>
                  <a:gd name="T37" fmla="*/ 108 h 218"/>
                  <a:gd name="T38" fmla="*/ 438 w 836"/>
                  <a:gd name="T39" fmla="*/ 102 h 218"/>
                  <a:gd name="T40" fmla="*/ 466 w 836"/>
                  <a:gd name="T41" fmla="*/ 95 h 218"/>
                  <a:gd name="T42" fmla="*/ 493 w 836"/>
                  <a:gd name="T43" fmla="*/ 88 h 218"/>
                  <a:gd name="T44" fmla="*/ 522 w 836"/>
                  <a:gd name="T45" fmla="*/ 81 h 218"/>
                  <a:gd name="T46" fmla="*/ 550 w 836"/>
                  <a:gd name="T47" fmla="*/ 73 h 218"/>
                  <a:gd name="T48" fmla="*/ 579 w 836"/>
                  <a:gd name="T49" fmla="*/ 63 h 218"/>
                  <a:gd name="T50" fmla="*/ 608 w 836"/>
                  <a:gd name="T51" fmla="*/ 55 h 218"/>
                  <a:gd name="T52" fmla="*/ 636 w 836"/>
                  <a:gd name="T53" fmla="*/ 45 h 218"/>
                  <a:gd name="T54" fmla="*/ 665 w 836"/>
                  <a:gd name="T55" fmla="*/ 35 h 218"/>
                  <a:gd name="T56" fmla="*/ 694 w 836"/>
                  <a:gd name="T57" fmla="*/ 24 h 218"/>
                  <a:gd name="T58" fmla="*/ 722 w 836"/>
                  <a:gd name="T59" fmla="*/ 12 h 218"/>
                  <a:gd name="T60" fmla="*/ 836 w 836"/>
                  <a:gd name="T61" fmla="*/ 0 h 218"/>
                  <a:gd name="T62" fmla="*/ 812 w 836"/>
                  <a:gd name="T63" fmla="*/ 11 h 218"/>
                  <a:gd name="T64" fmla="*/ 802 w 836"/>
                  <a:gd name="T65" fmla="*/ 17 h 218"/>
                  <a:gd name="T66" fmla="*/ 790 w 836"/>
                  <a:gd name="T67" fmla="*/ 22 h 218"/>
                  <a:gd name="T68" fmla="*/ 777 w 836"/>
                  <a:gd name="T69" fmla="*/ 30 h 218"/>
                  <a:gd name="T70" fmla="*/ 762 w 836"/>
                  <a:gd name="T71" fmla="*/ 36 h 218"/>
                  <a:gd name="T72" fmla="*/ 747 w 836"/>
                  <a:gd name="T73" fmla="*/ 44 h 218"/>
                  <a:gd name="T74" fmla="*/ 729 w 836"/>
                  <a:gd name="T75" fmla="*/ 53 h 218"/>
                  <a:gd name="T76" fmla="*/ 712 w 836"/>
                  <a:gd name="T77" fmla="*/ 61 h 218"/>
                  <a:gd name="T78" fmla="*/ 692 w 836"/>
                  <a:gd name="T79" fmla="*/ 70 h 218"/>
                  <a:gd name="T80" fmla="*/ 673 w 836"/>
                  <a:gd name="T81" fmla="*/ 79 h 218"/>
                  <a:gd name="T82" fmla="*/ 653 w 836"/>
                  <a:gd name="T83" fmla="*/ 89 h 218"/>
                  <a:gd name="T84" fmla="*/ 633 w 836"/>
                  <a:gd name="T85" fmla="*/ 99 h 218"/>
                  <a:gd name="T86" fmla="*/ 610 w 836"/>
                  <a:gd name="T87" fmla="*/ 108 h 218"/>
                  <a:gd name="T88" fmla="*/ 588 w 836"/>
                  <a:gd name="T89" fmla="*/ 118 h 218"/>
                  <a:gd name="T90" fmla="*/ 565 w 836"/>
                  <a:gd name="T91" fmla="*/ 127 h 218"/>
                  <a:gd name="T92" fmla="*/ 542 w 836"/>
                  <a:gd name="T93" fmla="*/ 137 h 218"/>
                  <a:gd name="T94" fmla="*/ 518 w 836"/>
                  <a:gd name="T95" fmla="*/ 146 h 218"/>
                  <a:gd name="T96" fmla="*/ 496 w 836"/>
                  <a:gd name="T97" fmla="*/ 156 h 218"/>
                  <a:gd name="T98" fmla="*/ 472 w 836"/>
                  <a:gd name="T99" fmla="*/ 163 h 218"/>
                  <a:gd name="T100" fmla="*/ 449 w 836"/>
                  <a:gd name="T101" fmla="*/ 172 h 218"/>
                  <a:gd name="T102" fmla="*/ 426 w 836"/>
                  <a:gd name="T103" fmla="*/ 179 h 218"/>
                  <a:gd name="T104" fmla="*/ 403 w 836"/>
                  <a:gd name="T105" fmla="*/ 187 h 218"/>
                  <a:gd name="T106" fmla="*/ 379 w 836"/>
                  <a:gd name="T107" fmla="*/ 193 h 218"/>
                  <a:gd name="T108" fmla="*/ 358 w 836"/>
                  <a:gd name="T109" fmla="*/ 201 h 218"/>
                  <a:gd name="T110" fmla="*/ 336 w 836"/>
                  <a:gd name="T111" fmla="*/ 206 h 218"/>
                  <a:gd name="T112" fmla="*/ 315 w 836"/>
                  <a:gd name="T113" fmla="*/ 211 h 218"/>
                  <a:gd name="T114" fmla="*/ 295 w 836"/>
                  <a:gd name="T115" fmla="*/ 215 h 218"/>
                  <a:gd name="T116" fmla="*/ 276 w 836"/>
                  <a:gd name="T117" fmla="*/ 218 h 218"/>
                  <a:gd name="T118" fmla="*/ 88 w 836"/>
                  <a:gd name="T119" fmla="*/ 159 h 21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36"/>
                  <a:gd name="T181" fmla="*/ 0 h 218"/>
                  <a:gd name="T182" fmla="*/ 836 w 836"/>
                  <a:gd name="T183" fmla="*/ 218 h 21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36" h="218">
                    <a:moveTo>
                      <a:pt x="88" y="159"/>
                    </a:moveTo>
                    <a:lnTo>
                      <a:pt x="88" y="159"/>
                    </a:lnTo>
                    <a:lnTo>
                      <a:pt x="92" y="159"/>
                    </a:lnTo>
                    <a:lnTo>
                      <a:pt x="95" y="158"/>
                    </a:lnTo>
                    <a:lnTo>
                      <a:pt x="103" y="157"/>
                    </a:lnTo>
                    <a:lnTo>
                      <a:pt x="106" y="157"/>
                    </a:lnTo>
                    <a:lnTo>
                      <a:pt x="111" y="156"/>
                    </a:lnTo>
                    <a:lnTo>
                      <a:pt x="114" y="156"/>
                    </a:lnTo>
                    <a:lnTo>
                      <a:pt x="121" y="156"/>
                    </a:lnTo>
                    <a:lnTo>
                      <a:pt x="126" y="154"/>
                    </a:lnTo>
                    <a:lnTo>
                      <a:pt x="132" y="154"/>
                    </a:lnTo>
                    <a:lnTo>
                      <a:pt x="138" y="153"/>
                    </a:lnTo>
                    <a:lnTo>
                      <a:pt x="147" y="153"/>
                    </a:lnTo>
                    <a:lnTo>
                      <a:pt x="153" y="152"/>
                    </a:lnTo>
                    <a:lnTo>
                      <a:pt x="161" y="151"/>
                    </a:lnTo>
                    <a:lnTo>
                      <a:pt x="168" y="149"/>
                    </a:lnTo>
                    <a:lnTo>
                      <a:pt x="177" y="149"/>
                    </a:lnTo>
                    <a:lnTo>
                      <a:pt x="186" y="148"/>
                    </a:lnTo>
                    <a:lnTo>
                      <a:pt x="193" y="146"/>
                    </a:lnTo>
                    <a:lnTo>
                      <a:pt x="203" y="144"/>
                    </a:lnTo>
                    <a:lnTo>
                      <a:pt x="213" y="144"/>
                    </a:lnTo>
                    <a:lnTo>
                      <a:pt x="222" y="142"/>
                    </a:lnTo>
                    <a:lnTo>
                      <a:pt x="232" y="141"/>
                    </a:lnTo>
                    <a:lnTo>
                      <a:pt x="244" y="139"/>
                    </a:lnTo>
                    <a:lnTo>
                      <a:pt x="254" y="138"/>
                    </a:lnTo>
                    <a:lnTo>
                      <a:pt x="265" y="136"/>
                    </a:lnTo>
                    <a:lnTo>
                      <a:pt x="276" y="134"/>
                    </a:lnTo>
                    <a:lnTo>
                      <a:pt x="288" y="133"/>
                    </a:lnTo>
                    <a:lnTo>
                      <a:pt x="299" y="132"/>
                    </a:lnTo>
                    <a:lnTo>
                      <a:pt x="310" y="128"/>
                    </a:lnTo>
                    <a:lnTo>
                      <a:pt x="323" y="127"/>
                    </a:lnTo>
                    <a:lnTo>
                      <a:pt x="334" y="123"/>
                    </a:lnTo>
                    <a:lnTo>
                      <a:pt x="348" y="122"/>
                    </a:lnTo>
                    <a:lnTo>
                      <a:pt x="359" y="118"/>
                    </a:lnTo>
                    <a:lnTo>
                      <a:pt x="372" y="117"/>
                    </a:lnTo>
                    <a:lnTo>
                      <a:pt x="385" y="113"/>
                    </a:lnTo>
                    <a:lnTo>
                      <a:pt x="399" y="112"/>
                    </a:lnTo>
                    <a:lnTo>
                      <a:pt x="412" y="108"/>
                    </a:lnTo>
                    <a:lnTo>
                      <a:pt x="426" y="105"/>
                    </a:lnTo>
                    <a:lnTo>
                      <a:pt x="438" y="102"/>
                    </a:lnTo>
                    <a:lnTo>
                      <a:pt x="452" y="99"/>
                    </a:lnTo>
                    <a:lnTo>
                      <a:pt x="466" y="95"/>
                    </a:lnTo>
                    <a:lnTo>
                      <a:pt x="481" y="92"/>
                    </a:lnTo>
                    <a:lnTo>
                      <a:pt x="493" y="88"/>
                    </a:lnTo>
                    <a:lnTo>
                      <a:pt x="508" y="85"/>
                    </a:lnTo>
                    <a:lnTo>
                      <a:pt x="522" y="81"/>
                    </a:lnTo>
                    <a:lnTo>
                      <a:pt x="536" y="76"/>
                    </a:lnTo>
                    <a:lnTo>
                      <a:pt x="550" y="73"/>
                    </a:lnTo>
                    <a:lnTo>
                      <a:pt x="565" y="68"/>
                    </a:lnTo>
                    <a:lnTo>
                      <a:pt x="579" y="63"/>
                    </a:lnTo>
                    <a:lnTo>
                      <a:pt x="594" y="59"/>
                    </a:lnTo>
                    <a:lnTo>
                      <a:pt x="608" y="55"/>
                    </a:lnTo>
                    <a:lnTo>
                      <a:pt x="623" y="50"/>
                    </a:lnTo>
                    <a:lnTo>
                      <a:pt x="636" y="45"/>
                    </a:lnTo>
                    <a:lnTo>
                      <a:pt x="650" y="40"/>
                    </a:lnTo>
                    <a:lnTo>
                      <a:pt x="665" y="35"/>
                    </a:lnTo>
                    <a:lnTo>
                      <a:pt x="679" y="30"/>
                    </a:lnTo>
                    <a:lnTo>
                      <a:pt x="694" y="24"/>
                    </a:lnTo>
                    <a:lnTo>
                      <a:pt x="708" y="19"/>
                    </a:lnTo>
                    <a:lnTo>
                      <a:pt x="722" y="12"/>
                    </a:lnTo>
                    <a:lnTo>
                      <a:pt x="737" y="7"/>
                    </a:lnTo>
                    <a:lnTo>
                      <a:pt x="836" y="0"/>
                    </a:lnTo>
                    <a:lnTo>
                      <a:pt x="816" y="10"/>
                    </a:lnTo>
                    <a:lnTo>
                      <a:pt x="812" y="11"/>
                    </a:lnTo>
                    <a:lnTo>
                      <a:pt x="807" y="14"/>
                    </a:lnTo>
                    <a:lnTo>
                      <a:pt x="802" y="17"/>
                    </a:lnTo>
                    <a:lnTo>
                      <a:pt x="796" y="19"/>
                    </a:lnTo>
                    <a:lnTo>
                      <a:pt x="790" y="22"/>
                    </a:lnTo>
                    <a:lnTo>
                      <a:pt x="783" y="25"/>
                    </a:lnTo>
                    <a:lnTo>
                      <a:pt x="777" y="30"/>
                    </a:lnTo>
                    <a:lnTo>
                      <a:pt x="770" y="32"/>
                    </a:lnTo>
                    <a:lnTo>
                      <a:pt x="762" y="36"/>
                    </a:lnTo>
                    <a:lnTo>
                      <a:pt x="754" y="40"/>
                    </a:lnTo>
                    <a:lnTo>
                      <a:pt x="747" y="44"/>
                    </a:lnTo>
                    <a:lnTo>
                      <a:pt x="738" y="49"/>
                    </a:lnTo>
                    <a:lnTo>
                      <a:pt x="729" y="53"/>
                    </a:lnTo>
                    <a:lnTo>
                      <a:pt x="721" y="56"/>
                    </a:lnTo>
                    <a:lnTo>
                      <a:pt x="712" y="61"/>
                    </a:lnTo>
                    <a:lnTo>
                      <a:pt x="702" y="65"/>
                    </a:lnTo>
                    <a:lnTo>
                      <a:pt x="692" y="70"/>
                    </a:lnTo>
                    <a:lnTo>
                      <a:pt x="683" y="74"/>
                    </a:lnTo>
                    <a:lnTo>
                      <a:pt x="673" y="79"/>
                    </a:lnTo>
                    <a:lnTo>
                      <a:pt x="663" y="84"/>
                    </a:lnTo>
                    <a:lnTo>
                      <a:pt x="653" y="89"/>
                    </a:lnTo>
                    <a:lnTo>
                      <a:pt x="641" y="94"/>
                    </a:lnTo>
                    <a:lnTo>
                      <a:pt x="633" y="99"/>
                    </a:lnTo>
                    <a:lnTo>
                      <a:pt x="621" y="104"/>
                    </a:lnTo>
                    <a:lnTo>
                      <a:pt x="610" y="108"/>
                    </a:lnTo>
                    <a:lnTo>
                      <a:pt x="599" y="113"/>
                    </a:lnTo>
                    <a:lnTo>
                      <a:pt x="588" y="118"/>
                    </a:lnTo>
                    <a:lnTo>
                      <a:pt x="576" y="122"/>
                    </a:lnTo>
                    <a:lnTo>
                      <a:pt x="565" y="127"/>
                    </a:lnTo>
                    <a:lnTo>
                      <a:pt x="552" y="132"/>
                    </a:lnTo>
                    <a:lnTo>
                      <a:pt x="542" y="137"/>
                    </a:lnTo>
                    <a:lnTo>
                      <a:pt x="530" y="141"/>
                    </a:lnTo>
                    <a:lnTo>
                      <a:pt x="518" y="146"/>
                    </a:lnTo>
                    <a:lnTo>
                      <a:pt x="507" y="151"/>
                    </a:lnTo>
                    <a:lnTo>
                      <a:pt x="496" y="156"/>
                    </a:lnTo>
                    <a:lnTo>
                      <a:pt x="483" y="159"/>
                    </a:lnTo>
                    <a:lnTo>
                      <a:pt x="472" y="163"/>
                    </a:lnTo>
                    <a:lnTo>
                      <a:pt x="461" y="168"/>
                    </a:lnTo>
                    <a:lnTo>
                      <a:pt x="449" y="172"/>
                    </a:lnTo>
                    <a:lnTo>
                      <a:pt x="437" y="176"/>
                    </a:lnTo>
                    <a:lnTo>
                      <a:pt x="426" y="179"/>
                    </a:lnTo>
                    <a:lnTo>
                      <a:pt x="414" y="183"/>
                    </a:lnTo>
                    <a:lnTo>
                      <a:pt x="403" y="187"/>
                    </a:lnTo>
                    <a:lnTo>
                      <a:pt x="390" y="190"/>
                    </a:lnTo>
                    <a:lnTo>
                      <a:pt x="379" y="193"/>
                    </a:lnTo>
                    <a:lnTo>
                      <a:pt x="369" y="197"/>
                    </a:lnTo>
                    <a:lnTo>
                      <a:pt x="358" y="201"/>
                    </a:lnTo>
                    <a:lnTo>
                      <a:pt x="347" y="203"/>
                    </a:lnTo>
                    <a:lnTo>
                      <a:pt x="336" y="206"/>
                    </a:lnTo>
                    <a:lnTo>
                      <a:pt x="325" y="207"/>
                    </a:lnTo>
                    <a:lnTo>
                      <a:pt x="315" y="211"/>
                    </a:lnTo>
                    <a:lnTo>
                      <a:pt x="305" y="212"/>
                    </a:lnTo>
                    <a:lnTo>
                      <a:pt x="295" y="215"/>
                    </a:lnTo>
                    <a:lnTo>
                      <a:pt x="285" y="216"/>
                    </a:lnTo>
                    <a:lnTo>
                      <a:pt x="276" y="218"/>
                    </a:lnTo>
                    <a:lnTo>
                      <a:pt x="0" y="163"/>
                    </a:lnTo>
                    <a:lnTo>
                      <a:pt x="88" y="159"/>
                    </a:lnTo>
                    <a:close/>
                  </a:path>
                </a:pathLst>
              </a:custGeom>
              <a:solidFill>
                <a:srgbClr val="A67A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36" name="Freeform 67"/>
              <p:cNvSpPr>
                <a:spLocks/>
              </p:cNvSpPr>
              <p:nvPr/>
            </p:nvSpPr>
            <p:spPr bwMode="auto">
              <a:xfrm>
                <a:off x="3038" y="3095"/>
                <a:ext cx="229" cy="75"/>
              </a:xfrm>
              <a:custGeom>
                <a:avLst/>
                <a:gdLst>
                  <a:gd name="T0" fmla="*/ 163 w 689"/>
                  <a:gd name="T1" fmla="*/ 127 h 225"/>
                  <a:gd name="T2" fmla="*/ 146 w 689"/>
                  <a:gd name="T3" fmla="*/ 132 h 225"/>
                  <a:gd name="T4" fmla="*/ 124 w 689"/>
                  <a:gd name="T5" fmla="*/ 137 h 225"/>
                  <a:gd name="T6" fmla="*/ 97 w 689"/>
                  <a:gd name="T7" fmla="*/ 142 h 225"/>
                  <a:gd name="T8" fmla="*/ 70 w 689"/>
                  <a:gd name="T9" fmla="*/ 142 h 225"/>
                  <a:gd name="T10" fmla="*/ 42 w 689"/>
                  <a:gd name="T11" fmla="*/ 139 h 225"/>
                  <a:gd name="T12" fmla="*/ 20 w 689"/>
                  <a:gd name="T13" fmla="*/ 129 h 225"/>
                  <a:gd name="T14" fmla="*/ 3 w 689"/>
                  <a:gd name="T15" fmla="*/ 110 h 225"/>
                  <a:gd name="T16" fmla="*/ 0 w 689"/>
                  <a:gd name="T17" fmla="*/ 87 h 225"/>
                  <a:gd name="T18" fmla="*/ 10 w 689"/>
                  <a:gd name="T19" fmla="*/ 66 h 225"/>
                  <a:gd name="T20" fmla="*/ 31 w 689"/>
                  <a:gd name="T21" fmla="*/ 46 h 225"/>
                  <a:gd name="T22" fmla="*/ 57 w 689"/>
                  <a:gd name="T23" fmla="*/ 31 h 225"/>
                  <a:gd name="T24" fmla="*/ 87 w 689"/>
                  <a:gd name="T25" fmla="*/ 16 h 225"/>
                  <a:gd name="T26" fmla="*/ 116 w 689"/>
                  <a:gd name="T27" fmla="*/ 5 h 225"/>
                  <a:gd name="T28" fmla="*/ 141 w 689"/>
                  <a:gd name="T29" fmla="*/ 0 h 225"/>
                  <a:gd name="T30" fmla="*/ 163 w 689"/>
                  <a:gd name="T31" fmla="*/ 2 h 225"/>
                  <a:gd name="T32" fmla="*/ 176 w 689"/>
                  <a:gd name="T33" fmla="*/ 19 h 225"/>
                  <a:gd name="T34" fmla="*/ 183 w 689"/>
                  <a:gd name="T35" fmla="*/ 37 h 225"/>
                  <a:gd name="T36" fmla="*/ 193 w 689"/>
                  <a:gd name="T37" fmla="*/ 56 h 225"/>
                  <a:gd name="T38" fmla="*/ 212 w 689"/>
                  <a:gd name="T39" fmla="*/ 77 h 225"/>
                  <a:gd name="T40" fmla="*/ 228 w 689"/>
                  <a:gd name="T41" fmla="*/ 92 h 225"/>
                  <a:gd name="T42" fmla="*/ 244 w 689"/>
                  <a:gd name="T43" fmla="*/ 104 h 225"/>
                  <a:gd name="T44" fmla="*/ 264 w 689"/>
                  <a:gd name="T45" fmla="*/ 114 h 225"/>
                  <a:gd name="T46" fmla="*/ 289 w 689"/>
                  <a:gd name="T47" fmla="*/ 125 h 225"/>
                  <a:gd name="T48" fmla="*/ 318 w 689"/>
                  <a:gd name="T49" fmla="*/ 136 h 225"/>
                  <a:gd name="T50" fmla="*/ 350 w 689"/>
                  <a:gd name="T51" fmla="*/ 146 h 225"/>
                  <a:gd name="T52" fmla="*/ 382 w 689"/>
                  <a:gd name="T53" fmla="*/ 155 h 225"/>
                  <a:gd name="T54" fmla="*/ 415 w 689"/>
                  <a:gd name="T55" fmla="*/ 163 h 225"/>
                  <a:gd name="T56" fmla="*/ 448 w 689"/>
                  <a:gd name="T57" fmla="*/ 170 h 225"/>
                  <a:gd name="T58" fmla="*/ 478 w 689"/>
                  <a:gd name="T59" fmla="*/ 175 h 225"/>
                  <a:gd name="T60" fmla="*/ 509 w 689"/>
                  <a:gd name="T61" fmla="*/ 181 h 225"/>
                  <a:gd name="T62" fmla="*/ 538 w 689"/>
                  <a:gd name="T63" fmla="*/ 185 h 225"/>
                  <a:gd name="T64" fmla="*/ 566 w 689"/>
                  <a:gd name="T65" fmla="*/ 190 h 225"/>
                  <a:gd name="T66" fmla="*/ 589 w 689"/>
                  <a:gd name="T67" fmla="*/ 193 h 225"/>
                  <a:gd name="T68" fmla="*/ 613 w 689"/>
                  <a:gd name="T69" fmla="*/ 197 h 225"/>
                  <a:gd name="T70" fmla="*/ 633 w 689"/>
                  <a:gd name="T71" fmla="*/ 198 h 225"/>
                  <a:gd name="T72" fmla="*/ 651 w 689"/>
                  <a:gd name="T73" fmla="*/ 200 h 225"/>
                  <a:gd name="T74" fmla="*/ 674 w 689"/>
                  <a:gd name="T75" fmla="*/ 203 h 225"/>
                  <a:gd name="T76" fmla="*/ 687 w 689"/>
                  <a:gd name="T77" fmla="*/ 203 h 225"/>
                  <a:gd name="T78" fmla="*/ 602 w 689"/>
                  <a:gd name="T79" fmla="*/ 224 h 225"/>
                  <a:gd name="T80" fmla="*/ 587 w 689"/>
                  <a:gd name="T81" fmla="*/ 223 h 225"/>
                  <a:gd name="T82" fmla="*/ 571 w 689"/>
                  <a:gd name="T83" fmla="*/ 222 h 225"/>
                  <a:gd name="T84" fmla="*/ 551 w 689"/>
                  <a:gd name="T85" fmla="*/ 220 h 225"/>
                  <a:gd name="T86" fmla="*/ 527 w 689"/>
                  <a:gd name="T87" fmla="*/ 217 h 225"/>
                  <a:gd name="T88" fmla="*/ 499 w 689"/>
                  <a:gd name="T89" fmla="*/ 214 h 225"/>
                  <a:gd name="T90" fmla="*/ 470 w 689"/>
                  <a:gd name="T91" fmla="*/ 209 h 225"/>
                  <a:gd name="T92" fmla="*/ 439 w 689"/>
                  <a:gd name="T93" fmla="*/ 204 h 225"/>
                  <a:gd name="T94" fmla="*/ 405 w 689"/>
                  <a:gd name="T95" fmla="*/ 198 h 225"/>
                  <a:gd name="T96" fmla="*/ 371 w 689"/>
                  <a:gd name="T97" fmla="*/ 191 h 225"/>
                  <a:gd name="T98" fmla="*/ 337 w 689"/>
                  <a:gd name="T99" fmla="*/ 183 h 225"/>
                  <a:gd name="T100" fmla="*/ 302 w 689"/>
                  <a:gd name="T101" fmla="*/ 174 h 225"/>
                  <a:gd name="T102" fmla="*/ 268 w 689"/>
                  <a:gd name="T103" fmla="*/ 164 h 225"/>
                  <a:gd name="T104" fmla="*/ 235 w 689"/>
                  <a:gd name="T105" fmla="*/ 153 h 225"/>
                  <a:gd name="T106" fmla="*/ 205 w 689"/>
                  <a:gd name="T107" fmla="*/ 139 h 225"/>
                  <a:gd name="T108" fmla="*/ 173 w 689"/>
                  <a:gd name="T109" fmla="*/ 125 h 22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89"/>
                  <a:gd name="T166" fmla="*/ 0 h 225"/>
                  <a:gd name="T167" fmla="*/ 689 w 689"/>
                  <a:gd name="T168" fmla="*/ 225 h 22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89" h="225">
                    <a:moveTo>
                      <a:pt x="173" y="125"/>
                    </a:moveTo>
                    <a:lnTo>
                      <a:pt x="170" y="125"/>
                    </a:lnTo>
                    <a:lnTo>
                      <a:pt x="166" y="126"/>
                    </a:lnTo>
                    <a:lnTo>
                      <a:pt x="163" y="127"/>
                    </a:lnTo>
                    <a:lnTo>
                      <a:pt x="160" y="129"/>
                    </a:lnTo>
                    <a:lnTo>
                      <a:pt x="156" y="129"/>
                    </a:lnTo>
                    <a:lnTo>
                      <a:pt x="153" y="131"/>
                    </a:lnTo>
                    <a:lnTo>
                      <a:pt x="146" y="132"/>
                    </a:lnTo>
                    <a:lnTo>
                      <a:pt x="141" y="134"/>
                    </a:lnTo>
                    <a:lnTo>
                      <a:pt x="136" y="135"/>
                    </a:lnTo>
                    <a:lnTo>
                      <a:pt x="130" y="136"/>
                    </a:lnTo>
                    <a:lnTo>
                      <a:pt x="124" y="137"/>
                    </a:lnTo>
                    <a:lnTo>
                      <a:pt x="117" y="139"/>
                    </a:lnTo>
                    <a:lnTo>
                      <a:pt x="111" y="140"/>
                    </a:lnTo>
                    <a:lnTo>
                      <a:pt x="105" y="142"/>
                    </a:lnTo>
                    <a:lnTo>
                      <a:pt x="97" y="142"/>
                    </a:lnTo>
                    <a:lnTo>
                      <a:pt x="91" y="142"/>
                    </a:lnTo>
                    <a:lnTo>
                      <a:pt x="84" y="142"/>
                    </a:lnTo>
                    <a:lnTo>
                      <a:pt x="76" y="144"/>
                    </a:lnTo>
                    <a:lnTo>
                      <a:pt x="70" y="142"/>
                    </a:lnTo>
                    <a:lnTo>
                      <a:pt x="62" y="142"/>
                    </a:lnTo>
                    <a:lnTo>
                      <a:pt x="56" y="142"/>
                    </a:lnTo>
                    <a:lnTo>
                      <a:pt x="50" y="141"/>
                    </a:lnTo>
                    <a:lnTo>
                      <a:pt x="42" y="139"/>
                    </a:lnTo>
                    <a:lnTo>
                      <a:pt x="36" y="137"/>
                    </a:lnTo>
                    <a:lnTo>
                      <a:pt x="31" y="134"/>
                    </a:lnTo>
                    <a:lnTo>
                      <a:pt x="25" y="132"/>
                    </a:lnTo>
                    <a:lnTo>
                      <a:pt x="20" y="129"/>
                    </a:lnTo>
                    <a:lnTo>
                      <a:pt x="15" y="125"/>
                    </a:lnTo>
                    <a:lnTo>
                      <a:pt x="11" y="120"/>
                    </a:lnTo>
                    <a:lnTo>
                      <a:pt x="7" y="116"/>
                    </a:lnTo>
                    <a:lnTo>
                      <a:pt x="3" y="110"/>
                    </a:lnTo>
                    <a:lnTo>
                      <a:pt x="1" y="105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87"/>
                    </a:lnTo>
                    <a:lnTo>
                      <a:pt x="1" y="82"/>
                    </a:lnTo>
                    <a:lnTo>
                      <a:pt x="3" y="77"/>
                    </a:lnTo>
                    <a:lnTo>
                      <a:pt x="7" y="72"/>
                    </a:lnTo>
                    <a:lnTo>
                      <a:pt x="10" y="66"/>
                    </a:lnTo>
                    <a:lnTo>
                      <a:pt x="15" y="61"/>
                    </a:lnTo>
                    <a:lnTo>
                      <a:pt x="18" y="56"/>
                    </a:lnTo>
                    <a:lnTo>
                      <a:pt x="25" y="51"/>
                    </a:lnTo>
                    <a:lnTo>
                      <a:pt x="31" y="46"/>
                    </a:lnTo>
                    <a:lnTo>
                      <a:pt x="37" y="42"/>
                    </a:lnTo>
                    <a:lnTo>
                      <a:pt x="43" y="38"/>
                    </a:lnTo>
                    <a:lnTo>
                      <a:pt x="51" y="34"/>
                    </a:lnTo>
                    <a:lnTo>
                      <a:pt x="57" y="31"/>
                    </a:lnTo>
                    <a:lnTo>
                      <a:pt x="65" y="26"/>
                    </a:lnTo>
                    <a:lnTo>
                      <a:pt x="72" y="22"/>
                    </a:lnTo>
                    <a:lnTo>
                      <a:pt x="80" y="18"/>
                    </a:lnTo>
                    <a:lnTo>
                      <a:pt x="87" y="16"/>
                    </a:lnTo>
                    <a:lnTo>
                      <a:pt x="95" y="12"/>
                    </a:lnTo>
                    <a:lnTo>
                      <a:pt x="102" y="10"/>
                    </a:lnTo>
                    <a:lnTo>
                      <a:pt x="110" y="8"/>
                    </a:lnTo>
                    <a:lnTo>
                      <a:pt x="116" y="5"/>
                    </a:lnTo>
                    <a:lnTo>
                      <a:pt x="124" y="4"/>
                    </a:lnTo>
                    <a:lnTo>
                      <a:pt x="130" y="2"/>
                    </a:lnTo>
                    <a:lnTo>
                      <a:pt x="136" y="2"/>
                    </a:lnTo>
                    <a:lnTo>
                      <a:pt x="141" y="0"/>
                    </a:lnTo>
                    <a:lnTo>
                      <a:pt x="146" y="0"/>
                    </a:lnTo>
                    <a:lnTo>
                      <a:pt x="151" y="0"/>
                    </a:lnTo>
                    <a:lnTo>
                      <a:pt x="156" y="0"/>
                    </a:lnTo>
                    <a:lnTo>
                      <a:pt x="163" y="2"/>
                    </a:lnTo>
                    <a:lnTo>
                      <a:pt x="168" y="5"/>
                    </a:lnTo>
                    <a:lnTo>
                      <a:pt x="171" y="9"/>
                    </a:lnTo>
                    <a:lnTo>
                      <a:pt x="175" y="17"/>
                    </a:lnTo>
                    <a:lnTo>
                      <a:pt x="176" y="19"/>
                    </a:lnTo>
                    <a:lnTo>
                      <a:pt x="178" y="23"/>
                    </a:lnTo>
                    <a:lnTo>
                      <a:pt x="179" y="28"/>
                    </a:lnTo>
                    <a:lnTo>
                      <a:pt x="182" y="32"/>
                    </a:lnTo>
                    <a:lnTo>
                      <a:pt x="183" y="37"/>
                    </a:lnTo>
                    <a:lnTo>
                      <a:pt x="185" y="41"/>
                    </a:lnTo>
                    <a:lnTo>
                      <a:pt x="188" y="46"/>
                    </a:lnTo>
                    <a:lnTo>
                      <a:pt x="192" y="51"/>
                    </a:lnTo>
                    <a:lnTo>
                      <a:pt x="193" y="56"/>
                    </a:lnTo>
                    <a:lnTo>
                      <a:pt x="198" y="61"/>
                    </a:lnTo>
                    <a:lnTo>
                      <a:pt x="202" y="66"/>
                    </a:lnTo>
                    <a:lnTo>
                      <a:pt x="207" y="72"/>
                    </a:lnTo>
                    <a:lnTo>
                      <a:pt x="212" y="77"/>
                    </a:lnTo>
                    <a:lnTo>
                      <a:pt x="218" y="83"/>
                    </a:lnTo>
                    <a:lnTo>
                      <a:pt x="220" y="86"/>
                    </a:lnTo>
                    <a:lnTo>
                      <a:pt x="224" y="88"/>
                    </a:lnTo>
                    <a:lnTo>
                      <a:pt x="228" y="92"/>
                    </a:lnTo>
                    <a:lnTo>
                      <a:pt x="232" y="95"/>
                    </a:lnTo>
                    <a:lnTo>
                      <a:pt x="235" y="97"/>
                    </a:lnTo>
                    <a:lnTo>
                      <a:pt x="240" y="100"/>
                    </a:lnTo>
                    <a:lnTo>
                      <a:pt x="244" y="104"/>
                    </a:lnTo>
                    <a:lnTo>
                      <a:pt x="249" y="106"/>
                    </a:lnTo>
                    <a:lnTo>
                      <a:pt x="254" y="109"/>
                    </a:lnTo>
                    <a:lnTo>
                      <a:pt x="259" y="111"/>
                    </a:lnTo>
                    <a:lnTo>
                      <a:pt x="264" y="114"/>
                    </a:lnTo>
                    <a:lnTo>
                      <a:pt x="271" y="117"/>
                    </a:lnTo>
                    <a:lnTo>
                      <a:pt x="277" y="120"/>
                    </a:lnTo>
                    <a:lnTo>
                      <a:pt x="283" y="122"/>
                    </a:lnTo>
                    <a:lnTo>
                      <a:pt x="289" y="125"/>
                    </a:lnTo>
                    <a:lnTo>
                      <a:pt x="297" y="129"/>
                    </a:lnTo>
                    <a:lnTo>
                      <a:pt x="303" y="131"/>
                    </a:lnTo>
                    <a:lnTo>
                      <a:pt x="311" y="134"/>
                    </a:lnTo>
                    <a:lnTo>
                      <a:pt x="318" y="136"/>
                    </a:lnTo>
                    <a:lnTo>
                      <a:pt x="327" y="140"/>
                    </a:lnTo>
                    <a:lnTo>
                      <a:pt x="335" y="142"/>
                    </a:lnTo>
                    <a:lnTo>
                      <a:pt x="342" y="144"/>
                    </a:lnTo>
                    <a:lnTo>
                      <a:pt x="350" y="146"/>
                    </a:lnTo>
                    <a:lnTo>
                      <a:pt x="358" y="149"/>
                    </a:lnTo>
                    <a:lnTo>
                      <a:pt x="366" y="151"/>
                    </a:lnTo>
                    <a:lnTo>
                      <a:pt x="375" y="154"/>
                    </a:lnTo>
                    <a:lnTo>
                      <a:pt x="382" y="155"/>
                    </a:lnTo>
                    <a:lnTo>
                      <a:pt x="391" y="158"/>
                    </a:lnTo>
                    <a:lnTo>
                      <a:pt x="399" y="159"/>
                    </a:lnTo>
                    <a:lnTo>
                      <a:pt x="407" y="161"/>
                    </a:lnTo>
                    <a:lnTo>
                      <a:pt x="415" y="163"/>
                    </a:lnTo>
                    <a:lnTo>
                      <a:pt x="422" y="165"/>
                    </a:lnTo>
                    <a:lnTo>
                      <a:pt x="431" y="166"/>
                    </a:lnTo>
                    <a:lnTo>
                      <a:pt x="439" y="169"/>
                    </a:lnTo>
                    <a:lnTo>
                      <a:pt x="448" y="170"/>
                    </a:lnTo>
                    <a:lnTo>
                      <a:pt x="455" y="171"/>
                    </a:lnTo>
                    <a:lnTo>
                      <a:pt x="463" y="173"/>
                    </a:lnTo>
                    <a:lnTo>
                      <a:pt x="470" y="175"/>
                    </a:lnTo>
                    <a:lnTo>
                      <a:pt x="478" y="175"/>
                    </a:lnTo>
                    <a:lnTo>
                      <a:pt x="487" y="178"/>
                    </a:lnTo>
                    <a:lnTo>
                      <a:pt x="493" y="178"/>
                    </a:lnTo>
                    <a:lnTo>
                      <a:pt x="500" y="180"/>
                    </a:lnTo>
                    <a:lnTo>
                      <a:pt x="509" y="181"/>
                    </a:lnTo>
                    <a:lnTo>
                      <a:pt x="517" y="183"/>
                    </a:lnTo>
                    <a:lnTo>
                      <a:pt x="524" y="183"/>
                    </a:lnTo>
                    <a:lnTo>
                      <a:pt x="530" y="184"/>
                    </a:lnTo>
                    <a:lnTo>
                      <a:pt x="538" y="185"/>
                    </a:lnTo>
                    <a:lnTo>
                      <a:pt x="544" y="186"/>
                    </a:lnTo>
                    <a:lnTo>
                      <a:pt x="551" y="188"/>
                    </a:lnTo>
                    <a:lnTo>
                      <a:pt x="558" y="189"/>
                    </a:lnTo>
                    <a:lnTo>
                      <a:pt x="566" y="190"/>
                    </a:lnTo>
                    <a:lnTo>
                      <a:pt x="572" y="191"/>
                    </a:lnTo>
                    <a:lnTo>
                      <a:pt x="578" y="191"/>
                    </a:lnTo>
                    <a:lnTo>
                      <a:pt x="584" y="193"/>
                    </a:lnTo>
                    <a:lnTo>
                      <a:pt x="589" y="193"/>
                    </a:lnTo>
                    <a:lnTo>
                      <a:pt x="596" y="194"/>
                    </a:lnTo>
                    <a:lnTo>
                      <a:pt x="602" y="194"/>
                    </a:lnTo>
                    <a:lnTo>
                      <a:pt x="608" y="195"/>
                    </a:lnTo>
                    <a:lnTo>
                      <a:pt x="613" y="197"/>
                    </a:lnTo>
                    <a:lnTo>
                      <a:pt x="620" y="197"/>
                    </a:lnTo>
                    <a:lnTo>
                      <a:pt x="623" y="197"/>
                    </a:lnTo>
                    <a:lnTo>
                      <a:pt x="628" y="198"/>
                    </a:lnTo>
                    <a:lnTo>
                      <a:pt x="633" y="198"/>
                    </a:lnTo>
                    <a:lnTo>
                      <a:pt x="638" y="199"/>
                    </a:lnTo>
                    <a:lnTo>
                      <a:pt x="642" y="199"/>
                    </a:lnTo>
                    <a:lnTo>
                      <a:pt x="647" y="199"/>
                    </a:lnTo>
                    <a:lnTo>
                      <a:pt x="651" y="200"/>
                    </a:lnTo>
                    <a:lnTo>
                      <a:pt x="656" y="200"/>
                    </a:lnTo>
                    <a:lnTo>
                      <a:pt x="662" y="200"/>
                    </a:lnTo>
                    <a:lnTo>
                      <a:pt x="670" y="202"/>
                    </a:lnTo>
                    <a:lnTo>
                      <a:pt x="674" y="203"/>
                    </a:lnTo>
                    <a:lnTo>
                      <a:pt x="679" y="203"/>
                    </a:lnTo>
                    <a:lnTo>
                      <a:pt x="682" y="203"/>
                    </a:lnTo>
                    <a:lnTo>
                      <a:pt x="686" y="203"/>
                    </a:lnTo>
                    <a:lnTo>
                      <a:pt x="687" y="203"/>
                    </a:lnTo>
                    <a:lnTo>
                      <a:pt x="689" y="204"/>
                    </a:lnTo>
                    <a:lnTo>
                      <a:pt x="606" y="225"/>
                    </a:lnTo>
                    <a:lnTo>
                      <a:pt x="604" y="224"/>
                    </a:lnTo>
                    <a:lnTo>
                      <a:pt x="602" y="224"/>
                    </a:lnTo>
                    <a:lnTo>
                      <a:pt x="598" y="223"/>
                    </a:lnTo>
                    <a:lnTo>
                      <a:pt x="593" y="223"/>
                    </a:lnTo>
                    <a:lnTo>
                      <a:pt x="589" y="223"/>
                    </a:lnTo>
                    <a:lnTo>
                      <a:pt x="587" y="223"/>
                    </a:lnTo>
                    <a:lnTo>
                      <a:pt x="583" y="222"/>
                    </a:lnTo>
                    <a:lnTo>
                      <a:pt x="579" y="222"/>
                    </a:lnTo>
                    <a:lnTo>
                      <a:pt x="576" y="222"/>
                    </a:lnTo>
                    <a:lnTo>
                      <a:pt x="571" y="222"/>
                    </a:lnTo>
                    <a:lnTo>
                      <a:pt x="566" y="222"/>
                    </a:lnTo>
                    <a:lnTo>
                      <a:pt x="562" y="222"/>
                    </a:lnTo>
                    <a:lnTo>
                      <a:pt x="556" y="220"/>
                    </a:lnTo>
                    <a:lnTo>
                      <a:pt x="551" y="220"/>
                    </a:lnTo>
                    <a:lnTo>
                      <a:pt x="544" y="218"/>
                    </a:lnTo>
                    <a:lnTo>
                      <a:pt x="539" y="218"/>
                    </a:lnTo>
                    <a:lnTo>
                      <a:pt x="533" y="217"/>
                    </a:lnTo>
                    <a:lnTo>
                      <a:pt x="527" y="217"/>
                    </a:lnTo>
                    <a:lnTo>
                      <a:pt x="520" y="215"/>
                    </a:lnTo>
                    <a:lnTo>
                      <a:pt x="514" y="215"/>
                    </a:lnTo>
                    <a:lnTo>
                      <a:pt x="507" y="214"/>
                    </a:lnTo>
                    <a:lnTo>
                      <a:pt x="499" y="214"/>
                    </a:lnTo>
                    <a:lnTo>
                      <a:pt x="493" y="212"/>
                    </a:lnTo>
                    <a:lnTo>
                      <a:pt x="485" y="212"/>
                    </a:lnTo>
                    <a:lnTo>
                      <a:pt x="478" y="210"/>
                    </a:lnTo>
                    <a:lnTo>
                      <a:pt x="470" y="209"/>
                    </a:lnTo>
                    <a:lnTo>
                      <a:pt x="463" y="209"/>
                    </a:lnTo>
                    <a:lnTo>
                      <a:pt x="455" y="208"/>
                    </a:lnTo>
                    <a:lnTo>
                      <a:pt x="448" y="205"/>
                    </a:lnTo>
                    <a:lnTo>
                      <a:pt x="439" y="204"/>
                    </a:lnTo>
                    <a:lnTo>
                      <a:pt x="430" y="203"/>
                    </a:lnTo>
                    <a:lnTo>
                      <a:pt x="422" y="202"/>
                    </a:lnTo>
                    <a:lnTo>
                      <a:pt x="414" y="199"/>
                    </a:lnTo>
                    <a:lnTo>
                      <a:pt x="405" y="198"/>
                    </a:lnTo>
                    <a:lnTo>
                      <a:pt x="397" y="197"/>
                    </a:lnTo>
                    <a:lnTo>
                      <a:pt x="389" y="195"/>
                    </a:lnTo>
                    <a:lnTo>
                      <a:pt x="380" y="193"/>
                    </a:lnTo>
                    <a:lnTo>
                      <a:pt x="371" y="191"/>
                    </a:lnTo>
                    <a:lnTo>
                      <a:pt x="364" y="189"/>
                    </a:lnTo>
                    <a:lnTo>
                      <a:pt x="355" y="188"/>
                    </a:lnTo>
                    <a:lnTo>
                      <a:pt x="346" y="185"/>
                    </a:lnTo>
                    <a:lnTo>
                      <a:pt x="337" y="183"/>
                    </a:lnTo>
                    <a:lnTo>
                      <a:pt x="328" y="181"/>
                    </a:lnTo>
                    <a:lnTo>
                      <a:pt x="320" y="180"/>
                    </a:lnTo>
                    <a:lnTo>
                      <a:pt x="311" y="176"/>
                    </a:lnTo>
                    <a:lnTo>
                      <a:pt x="302" y="174"/>
                    </a:lnTo>
                    <a:lnTo>
                      <a:pt x="293" y="171"/>
                    </a:lnTo>
                    <a:lnTo>
                      <a:pt x="286" y="169"/>
                    </a:lnTo>
                    <a:lnTo>
                      <a:pt x="277" y="166"/>
                    </a:lnTo>
                    <a:lnTo>
                      <a:pt x="268" y="164"/>
                    </a:lnTo>
                    <a:lnTo>
                      <a:pt x="259" y="160"/>
                    </a:lnTo>
                    <a:lnTo>
                      <a:pt x="252" y="159"/>
                    </a:lnTo>
                    <a:lnTo>
                      <a:pt x="243" y="155"/>
                    </a:lnTo>
                    <a:lnTo>
                      <a:pt x="235" y="153"/>
                    </a:lnTo>
                    <a:lnTo>
                      <a:pt x="228" y="149"/>
                    </a:lnTo>
                    <a:lnTo>
                      <a:pt x="220" y="145"/>
                    </a:lnTo>
                    <a:lnTo>
                      <a:pt x="213" y="142"/>
                    </a:lnTo>
                    <a:lnTo>
                      <a:pt x="205" y="139"/>
                    </a:lnTo>
                    <a:lnTo>
                      <a:pt x="198" y="136"/>
                    </a:lnTo>
                    <a:lnTo>
                      <a:pt x="192" y="132"/>
                    </a:lnTo>
                    <a:lnTo>
                      <a:pt x="173" y="125"/>
                    </a:lnTo>
                    <a:close/>
                  </a:path>
                </a:pathLst>
              </a:custGeom>
              <a:solidFill>
                <a:srgbClr val="A67A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37" name="Freeform 68"/>
              <p:cNvSpPr>
                <a:spLocks/>
              </p:cNvSpPr>
              <p:nvPr/>
            </p:nvSpPr>
            <p:spPr bwMode="auto">
              <a:xfrm>
                <a:off x="3094" y="2952"/>
                <a:ext cx="443" cy="144"/>
              </a:xfrm>
              <a:custGeom>
                <a:avLst/>
                <a:gdLst>
                  <a:gd name="T0" fmla="*/ 17 w 1327"/>
                  <a:gd name="T1" fmla="*/ 398 h 432"/>
                  <a:gd name="T2" fmla="*/ 49 w 1327"/>
                  <a:gd name="T3" fmla="*/ 372 h 432"/>
                  <a:gd name="T4" fmla="*/ 91 w 1327"/>
                  <a:gd name="T5" fmla="*/ 332 h 432"/>
                  <a:gd name="T6" fmla="*/ 116 w 1327"/>
                  <a:gd name="T7" fmla="*/ 305 h 432"/>
                  <a:gd name="T8" fmla="*/ 137 w 1327"/>
                  <a:gd name="T9" fmla="*/ 279 h 432"/>
                  <a:gd name="T10" fmla="*/ 155 w 1327"/>
                  <a:gd name="T11" fmla="*/ 252 h 432"/>
                  <a:gd name="T12" fmla="*/ 170 w 1327"/>
                  <a:gd name="T13" fmla="*/ 225 h 432"/>
                  <a:gd name="T14" fmla="*/ 183 w 1327"/>
                  <a:gd name="T15" fmla="*/ 195 h 432"/>
                  <a:gd name="T16" fmla="*/ 201 w 1327"/>
                  <a:gd name="T17" fmla="*/ 162 h 432"/>
                  <a:gd name="T18" fmla="*/ 226 w 1327"/>
                  <a:gd name="T19" fmla="*/ 128 h 432"/>
                  <a:gd name="T20" fmla="*/ 254 w 1327"/>
                  <a:gd name="T21" fmla="*/ 95 h 432"/>
                  <a:gd name="T22" fmla="*/ 289 w 1327"/>
                  <a:gd name="T23" fmla="*/ 64 h 432"/>
                  <a:gd name="T24" fmla="*/ 330 w 1327"/>
                  <a:gd name="T25" fmla="*/ 39 h 432"/>
                  <a:gd name="T26" fmla="*/ 379 w 1327"/>
                  <a:gd name="T27" fmla="*/ 17 h 432"/>
                  <a:gd name="T28" fmla="*/ 433 w 1327"/>
                  <a:gd name="T29" fmla="*/ 4 h 432"/>
                  <a:gd name="T30" fmla="*/ 496 w 1327"/>
                  <a:gd name="T31" fmla="*/ 0 h 432"/>
                  <a:gd name="T32" fmla="*/ 568 w 1327"/>
                  <a:gd name="T33" fmla="*/ 5 h 432"/>
                  <a:gd name="T34" fmla="*/ 645 w 1327"/>
                  <a:gd name="T35" fmla="*/ 24 h 432"/>
                  <a:gd name="T36" fmla="*/ 723 w 1327"/>
                  <a:gd name="T37" fmla="*/ 48 h 432"/>
                  <a:gd name="T38" fmla="*/ 793 w 1327"/>
                  <a:gd name="T39" fmla="*/ 73 h 432"/>
                  <a:gd name="T40" fmla="*/ 860 w 1327"/>
                  <a:gd name="T41" fmla="*/ 100 h 432"/>
                  <a:gd name="T42" fmla="*/ 923 w 1327"/>
                  <a:gd name="T43" fmla="*/ 129 h 432"/>
                  <a:gd name="T44" fmla="*/ 982 w 1327"/>
                  <a:gd name="T45" fmla="*/ 162 h 432"/>
                  <a:gd name="T46" fmla="*/ 1037 w 1327"/>
                  <a:gd name="T47" fmla="*/ 196 h 432"/>
                  <a:gd name="T48" fmla="*/ 1092 w 1327"/>
                  <a:gd name="T49" fmla="*/ 232 h 432"/>
                  <a:gd name="T50" fmla="*/ 1146 w 1327"/>
                  <a:gd name="T51" fmla="*/ 271 h 432"/>
                  <a:gd name="T52" fmla="*/ 1199 w 1327"/>
                  <a:gd name="T53" fmla="*/ 312 h 432"/>
                  <a:gd name="T54" fmla="*/ 1253 w 1327"/>
                  <a:gd name="T55" fmla="*/ 356 h 432"/>
                  <a:gd name="T56" fmla="*/ 1263 w 1327"/>
                  <a:gd name="T57" fmla="*/ 431 h 432"/>
                  <a:gd name="T58" fmla="*/ 1238 w 1327"/>
                  <a:gd name="T59" fmla="*/ 410 h 432"/>
                  <a:gd name="T60" fmla="*/ 1210 w 1327"/>
                  <a:gd name="T61" fmla="*/ 387 h 432"/>
                  <a:gd name="T62" fmla="*/ 1179 w 1327"/>
                  <a:gd name="T63" fmla="*/ 364 h 432"/>
                  <a:gd name="T64" fmla="*/ 1142 w 1327"/>
                  <a:gd name="T65" fmla="*/ 337 h 432"/>
                  <a:gd name="T66" fmla="*/ 1100 w 1327"/>
                  <a:gd name="T67" fmla="*/ 308 h 432"/>
                  <a:gd name="T68" fmla="*/ 1056 w 1327"/>
                  <a:gd name="T69" fmla="*/ 279 h 432"/>
                  <a:gd name="T70" fmla="*/ 1008 w 1327"/>
                  <a:gd name="T71" fmla="*/ 250 h 432"/>
                  <a:gd name="T72" fmla="*/ 959 w 1327"/>
                  <a:gd name="T73" fmla="*/ 225 h 432"/>
                  <a:gd name="T74" fmla="*/ 910 w 1327"/>
                  <a:gd name="T75" fmla="*/ 202 h 432"/>
                  <a:gd name="T76" fmla="*/ 883 w 1327"/>
                  <a:gd name="T77" fmla="*/ 190 h 432"/>
                  <a:gd name="T78" fmla="*/ 851 w 1327"/>
                  <a:gd name="T79" fmla="*/ 175 h 432"/>
                  <a:gd name="T80" fmla="*/ 807 w 1327"/>
                  <a:gd name="T81" fmla="*/ 157 h 432"/>
                  <a:gd name="T82" fmla="*/ 753 w 1327"/>
                  <a:gd name="T83" fmla="*/ 139 h 432"/>
                  <a:gd name="T84" fmla="*/ 692 w 1327"/>
                  <a:gd name="T85" fmla="*/ 123 h 432"/>
                  <a:gd name="T86" fmla="*/ 625 w 1327"/>
                  <a:gd name="T87" fmla="*/ 109 h 432"/>
                  <a:gd name="T88" fmla="*/ 556 w 1327"/>
                  <a:gd name="T89" fmla="*/ 102 h 432"/>
                  <a:gd name="T90" fmla="*/ 486 w 1327"/>
                  <a:gd name="T91" fmla="*/ 102 h 432"/>
                  <a:gd name="T92" fmla="*/ 417 w 1327"/>
                  <a:gd name="T93" fmla="*/ 113 h 432"/>
                  <a:gd name="T94" fmla="*/ 353 w 1327"/>
                  <a:gd name="T95" fmla="*/ 138 h 432"/>
                  <a:gd name="T96" fmla="*/ 322 w 1327"/>
                  <a:gd name="T97" fmla="*/ 157 h 432"/>
                  <a:gd name="T98" fmla="*/ 293 w 1327"/>
                  <a:gd name="T99" fmla="*/ 181 h 432"/>
                  <a:gd name="T100" fmla="*/ 256 w 1327"/>
                  <a:gd name="T101" fmla="*/ 213 h 432"/>
                  <a:gd name="T102" fmla="*/ 219 w 1327"/>
                  <a:gd name="T103" fmla="*/ 254 h 432"/>
                  <a:gd name="T104" fmla="*/ 194 w 1327"/>
                  <a:gd name="T105" fmla="*/ 288 h 432"/>
                  <a:gd name="T106" fmla="*/ 162 w 1327"/>
                  <a:gd name="T107" fmla="*/ 328 h 432"/>
                  <a:gd name="T108" fmla="*/ 122 w 1327"/>
                  <a:gd name="T109" fmla="*/ 366 h 432"/>
                  <a:gd name="T110" fmla="*/ 81 w 1327"/>
                  <a:gd name="T111" fmla="*/ 396 h 432"/>
                  <a:gd name="T112" fmla="*/ 45 w 1327"/>
                  <a:gd name="T113" fmla="*/ 417 h 432"/>
                  <a:gd name="T114" fmla="*/ 24 w 1327"/>
                  <a:gd name="T115" fmla="*/ 430 h 43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27"/>
                  <a:gd name="T175" fmla="*/ 0 h 432"/>
                  <a:gd name="T176" fmla="*/ 1327 w 1327"/>
                  <a:gd name="T177" fmla="*/ 432 h 43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27" h="432">
                    <a:moveTo>
                      <a:pt x="0" y="411"/>
                    </a:moveTo>
                    <a:lnTo>
                      <a:pt x="1" y="410"/>
                    </a:lnTo>
                    <a:lnTo>
                      <a:pt x="5" y="407"/>
                    </a:lnTo>
                    <a:lnTo>
                      <a:pt x="8" y="405"/>
                    </a:lnTo>
                    <a:lnTo>
                      <a:pt x="12" y="402"/>
                    </a:lnTo>
                    <a:lnTo>
                      <a:pt x="17" y="398"/>
                    </a:lnTo>
                    <a:lnTo>
                      <a:pt x="22" y="396"/>
                    </a:lnTo>
                    <a:lnTo>
                      <a:pt x="25" y="391"/>
                    </a:lnTo>
                    <a:lnTo>
                      <a:pt x="32" y="387"/>
                    </a:lnTo>
                    <a:lnTo>
                      <a:pt x="37" y="382"/>
                    </a:lnTo>
                    <a:lnTo>
                      <a:pt x="43" y="377"/>
                    </a:lnTo>
                    <a:lnTo>
                      <a:pt x="49" y="372"/>
                    </a:lnTo>
                    <a:lnTo>
                      <a:pt x="55" y="366"/>
                    </a:lnTo>
                    <a:lnTo>
                      <a:pt x="63" y="359"/>
                    </a:lnTo>
                    <a:lnTo>
                      <a:pt x="70" y="354"/>
                    </a:lnTo>
                    <a:lnTo>
                      <a:pt x="77" y="347"/>
                    </a:lnTo>
                    <a:lnTo>
                      <a:pt x="84" y="339"/>
                    </a:lnTo>
                    <a:lnTo>
                      <a:pt x="91" y="332"/>
                    </a:lnTo>
                    <a:lnTo>
                      <a:pt x="99" y="324"/>
                    </a:lnTo>
                    <a:lnTo>
                      <a:pt x="102" y="320"/>
                    </a:lnTo>
                    <a:lnTo>
                      <a:pt x="106" y="317"/>
                    </a:lnTo>
                    <a:lnTo>
                      <a:pt x="109" y="313"/>
                    </a:lnTo>
                    <a:lnTo>
                      <a:pt x="113" y="309"/>
                    </a:lnTo>
                    <a:lnTo>
                      <a:pt x="116" y="305"/>
                    </a:lnTo>
                    <a:lnTo>
                      <a:pt x="121" y="300"/>
                    </a:lnTo>
                    <a:lnTo>
                      <a:pt x="123" y="296"/>
                    </a:lnTo>
                    <a:lnTo>
                      <a:pt x="127" y="293"/>
                    </a:lnTo>
                    <a:lnTo>
                      <a:pt x="129" y="288"/>
                    </a:lnTo>
                    <a:lnTo>
                      <a:pt x="133" y="284"/>
                    </a:lnTo>
                    <a:lnTo>
                      <a:pt x="137" y="279"/>
                    </a:lnTo>
                    <a:lnTo>
                      <a:pt x="140" y="275"/>
                    </a:lnTo>
                    <a:lnTo>
                      <a:pt x="143" y="270"/>
                    </a:lnTo>
                    <a:lnTo>
                      <a:pt x="146" y="266"/>
                    </a:lnTo>
                    <a:lnTo>
                      <a:pt x="150" y="261"/>
                    </a:lnTo>
                    <a:lnTo>
                      <a:pt x="152" y="257"/>
                    </a:lnTo>
                    <a:lnTo>
                      <a:pt x="155" y="252"/>
                    </a:lnTo>
                    <a:lnTo>
                      <a:pt x="157" y="249"/>
                    </a:lnTo>
                    <a:lnTo>
                      <a:pt x="161" y="244"/>
                    </a:lnTo>
                    <a:lnTo>
                      <a:pt x="163" y="239"/>
                    </a:lnTo>
                    <a:lnTo>
                      <a:pt x="166" y="234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2" y="221"/>
                    </a:lnTo>
                    <a:lnTo>
                      <a:pt x="173" y="215"/>
                    </a:lnTo>
                    <a:lnTo>
                      <a:pt x="176" y="210"/>
                    </a:lnTo>
                    <a:lnTo>
                      <a:pt x="178" y="205"/>
                    </a:lnTo>
                    <a:lnTo>
                      <a:pt x="181" y="200"/>
                    </a:lnTo>
                    <a:lnTo>
                      <a:pt x="183" y="195"/>
                    </a:lnTo>
                    <a:lnTo>
                      <a:pt x="186" y="190"/>
                    </a:lnTo>
                    <a:lnTo>
                      <a:pt x="188" y="183"/>
                    </a:lnTo>
                    <a:lnTo>
                      <a:pt x="192" y="178"/>
                    </a:lnTo>
                    <a:lnTo>
                      <a:pt x="195" y="173"/>
                    </a:lnTo>
                    <a:lnTo>
                      <a:pt x="199" y="167"/>
                    </a:lnTo>
                    <a:lnTo>
                      <a:pt x="201" y="162"/>
                    </a:lnTo>
                    <a:lnTo>
                      <a:pt x="205" y="157"/>
                    </a:lnTo>
                    <a:lnTo>
                      <a:pt x="209" y="151"/>
                    </a:lnTo>
                    <a:lnTo>
                      <a:pt x="212" y="146"/>
                    </a:lnTo>
                    <a:lnTo>
                      <a:pt x="217" y="139"/>
                    </a:lnTo>
                    <a:lnTo>
                      <a:pt x="221" y="134"/>
                    </a:lnTo>
                    <a:lnTo>
                      <a:pt x="226" y="128"/>
                    </a:lnTo>
                    <a:lnTo>
                      <a:pt x="230" y="123"/>
                    </a:lnTo>
                    <a:lnTo>
                      <a:pt x="234" y="117"/>
                    </a:lnTo>
                    <a:lnTo>
                      <a:pt x="239" y="112"/>
                    </a:lnTo>
                    <a:lnTo>
                      <a:pt x="244" y="107"/>
                    </a:lnTo>
                    <a:lnTo>
                      <a:pt x="249" y="102"/>
                    </a:lnTo>
                    <a:lnTo>
                      <a:pt x="254" y="95"/>
                    </a:lnTo>
                    <a:lnTo>
                      <a:pt x="260" y="90"/>
                    </a:lnTo>
                    <a:lnTo>
                      <a:pt x="265" y="85"/>
                    </a:lnTo>
                    <a:lnTo>
                      <a:pt x="271" y="80"/>
                    </a:lnTo>
                    <a:lnTo>
                      <a:pt x="276" y="74"/>
                    </a:lnTo>
                    <a:lnTo>
                      <a:pt x="283" y="70"/>
                    </a:lnTo>
                    <a:lnTo>
                      <a:pt x="289" y="64"/>
                    </a:lnTo>
                    <a:lnTo>
                      <a:pt x="295" y="60"/>
                    </a:lnTo>
                    <a:lnTo>
                      <a:pt x="303" y="56"/>
                    </a:lnTo>
                    <a:lnTo>
                      <a:pt x="310" y="51"/>
                    </a:lnTo>
                    <a:lnTo>
                      <a:pt x="317" y="46"/>
                    </a:lnTo>
                    <a:lnTo>
                      <a:pt x="323" y="43"/>
                    </a:lnTo>
                    <a:lnTo>
                      <a:pt x="330" y="39"/>
                    </a:lnTo>
                    <a:lnTo>
                      <a:pt x="338" y="35"/>
                    </a:lnTo>
                    <a:lnTo>
                      <a:pt x="345" y="30"/>
                    </a:lnTo>
                    <a:lnTo>
                      <a:pt x="354" y="27"/>
                    </a:lnTo>
                    <a:lnTo>
                      <a:pt x="362" y="24"/>
                    </a:lnTo>
                    <a:lnTo>
                      <a:pt x="370" y="20"/>
                    </a:lnTo>
                    <a:lnTo>
                      <a:pt x="379" y="17"/>
                    </a:lnTo>
                    <a:lnTo>
                      <a:pt x="388" y="14"/>
                    </a:lnTo>
                    <a:lnTo>
                      <a:pt x="396" y="11"/>
                    </a:lnTo>
                    <a:lnTo>
                      <a:pt x="406" y="10"/>
                    </a:lnTo>
                    <a:lnTo>
                      <a:pt x="414" y="7"/>
                    </a:lnTo>
                    <a:lnTo>
                      <a:pt x="424" y="5"/>
                    </a:lnTo>
                    <a:lnTo>
                      <a:pt x="433" y="4"/>
                    </a:lnTo>
                    <a:lnTo>
                      <a:pt x="445" y="2"/>
                    </a:lnTo>
                    <a:lnTo>
                      <a:pt x="453" y="1"/>
                    </a:lnTo>
                    <a:lnTo>
                      <a:pt x="463" y="0"/>
                    </a:lnTo>
                    <a:lnTo>
                      <a:pt x="475" y="0"/>
                    </a:lnTo>
                    <a:lnTo>
                      <a:pt x="486" y="0"/>
                    </a:lnTo>
                    <a:lnTo>
                      <a:pt x="496" y="0"/>
                    </a:lnTo>
                    <a:lnTo>
                      <a:pt x="507" y="0"/>
                    </a:lnTo>
                    <a:lnTo>
                      <a:pt x="519" y="0"/>
                    </a:lnTo>
                    <a:lnTo>
                      <a:pt x="531" y="1"/>
                    </a:lnTo>
                    <a:lnTo>
                      <a:pt x="542" y="1"/>
                    </a:lnTo>
                    <a:lnTo>
                      <a:pt x="554" y="2"/>
                    </a:lnTo>
                    <a:lnTo>
                      <a:pt x="568" y="5"/>
                    </a:lnTo>
                    <a:lnTo>
                      <a:pt x="580" y="7"/>
                    </a:lnTo>
                    <a:lnTo>
                      <a:pt x="593" y="10"/>
                    </a:lnTo>
                    <a:lnTo>
                      <a:pt x="605" y="12"/>
                    </a:lnTo>
                    <a:lnTo>
                      <a:pt x="619" y="16"/>
                    </a:lnTo>
                    <a:lnTo>
                      <a:pt x="633" y="20"/>
                    </a:lnTo>
                    <a:lnTo>
                      <a:pt x="645" y="24"/>
                    </a:lnTo>
                    <a:lnTo>
                      <a:pt x="659" y="27"/>
                    </a:lnTo>
                    <a:lnTo>
                      <a:pt x="672" y="31"/>
                    </a:lnTo>
                    <a:lnTo>
                      <a:pt x="686" y="35"/>
                    </a:lnTo>
                    <a:lnTo>
                      <a:pt x="697" y="39"/>
                    </a:lnTo>
                    <a:lnTo>
                      <a:pt x="709" y="44"/>
                    </a:lnTo>
                    <a:lnTo>
                      <a:pt x="723" y="48"/>
                    </a:lnTo>
                    <a:lnTo>
                      <a:pt x="736" y="51"/>
                    </a:lnTo>
                    <a:lnTo>
                      <a:pt x="747" y="56"/>
                    </a:lnTo>
                    <a:lnTo>
                      <a:pt x="758" y="60"/>
                    </a:lnTo>
                    <a:lnTo>
                      <a:pt x="771" y="64"/>
                    </a:lnTo>
                    <a:lnTo>
                      <a:pt x="782" y="69"/>
                    </a:lnTo>
                    <a:lnTo>
                      <a:pt x="793" y="73"/>
                    </a:lnTo>
                    <a:lnTo>
                      <a:pt x="805" y="78"/>
                    </a:lnTo>
                    <a:lnTo>
                      <a:pt x="816" y="83"/>
                    </a:lnTo>
                    <a:lnTo>
                      <a:pt x="829" y="88"/>
                    </a:lnTo>
                    <a:lnTo>
                      <a:pt x="839" y="92"/>
                    </a:lnTo>
                    <a:lnTo>
                      <a:pt x="849" y="95"/>
                    </a:lnTo>
                    <a:lnTo>
                      <a:pt x="860" y="100"/>
                    </a:lnTo>
                    <a:lnTo>
                      <a:pt x="871" y="105"/>
                    </a:lnTo>
                    <a:lnTo>
                      <a:pt x="881" y="110"/>
                    </a:lnTo>
                    <a:lnTo>
                      <a:pt x="891" y="115"/>
                    </a:lnTo>
                    <a:lnTo>
                      <a:pt x="903" y="119"/>
                    </a:lnTo>
                    <a:lnTo>
                      <a:pt x="913" y="126"/>
                    </a:lnTo>
                    <a:lnTo>
                      <a:pt x="923" y="129"/>
                    </a:lnTo>
                    <a:lnTo>
                      <a:pt x="933" y="136"/>
                    </a:lnTo>
                    <a:lnTo>
                      <a:pt x="943" y="141"/>
                    </a:lnTo>
                    <a:lnTo>
                      <a:pt x="953" y="146"/>
                    </a:lnTo>
                    <a:lnTo>
                      <a:pt x="962" y="151"/>
                    </a:lnTo>
                    <a:lnTo>
                      <a:pt x="972" y="157"/>
                    </a:lnTo>
                    <a:lnTo>
                      <a:pt x="982" y="162"/>
                    </a:lnTo>
                    <a:lnTo>
                      <a:pt x="992" y="168"/>
                    </a:lnTo>
                    <a:lnTo>
                      <a:pt x="1001" y="173"/>
                    </a:lnTo>
                    <a:lnTo>
                      <a:pt x="1011" y="178"/>
                    </a:lnTo>
                    <a:lnTo>
                      <a:pt x="1019" y="183"/>
                    </a:lnTo>
                    <a:lnTo>
                      <a:pt x="1028" y="190"/>
                    </a:lnTo>
                    <a:lnTo>
                      <a:pt x="1037" y="196"/>
                    </a:lnTo>
                    <a:lnTo>
                      <a:pt x="1047" y="201"/>
                    </a:lnTo>
                    <a:lnTo>
                      <a:pt x="1056" y="207"/>
                    </a:lnTo>
                    <a:lnTo>
                      <a:pt x="1066" y="213"/>
                    </a:lnTo>
                    <a:lnTo>
                      <a:pt x="1073" y="219"/>
                    </a:lnTo>
                    <a:lnTo>
                      <a:pt x="1083" y="226"/>
                    </a:lnTo>
                    <a:lnTo>
                      <a:pt x="1092" y="232"/>
                    </a:lnTo>
                    <a:lnTo>
                      <a:pt x="1102" y="239"/>
                    </a:lnTo>
                    <a:lnTo>
                      <a:pt x="1110" y="245"/>
                    </a:lnTo>
                    <a:lnTo>
                      <a:pt x="1120" y="251"/>
                    </a:lnTo>
                    <a:lnTo>
                      <a:pt x="1129" y="257"/>
                    </a:lnTo>
                    <a:lnTo>
                      <a:pt x="1137" y="265"/>
                    </a:lnTo>
                    <a:lnTo>
                      <a:pt x="1146" y="271"/>
                    </a:lnTo>
                    <a:lnTo>
                      <a:pt x="1155" y="278"/>
                    </a:lnTo>
                    <a:lnTo>
                      <a:pt x="1164" y="284"/>
                    </a:lnTo>
                    <a:lnTo>
                      <a:pt x="1173" y="291"/>
                    </a:lnTo>
                    <a:lnTo>
                      <a:pt x="1181" y="298"/>
                    </a:lnTo>
                    <a:lnTo>
                      <a:pt x="1190" y="305"/>
                    </a:lnTo>
                    <a:lnTo>
                      <a:pt x="1199" y="312"/>
                    </a:lnTo>
                    <a:lnTo>
                      <a:pt x="1209" y="320"/>
                    </a:lnTo>
                    <a:lnTo>
                      <a:pt x="1216" y="327"/>
                    </a:lnTo>
                    <a:lnTo>
                      <a:pt x="1226" y="334"/>
                    </a:lnTo>
                    <a:lnTo>
                      <a:pt x="1235" y="340"/>
                    </a:lnTo>
                    <a:lnTo>
                      <a:pt x="1244" y="349"/>
                    </a:lnTo>
                    <a:lnTo>
                      <a:pt x="1253" y="356"/>
                    </a:lnTo>
                    <a:lnTo>
                      <a:pt x="1262" y="364"/>
                    </a:lnTo>
                    <a:lnTo>
                      <a:pt x="1272" y="372"/>
                    </a:lnTo>
                    <a:lnTo>
                      <a:pt x="1282" y="379"/>
                    </a:lnTo>
                    <a:lnTo>
                      <a:pt x="1327" y="423"/>
                    </a:lnTo>
                    <a:lnTo>
                      <a:pt x="1264" y="432"/>
                    </a:lnTo>
                    <a:lnTo>
                      <a:pt x="1263" y="431"/>
                    </a:lnTo>
                    <a:lnTo>
                      <a:pt x="1262" y="430"/>
                    </a:lnTo>
                    <a:lnTo>
                      <a:pt x="1259" y="427"/>
                    </a:lnTo>
                    <a:lnTo>
                      <a:pt x="1255" y="423"/>
                    </a:lnTo>
                    <a:lnTo>
                      <a:pt x="1250" y="420"/>
                    </a:lnTo>
                    <a:lnTo>
                      <a:pt x="1245" y="416"/>
                    </a:lnTo>
                    <a:lnTo>
                      <a:pt x="1238" y="410"/>
                    </a:lnTo>
                    <a:lnTo>
                      <a:pt x="1232" y="405"/>
                    </a:lnTo>
                    <a:lnTo>
                      <a:pt x="1228" y="401"/>
                    </a:lnTo>
                    <a:lnTo>
                      <a:pt x="1223" y="398"/>
                    </a:lnTo>
                    <a:lnTo>
                      <a:pt x="1219" y="394"/>
                    </a:lnTo>
                    <a:lnTo>
                      <a:pt x="1215" y="391"/>
                    </a:lnTo>
                    <a:lnTo>
                      <a:pt x="1210" y="387"/>
                    </a:lnTo>
                    <a:lnTo>
                      <a:pt x="1205" y="383"/>
                    </a:lnTo>
                    <a:lnTo>
                      <a:pt x="1200" y="379"/>
                    </a:lnTo>
                    <a:lnTo>
                      <a:pt x="1195" y="377"/>
                    </a:lnTo>
                    <a:lnTo>
                      <a:pt x="1190" y="372"/>
                    </a:lnTo>
                    <a:lnTo>
                      <a:pt x="1184" y="368"/>
                    </a:lnTo>
                    <a:lnTo>
                      <a:pt x="1179" y="364"/>
                    </a:lnTo>
                    <a:lnTo>
                      <a:pt x="1173" y="359"/>
                    </a:lnTo>
                    <a:lnTo>
                      <a:pt x="1166" y="354"/>
                    </a:lnTo>
                    <a:lnTo>
                      <a:pt x="1161" y="351"/>
                    </a:lnTo>
                    <a:lnTo>
                      <a:pt x="1155" y="345"/>
                    </a:lnTo>
                    <a:lnTo>
                      <a:pt x="1149" y="342"/>
                    </a:lnTo>
                    <a:lnTo>
                      <a:pt x="1142" y="337"/>
                    </a:lnTo>
                    <a:lnTo>
                      <a:pt x="1135" y="332"/>
                    </a:lnTo>
                    <a:lnTo>
                      <a:pt x="1127" y="327"/>
                    </a:lnTo>
                    <a:lnTo>
                      <a:pt x="1121" y="323"/>
                    </a:lnTo>
                    <a:lnTo>
                      <a:pt x="1115" y="318"/>
                    </a:lnTo>
                    <a:lnTo>
                      <a:pt x="1107" y="313"/>
                    </a:lnTo>
                    <a:lnTo>
                      <a:pt x="1100" y="308"/>
                    </a:lnTo>
                    <a:lnTo>
                      <a:pt x="1093" y="304"/>
                    </a:lnTo>
                    <a:lnTo>
                      <a:pt x="1086" y="298"/>
                    </a:lnTo>
                    <a:lnTo>
                      <a:pt x="1078" y="293"/>
                    </a:lnTo>
                    <a:lnTo>
                      <a:pt x="1071" y="288"/>
                    </a:lnTo>
                    <a:lnTo>
                      <a:pt x="1063" y="284"/>
                    </a:lnTo>
                    <a:lnTo>
                      <a:pt x="1056" y="279"/>
                    </a:lnTo>
                    <a:lnTo>
                      <a:pt x="1048" y="274"/>
                    </a:lnTo>
                    <a:lnTo>
                      <a:pt x="1039" y="269"/>
                    </a:lnTo>
                    <a:lnTo>
                      <a:pt x="1033" y="265"/>
                    </a:lnTo>
                    <a:lnTo>
                      <a:pt x="1024" y="260"/>
                    </a:lnTo>
                    <a:lnTo>
                      <a:pt x="1017" y="255"/>
                    </a:lnTo>
                    <a:lnTo>
                      <a:pt x="1008" y="250"/>
                    </a:lnTo>
                    <a:lnTo>
                      <a:pt x="1001" y="246"/>
                    </a:lnTo>
                    <a:lnTo>
                      <a:pt x="992" y="242"/>
                    </a:lnTo>
                    <a:lnTo>
                      <a:pt x="984" y="237"/>
                    </a:lnTo>
                    <a:lnTo>
                      <a:pt x="975" y="234"/>
                    </a:lnTo>
                    <a:lnTo>
                      <a:pt x="968" y="229"/>
                    </a:lnTo>
                    <a:lnTo>
                      <a:pt x="959" y="225"/>
                    </a:lnTo>
                    <a:lnTo>
                      <a:pt x="952" y="221"/>
                    </a:lnTo>
                    <a:lnTo>
                      <a:pt x="943" y="216"/>
                    </a:lnTo>
                    <a:lnTo>
                      <a:pt x="935" y="212"/>
                    </a:lnTo>
                    <a:lnTo>
                      <a:pt x="927" y="208"/>
                    </a:lnTo>
                    <a:lnTo>
                      <a:pt x="919" y="206"/>
                    </a:lnTo>
                    <a:lnTo>
                      <a:pt x="910" y="202"/>
                    </a:lnTo>
                    <a:lnTo>
                      <a:pt x="903" y="200"/>
                    </a:lnTo>
                    <a:lnTo>
                      <a:pt x="901" y="198"/>
                    </a:lnTo>
                    <a:lnTo>
                      <a:pt x="899" y="197"/>
                    </a:lnTo>
                    <a:lnTo>
                      <a:pt x="894" y="195"/>
                    </a:lnTo>
                    <a:lnTo>
                      <a:pt x="888" y="191"/>
                    </a:lnTo>
                    <a:lnTo>
                      <a:pt x="883" y="190"/>
                    </a:lnTo>
                    <a:lnTo>
                      <a:pt x="879" y="187"/>
                    </a:lnTo>
                    <a:lnTo>
                      <a:pt x="874" y="185"/>
                    </a:lnTo>
                    <a:lnTo>
                      <a:pt x="869" y="183"/>
                    </a:lnTo>
                    <a:lnTo>
                      <a:pt x="864" y="180"/>
                    </a:lnTo>
                    <a:lnTo>
                      <a:pt x="857" y="178"/>
                    </a:lnTo>
                    <a:lnTo>
                      <a:pt x="851" y="175"/>
                    </a:lnTo>
                    <a:lnTo>
                      <a:pt x="846" y="173"/>
                    </a:lnTo>
                    <a:lnTo>
                      <a:pt x="837" y="169"/>
                    </a:lnTo>
                    <a:lnTo>
                      <a:pt x="831" y="167"/>
                    </a:lnTo>
                    <a:lnTo>
                      <a:pt x="824" y="163"/>
                    </a:lnTo>
                    <a:lnTo>
                      <a:pt x="816" y="161"/>
                    </a:lnTo>
                    <a:lnTo>
                      <a:pt x="807" y="157"/>
                    </a:lnTo>
                    <a:lnTo>
                      <a:pt x="798" y="156"/>
                    </a:lnTo>
                    <a:lnTo>
                      <a:pt x="791" y="152"/>
                    </a:lnTo>
                    <a:lnTo>
                      <a:pt x="782" y="149"/>
                    </a:lnTo>
                    <a:lnTo>
                      <a:pt x="772" y="146"/>
                    </a:lnTo>
                    <a:lnTo>
                      <a:pt x="763" y="143"/>
                    </a:lnTo>
                    <a:lnTo>
                      <a:pt x="753" y="139"/>
                    </a:lnTo>
                    <a:lnTo>
                      <a:pt x="743" y="137"/>
                    </a:lnTo>
                    <a:lnTo>
                      <a:pt x="734" y="134"/>
                    </a:lnTo>
                    <a:lnTo>
                      <a:pt x="724" y="132"/>
                    </a:lnTo>
                    <a:lnTo>
                      <a:pt x="713" y="128"/>
                    </a:lnTo>
                    <a:lnTo>
                      <a:pt x="703" y="127"/>
                    </a:lnTo>
                    <a:lnTo>
                      <a:pt x="692" y="123"/>
                    </a:lnTo>
                    <a:lnTo>
                      <a:pt x="682" y="119"/>
                    </a:lnTo>
                    <a:lnTo>
                      <a:pt x="670" y="118"/>
                    </a:lnTo>
                    <a:lnTo>
                      <a:pt x="659" y="115"/>
                    </a:lnTo>
                    <a:lnTo>
                      <a:pt x="648" y="113"/>
                    </a:lnTo>
                    <a:lnTo>
                      <a:pt x="637" y="110"/>
                    </a:lnTo>
                    <a:lnTo>
                      <a:pt x="625" y="109"/>
                    </a:lnTo>
                    <a:lnTo>
                      <a:pt x="614" y="108"/>
                    </a:lnTo>
                    <a:lnTo>
                      <a:pt x="603" y="105"/>
                    </a:lnTo>
                    <a:lnTo>
                      <a:pt x="591" y="104"/>
                    </a:lnTo>
                    <a:lnTo>
                      <a:pt x="579" y="103"/>
                    </a:lnTo>
                    <a:lnTo>
                      <a:pt x="568" y="102"/>
                    </a:lnTo>
                    <a:lnTo>
                      <a:pt x="556" y="102"/>
                    </a:lnTo>
                    <a:lnTo>
                      <a:pt x="545" y="100"/>
                    </a:lnTo>
                    <a:lnTo>
                      <a:pt x="532" y="100"/>
                    </a:lnTo>
                    <a:lnTo>
                      <a:pt x="521" y="102"/>
                    </a:lnTo>
                    <a:lnTo>
                      <a:pt x="509" y="102"/>
                    </a:lnTo>
                    <a:lnTo>
                      <a:pt x="497" y="102"/>
                    </a:lnTo>
                    <a:lnTo>
                      <a:pt x="486" y="102"/>
                    </a:lnTo>
                    <a:lnTo>
                      <a:pt x="475" y="104"/>
                    </a:lnTo>
                    <a:lnTo>
                      <a:pt x="462" y="105"/>
                    </a:lnTo>
                    <a:lnTo>
                      <a:pt x="451" y="107"/>
                    </a:lnTo>
                    <a:lnTo>
                      <a:pt x="440" y="108"/>
                    </a:lnTo>
                    <a:lnTo>
                      <a:pt x="428" y="112"/>
                    </a:lnTo>
                    <a:lnTo>
                      <a:pt x="417" y="113"/>
                    </a:lnTo>
                    <a:lnTo>
                      <a:pt x="406" y="117"/>
                    </a:lnTo>
                    <a:lnTo>
                      <a:pt x="396" y="120"/>
                    </a:lnTo>
                    <a:lnTo>
                      <a:pt x="384" y="124"/>
                    </a:lnTo>
                    <a:lnTo>
                      <a:pt x="373" y="128"/>
                    </a:lnTo>
                    <a:lnTo>
                      <a:pt x="363" y="133"/>
                    </a:lnTo>
                    <a:lnTo>
                      <a:pt x="353" y="138"/>
                    </a:lnTo>
                    <a:lnTo>
                      <a:pt x="343" y="144"/>
                    </a:lnTo>
                    <a:lnTo>
                      <a:pt x="342" y="144"/>
                    </a:lnTo>
                    <a:lnTo>
                      <a:pt x="338" y="147"/>
                    </a:lnTo>
                    <a:lnTo>
                      <a:pt x="333" y="151"/>
                    </a:lnTo>
                    <a:lnTo>
                      <a:pt x="327" y="156"/>
                    </a:lnTo>
                    <a:lnTo>
                      <a:pt x="322" y="157"/>
                    </a:lnTo>
                    <a:lnTo>
                      <a:pt x="318" y="161"/>
                    </a:lnTo>
                    <a:lnTo>
                      <a:pt x="313" y="163"/>
                    </a:lnTo>
                    <a:lnTo>
                      <a:pt x="308" y="168"/>
                    </a:lnTo>
                    <a:lnTo>
                      <a:pt x="303" y="172"/>
                    </a:lnTo>
                    <a:lnTo>
                      <a:pt x="298" y="177"/>
                    </a:lnTo>
                    <a:lnTo>
                      <a:pt x="293" y="181"/>
                    </a:lnTo>
                    <a:lnTo>
                      <a:pt x="288" y="186"/>
                    </a:lnTo>
                    <a:lnTo>
                      <a:pt x="280" y="191"/>
                    </a:lnTo>
                    <a:lnTo>
                      <a:pt x="274" y="196"/>
                    </a:lnTo>
                    <a:lnTo>
                      <a:pt x="268" y="201"/>
                    </a:lnTo>
                    <a:lnTo>
                      <a:pt x="263" y="207"/>
                    </a:lnTo>
                    <a:lnTo>
                      <a:pt x="256" y="213"/>
                    </a:lnTo>
                    <a:lnTo>
                      <a:pt x="250" y="220"/>
                    </a:lnTo>
                    <a:lnTo>
                      <a:pt x="244" y="226"/>
                    </a:lnTo>
                    <a:lnTo>
                      <a:pt x="237" y="234"/>
                    </a:lnTo>
                    <a:lnTo>
                      <a:pt x="231" y="240"/>
                    </a:lnTo>
                    <a:lnTo>
                      <a:pt x="224" y="246"/>
                    </a:lnTo>
                    <a:lnTo>
                      <a:pt x="219" y="254"/>
                    </a:lnTo>
                    <a:lnTo>
                      <a:pt x="212" y="261"/>
                    </a:lnTo>
                    <a:lnTo>
                      <a:pt x="206" y="268"/>
                    </a:lnTo>
                    <a:lnTo>
                      <a:pt x="201" y="276"/>
                    </a:lnTo>
                    <a:lnTo>
                      <a:pt x="199" y="279"/>
                    </a:lnTo>
                    <a:lnTo>
                      <a:pt x="196" y="284"/>
                    </a:lnTo>
                    <a:lnTo>
                      <a:pt x="194" y="288"/>
                    </a:lnTo>
                    <a:lnTo>
                      <a:pt x="191" y="291"/>
                    </a:lnTo>
                    <a:lnTo>
                      <a:pt x="186" y="299"/>
                    </a:lnTo>
                    <a:lnTo>
                      <a:pt x="180" y="307"/>
                    </a:lnTo>
                    <a:lnTo>
                      <a:pt x="175" y="313"/>
                    </a:lnTo>
                    <a:lnTo>
                      <a:pt x="168" y="322"/>
                    </a:lnTo>
                    <a:lnTo>
                      <a:pt x="162" y="328"/>
                    </a:lnTo>
                    <a:lnTo>
                      <a:pt x="156" y="334"/>
                    </a:lnTo>
                    <a:lnTo>
                      <a:pt x="150" y="340"/>
                    </a:lnTo>
                    <a:lnTo>
                      <a:pt x="143" y="348"/>
                    </a:lnTo>
                    <a:lnTo>
                      <a:pt x="136" y="354"/>
                    </a:lnTo>
                    <a:lnTo>
                      <a:pt x="128" y="361"/>
                    </a:lnTo>
                    <a:lnTo>
                      <a:pt x="122" y="366"/>
                    </a:lnTo>
                    <a:lnTo>
                      <a:pt x="116" y="372"/>
                    </a:lnTo>
                    <a:lnTo>
                      <a:pt x="107" y="377"/>
                    </a:lnTo>
                    <a:lnTo>
                      <a:pt x="101" y="382"/>
                    </a:lnTo>
                    <a:lnTo>
                      <a:pt x="94" y="387"/>
                    </a:lnTo>
                    <a:lnTo>
                      <a:pt x="88" y="393"/>
                    </a:lnTo>
                    <a:lnTo>
                      <a:pt x="81" y="396"/>
                    </a:lnTo>
                    <a:lnTo>
                      <a:pt x="74" y="401"/>
                    </a:lnTo>
                    <a:lnTo>
                      <a:pt x="68" y="405"/>
                    </a:lnTo>
                    <a:lnTo>
                      <a:pt x="62" y="410"/>
                    </a:lnTo>
                    <a:lnTo>
                      <a:pt x="55" y="412"/>
                    </a:lnTo>
                    <a:lnTo>
                      <a:pt x="50" y="415"/>
                    </a:lnTo>
                    <a:lnTo>
                      <a:pt x="45" y="417"/>
                    </a:lnTo>
                    <a:lnTo>
                      <a:pt x="42" y="421"/>
                    </a:lnTo>
                    <a:lnTo>
                      <a:pt x="38" y="423"/>
                    </a:lnTo>
                    <a:lnTo>
                      <a:pt x="34" y="426"/>
                    </a:lnTo>
                    <a:lnTo>
                      <a:pt x="30" y="427"/>
                    </a:lnTo>
                    <a:lnTo>
                      <a:pt x="28" y="428"/>
                    </a:lnTo>
                    <a:lnTo>
                      <a:pt x="24" y="430"/>
                    </a:lnTo>
                    <a:lnTo>
                      <a:pt x="23" y="432"/>
                    </a:lnTo>
                    <a:lnTo>
                      <a:pt x="0" y="411"/>
                    </a:lnTo>
                    <a:close/>
                  </a:path>
                </a:pathLst>
              </a:custGeom>
              <a:solidFill>
                <a:srgbClr val="7D4D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38" name="Freeform 69"/>
              <p:cNvSpPr>
                <a:spLocks/>
              </p:cNvSpPr>
              <p:nvPr/>
            </p:nvSpPr>
            <p:spPr bwMode="auto">
              <a:xfrm>
                <a:off x="3032" y="3017"/>
                <a:ext cx="80" cy="30"/>
              </a:xfrm>
              <a:custGeom>
                <a:avLst/>
                <a:gdLst>
                  <a:gd name="T0" fmla="*/ 1 w 241"/>
                  <a:gd name="T1" fmla="*/ 40 h 89"/>
                  <a:gd name="T2" fmla="*/ 10 w 241"/>
                  <a:gd name="T3" fmla="*/ 39 h 89"/>
                  <a:gd name="T4" fmla="*/ 19 w 241"/>
                  <a:gd name="T5" fmla="*/ 37 h 89"/>
                  <a:gd name="T6" fmla="*/ 32 w 241"/>
                  <a:gd name="T7" fmla="*/ 35 h 89"/>
                  <a:gd name="T8" fmla="*/ 42 w 241"/>
                  <a:gd name="T9" fmla="*/ 34 h 89"/>
                  <a:gd name="T10" fmla="*/ 49 w 241"/>
                  <a:gd name="T11" fmla="*/ 34 h 89"/>
                  <a:gd name="T12" fmla="*/ 57 w 241"/>
                  <a:gd name="T13" fmla="*/ 32 h 89"/>
                  <a:gd name="T14" fmla="*/ 64 w 241"/>
                  <a:gd name="T15" fmla="*/ 31 h 89"/>
                  <a:gd name="T16" fmla="*/ 73 w 241"/>
                  <a:gd name="T17" fmla="*/ 31 h 89"/>
                  <a:gd name="T18" fmla="*/ 82 w 241"/>
                  <a:gd name="T19" fmla="*/ 29 h 89"/>
                  <a:gd name="T20" fmla="*/ 91 w 241"/>
                  <a:gd name="T21" fmla="*/ 27 h 89"/>
                  <a:gd name="T22" fmla="*/ 99 w 241"/>
                  <a:gd name="T23" fmla="*/ 26 h 89"/>
                  <a:gd name="T24" fmla="*/ 108 w 241"/>
                  <a:gd name="T25" fmla="*/ 24 h 89"/>
                  <a:gd name="T26" fmla="*/ 117 w 241"/>
                  <a:gd name="T27" fmla="*/ 22 h 89"/>
                  <a:gd name="T28" fmla="*/ 126 w 241"/>
                  <a:gd name="T29" fmla="*/ 21 h 89"/>
                  <a:gd name="T30" fmla="*/ 134 w 241"/>
                  <a:gd name="T31" fmla="*/ 20 h 89"/>
                  <a:gd name="T32" fmla="*/ 142 w 241"/>
                  <a:gd name="T33" fmla="*/ 17 h 89"/>
                  <a:gd name="T34" fmla="*/ 151 w 241"/>
                  <a:gd name="T35" fmla="*/ 16 h 89"/>
                  <a:gd name="T36" fmla="*/ 163 w 241"/>
                  <a:gd name="T37" fmla="*/ 15 h 89"/>
                  <a:gd name="T38" fmla="*/ 178 w 241"/>
                  <a:gd name="T39" fmla="*/ 10 h 89"/>
                  <a:gd name="T40" fmla="*/ 191 w 241"/>
                  <a:gd name="T41" fmla="*/ 6 h 89"/>
                  <a:gd name="T42" fmla="*/ 202 w 241"/>
                  <a:gd name="T43" fmla="*/ 1 h 89"/>
                  <a:gd name="T44" fmla="*/ 241 w 241"/>
                  <a:gd name="T45" fmla="*/ 6 h 89"/>
                  <a:gd name="T46" fmla="*/ 237 w 241"/>
                  <a:gd name="T47" fmla="*/ 10 h 89"/>
                  <a:gd name="T48" fmla="*/ 225 w 241"/>
                  <a:gd name="T49" fmla="*/ 20 h 89"/>
                  <a:gd name="T50" fmla="*/ 216 w 241"/>
                  <a:gd name="T51" fmla="*/ 26 h 89"/>
                  <a:gd name="T52" fmla="*/ 206 w 241"/>
                  <a:gd name="T53" fmla="*/ 34 h 89"/>
                  <a:gd name="T54" fmla="*/ 193 w 241"/>
                  <a:gd name="T55" fmla="*/ 42 h 89"/>
                  <a:gd name="T56" fmla="*/ 181 w 241"/>
                  <a:gd name="T57" fmla="*/ 51 h 89"/>
                  <a:gd name="T58" fmla="*/ 166 w 241"/>
                  <a:gd name="T59" fmla="*/ 59 h 89"/>
                  <a:gd name="T60" fmla="*/ 158 w 241"/>
                  <a:gd name="T61" fmla="*/ 62 h 89"/>
                  <a:gd name="T62" fmla="*/ 150 w 241"/>
                  <a:gd name="T63" fmla="*/ 66 h 89"/>
                  <a:gd name="T64" fmla="*/ 142 w 241"/>
                  <a:gd name="T65" fmla="*/ 70 h 89"/>
                  <a:gd name="T66" fmla="*/ 133 w 241"/>
                  <a:gd name="T67" fmla="*/ 73 h 89"/>
                  <a:gd name="T68" fmla="*/ 124 w 241"/>
                  <a:gd name="T69" fmla="*/ 76 h 89"/>
                  <a:gd name="T70" fmla="*/ 116 w 241"/>
                  <a:gd name="T71" fmla="*/ 80 h 89"/>
                  <a:gd name="T72" fmla="*/ 106 w 241"/>
                  <a:gd name="T73" fmla="*/ 83 h 89"/>
                  <a:gd name="T74" fmla="*/ 96 w 241"/>
                  <a:gd name="T75" fmla="*/ 84 h 89"/>
                  <a:gd name="T76" fmla="*/ 86 w 241"/>
                  <a:gd name="T77" fmla="*/ 85 h 89"/>
                  <a:gd name="T78" fmla="*/ 77 w 241"/>
                  <a:gd name="T79" fmla="*/ 88 h 89"/>
                  <a:gd name="T80" fmla="*/ 67 w 241"/>
                  <a:gd name="T81" fmla="*/ 89 h 89"/>
                  <a:gd name="T82" fmla="*/ 55 w 241"/>
                  <a:gd name="T83" fmla="*/ 89 h 89"/>
                  <a:gd name="T84" fmla="*/ 45 w 241"/>
                  <a:gd name="T85" fmla="*/ 89 h 89"/>
                  <a:gd name="T86" fmla="*/ 35 w 241"/>
                  <a:gd name="T87" fmla="*/ 89 h 89"/>
                  <a:gd name="T88" fmla="*/ 0 w 241"/>
                  <a:gd name="T89" fmla="*/ 40 h 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41"/>
                  <a:gd name="T136" fmla="*/ 0 h 89"/>
                  <a:gd name="T137" fmla="*/ 241 w 241"/>
                  <a:gd name="T138" fmla="*/ 89 h 8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41" h="89">
                    <a:moveTo>
                      <a:pt x="0" y="40"/>
                    </a:moveTo>
                    <a:lnTo>
                      <a:pt x="1" y="40"/>
                    </a:lnTo>
                    <a:lnTo>
                      <a:pt x="6" y="39"/>
                    </a:lnTo>
                    <a:lnTo>
                      <a:pt x="10" y="39"/>
                    </a:lnTo>
                    <a:lnTo>
                      <a:pt x="15" y="37"/>
                    </a:lnTo>
                    <a:lnTo>
                      <a:pt x="19" y="37"/>
                    </a:lnTo>
                    <a:lnTo>
                      <a:pt x="25" y="37"/>
                    </a:lnTo>
                    <a:lnTo>
                      <a:pt x="32" y="35"/>
                    </a:lnTo>
                    <a:lnTo>
                      <a:pt x="39" y="35"/>
                    </a:lnTo>
                    <a:lnTo>
                      <a:pt x="42" y="34"/>
                    </a:lnTo>
                    <a:lnTo>
                      <a:pt x="45" y="34"/>
                    </a:lnTo>
                    <a:lnTo>
                      <a:pt x="49" y="34"/>
                    </a:lnTo>
                    <a:lnTo>
                      <a:pt x="53" y="34"/>
                    </a:lnTo>
                    <a:lnTo>
                      <a:pt x="57" y="32"/>
                    </a:lnTo>
                    <a:lnTo>
                      <a:pt x="60" y="32"/>
                    </a:lnTo>
                    <a:lnTo>
                      <a:pt x="64" y="31"/>
                    </a:lnTo>
                    <a:lnTo>
                      <a:pt x="69" y="31"/>
                    </a:lnTo>
                    <a:lnTo>
                      <a:pt x="73" y="31"/>
                    </a:lnTo>
                    <a:lnTo>
                      <a:pt x="77" y="30"/>
                    </a:lnTo>
                    <a:lnTo>
                      <a:pt x="82" y="29"/>
                    </a:lnTo>
                    <a:lnTo>
                      <a:pt x="87" y="29"/>
                    </a:lnTo>
                    <a:lnTo>
                      <a:pt x="91" y="27"/>
                    </a:lnTo>
                    <a:lnTo>
                      <a:pt x="96" y="27"/>
                    </a:lnTo>
                    <a:lnTo>
                      <a:pt x="99" y="26"/>
                    </a:lnTo>
                    <a:lnTo>
                      <a:pt x="103" y="26"/>
                    </a:lnTo>
                    <a:lnTo>
                      <a:pt x="108" y="24"/>
                    </a:lnTo>
                    <a:lnTo>
                      <a:pt x="112" y="24"/>
                    </a:lnTo>
                    <a:lnTo>
                      <a:pt x="117" y="22"/>
                    </a:lnTo>
                    <a:lnTo>
                      <a:pt x="121" y="22"/>
                    </a:lnTo>
                    <a:lnTo>
                      <a:pt x="126" y="21"/>
                    </a:lnTo>
                    <a:lnTo>
                      <a:pt x="129" y="21"/>
                    </a:lnTo>
                    <a:lnTo>
                      <a:pt x="134" y="20"/>
                    </a:lnTo>
                    <a:lnTo>
                      <a:pt x="138" y="18"/>
                    </a:lnTo>
                    <a:lnTo>
                      <a:pt x="142" y="17"/>
                    </a:lnTo>
                    <a:lnTo>
                      <a:pt x="147" y="17"/>
                    </a:lnTo>
                    <a:lnTo>
                      <a:pt x="151" y="16"/>
                    </a:lnTo>
                    <a:lnTo>
                      <a:pt x="156" y="16"/>
                    </a:lnTo>
                    <a:lnTo>
                      <a:pt x="163" y="15"/>
                    </a:lnTo>
                    <a:lnTo>
                      <a:pt x="171" y="12"/>
                    </a:lnTo>
                    <a:lnTo>
                      <a:pt x="178" y="10"/>
                    </a:lnTo>
                    <a:lnTo>
                      <a:pt x="185" y="7"/>
                    </a:lnTo>
                    <a:lnTo>
                      <a:pt x="191" y="6"/>
                    </a:lnTo>
                    <a:lnTo>
                      <a:pt x="197" y="3"/>
                    </a:lnTo>
                    <a:lnTo>
                      <a:pt x="202" y="1"/>
                    </a:lnTo>
                    <a:lnTo>
                      <a:pt x="209" y="0"/>
                    </a:lnTo>
                    <a:lnTo>
                      <a:pt x="241" y="6"/>
                    </a:lnTo>
                    <a:lnTo>
                      <a:pt x="240" y="7"/>
                    </a:lnTo>
                    <a:lnTo>
                      <a:pt x="237" y="10"/>
                    </a:lnTo>
                    <a:lnTo>
                      <a:pt x="231" y="13"/>
                    </a:lnTo>
                    <a:lnTo>
                      <a:pt x="225" y="20"/>
                    </a:lnTo>
                    <a:lnTo>
                      <a:pt x="220" y="22"/>
                    </a:lnTo>
                    <a:lnTo>
                      <a:pt x="216" y="26"/>
                    </a:lnTo>
                    <a:lnTo>
                      <a:pt x="211" y="30"/>
                    </a:lnTo>
                    <a:lnTo>
                      <a:pt x="206" y="34"/>
                    </a:lnTo>
                    <a:lnTo>
                      <a:pt x="200" y="39"/>
                    </a:lnTo>
                    <a:lnTo>
                      <a:pt x="193" y="42"/>
                    </a:lnTo>
                    <a:lnTo>
                      <a:pt x="187" y="47"/>
                    </a:lnTo>
                    <a:lnTo>
                      <a:pt x="181" y="51"/>
                    </a:lnTo>
                    <a:lnTo>
                      <a:pt x="173" y="55"/>
                    </a:lnTo>
                    <a:lnTo>
                      <a:pt x="166" y="59"/>
                    </a:lnTo>
                    <a:lnTo>
                      <a:pt x="162" y="60"/>
                    </a:lnTo>
                    <a:lnTo>
                      <a:pt x="158" y="62"/>
                    </a:lnTo>
                    <a:lnTo>
                      <a:pt x="153" y="65"/>
                    </a:lnTo>
                    <a:lnTo>
                      <a:pt x="150" y="66"/>
                    </a:lnTo>
                    <a:lnTo>
                      <a:pt x="146" y="68"/>
                    </a:lnTo>
                    <a:lnTo>
                      <a:pt x="142" y="70"/>
                    </a:lnTo>
                    <a:lnTo>
                      <a:pt x="137" y="71"/>
                    </a:lnTo>
                    <a:lnTo>
                      <a:pt x="133" y="73"/>
                    </a:lnTo>
                    <a:lnTo>
                      <a:pt x="128" y="74"/>
                    </a:lnTo>
                    <a:lnTo>
                      <a:pt x="124" y="76"/>
                    </a:lnTo>
                    <a:lnTo>
                      <a:pt x="119" y="78"/>
                    </a:lnTo>
                    <a:lnTo>
                      <a:pt x="116" y="80"/>
                    </a:lnTo>
                    <a:lnTo>
                      <a:pt x="111" y="81"/>
                    </a:lnTo>
                    <a:lnTo>
                      <a:pt x="106" y="83"/>
                    </a:lnTo>
                    <a:lnTo>
                      <a:pt x="101" y="83"/>
                    </a:lnTo>
                    <a:lnTo>
                      <a:pt x="96" y="84"/>
                    </a:lnTo>
                    <a:lnTo>
                      <a:pt x="91" y="85"/>
                    </a:lnTo>
                    <a:lnTo>
                      <a:pt x="86" y="85"/>
                    </a:lnTo>
                    <a:lnTo>
                      <a:pt x="81" y="86"/>
                    </a:lnTo>
                    <a:lnTo>
                      <a:pt x="77" y="88"/>
                    </a:lnTo>
                    <a:lnTo>
                      <a:pt x="70" y="88"/>
                    </a:lnTo>
                    <a:lnTo>
                      <a:pt x="67" y="89"/>
                    </a:lnTo>
                    <a:lnTo>
                      <a:pt x="60" y="89"/>
                    </a:lnTo>
                    <a:lnTo>
                      <a:pt x="55" y="89"/>
                    </a:lnTo>
                    <a:lnTo>
                      <a:pt x="50" y="89"/>
                    </a:lnTo>
                    <a:lnTo>
                      <a:pt x="45" y="89"/>
                    </a:lnTo>
                    <a:lnTo>
                      <a:pt x="40" y="89"/>
                    </a:lnTo>
                    <a:lnTo>
                      <a:pt x="35" y="89"/>
                    </a:lnTo>
                    <a:lnTo>
                      <a:pt x="14" y="62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7D4D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39" name="Freeform 70"/>
              <p:cNvSpPr>
                <a:spLocks/>
              </p:cNvSpPr>
              <p:nvPr/>
            </p:nvSpPr>
            <p:spPr bwMode="auto">
              <a:xfrm>
                <a:off x="3275" y="3073"/>
                <a:ext cx="226" cy="99"/>
              </a:xfrm>
              <a:custGeom>
                <a:avLst/>
                <a:gdLst>
                  <a:gd name="T0" fmla="*/ 10 w 678"/>
                  <a:gd name="T1" fmla="*/ 268 h 295"/>
                  <a:gd name="T2" fmla="*/ 17 w 678"/>
                  <a:gd name="T3" fmla="*/ 268 h 295"/>
                  <a:gd name="T4" fmla="*/ 27 w 678"/>
                  <a:gd name="T5" fmla="*/ 267 h 295"/>
                  <a:gd name="T6" fmla="*/ 34 w 678"/>
                  <a:gd name="T7" fmla="*/ 265 h 295"/>
                  <a:gd name="T8" fmla="*/ 44 w 678"/>
                  <a:gd name="T9" fmla="*/ 264 h 295"/>
                  <a:gd name="T10" fmla="*/ 56 w 678"/>
                  <a:gd name="T11" fmla="*/ 263 h 295"/>
                  <a:gd name="T12" fmla="*/ 67 w 678"/>
                  <a:gd name="T13" fmla="*/ 260 h 295"/>
                  <a:gd name="T14" fmla="*/ 81 w 678"/>
                  <a:gd name="T15" fmla="*/ 258 h 295"/>
                  <a:gd name="T16" fmla="*/ 96 w 678"/>
                  <a:gd name="T17" fmla="*/ 254 h 295"/>
                  <a:gd name="T18" fmla="*/ 112 w 678"/>
                  <a:gd name="T19" fmla="*/ 250 h 295"/>
                  <a:gd name="T20" fmla="*/ 130 w 678"/>
                  <a:gd name="T21" fmla="*/ 246 h 295"/>
                  <a:gd name="T22" fmla="*/ 147 w 678"/>
                  <a:gd name="T23" fmla="*/ 241 h 295"/>
                  <a:gd name="T24" fmla="*/ 166 w 678"/>
                  <a:gd name="T25" fmla="*/ 236 h 295"/>
                  <a:gd name="T26" fmla="*/ 187 w 678"/>
                  <a:gd name="T27" fmla="*/ 230 h 295"/>
                  <a:gd name="T28" fmla="*/ 208 w 678"/>
                  <a:gd name="T29" fmla="*/ 224 h 295"/>
                  <a:gd name="T30" fmla="*/ 229 w 678"/>
                  <a:gd name="T31" fmla="*/ 215 h 295"/>
                  <a:gd name="T32" fmla="*/ 250 w 678"/>
                  <a:gd name="T33" fmla="*/ 207 h 295"/>
                  <a:gd name="T34" fmla="*/ 274 w 678"/>
                  <a:gd name="T35" fmla="*/ 197 h 295"/>
                  <a:gd name="T36" fmla="*/ 297 w 678"/>
                  <a:gd name="T37" fmla="*/ 187 h 295"/>
                  <a:gd name="T38" fmla="*/ 322 w 678"/>
                  <a:gd name="T39" fmla="*/ 177 h 295"/>
                  <a:gd name="T40" fmla="*/ 346 w 678"/>
                  <a:gd name="T41" fmla="*/ 166 h 295"/>
                  <a:gd name="T42" fmla="*/ 372 w 678"/>
                  <a:gd name="T43" fmla="*/ 153 h 295"/>
                  <a:gd name="T44" fmla="*/ 396 w 678"/>
                  <a:gd name="T45" fmla="*/ 138 h 295"/>
                  <a:gd name="T46" fmla="*/ 422 w 678"/>
                  <a:gd name="T47" fmla="*/ 125 h 295"/>
                  <a:gd name="T48" fmla="*/ 447 w 678"/>
                  <a:gd name="T49" fmla="*/ 108 h 295"/>
                  <a:gd name="T50" fmla="*/ 474 w 678"/>
                  <a:gd name="T51" fmla="*/ 92 h 295"/>
                  <a:gd name="T52" fmla="*/ 500 w 678"/>
                  <a:gd name="T53" fmla="*/ 73 h 295"/>
                  <a:gd name="T54" fmla="*/ 525 w 678"/>
                  <a:gd name="T55" fmla="*/ 53 h 295"/>
                  <a:gd name="T56" fmla="*/ 551 w 678"/>
                  <a:gd name="T57" fmla="*/ 33 h 295"/>
                  <a:gd name="T58" fmla="*/ 578 w 678"/>
                  <a:gd name="T59" fmla="*/ 10 h 295"/>
                  <a:gd name="T60" fmla="*/ 678 w 678"/>
                  <a:gd name="T61" fmla="*/ 55 h 295"/>
                  <a:gd name="T62" fmla="*/ 674 w 678"/>
                  <a:gd name="T63" fmla="*/ 58 h 295"/>
                  <a:gd name="T64" fmla="*/ 664 w 678"/>
                  <a:gd name="T65" fmla="*/ 65 h 295"/>
                  <a:gd name="T66" fmla="*/ 656 w 678"/>
                  <a:gd name="T67" fmla="*/ 70 h 295"/>
                  <a:gd name="T68" fmla="*/ 647 w 678"/>
                  <a:gd name="T69" fmla="*/ 77 h 295"/>
                  <a:gd name="T70" fmla="*/ 636 w 678"/>
                  <a:gd name="T71" fmla="*/ 84 h 295"/>
                  <a:gd name="T72" fmla="*/ 624 w 678"/>
                  <a:gd name="T73" fmla="*/ 93 h 295"/>
                  <a:gd name="T74" fmla="*/ 609 w 678"/>
                  <a:gd name="T75" fmla="*/ 102 h 295"/>
                  <a:gd name="T76" fmla="*/ 595 w 678"/>
                  <a:gd name="T77" fmla="*/ 111 h 295"/>
                  <a:gd name="T78" fmla="*/ 579 w 678"/>
                  <a:gd name="T79" fmla="*/ 121 h 295"/>
                  <a:gd name="T80" fmla="*/ 561 w 678"/>
                  <a:gd name="T81" fmla="*/ 131 h 295"/>
                  <a:gd name="T82" fmla="*/ 543 w 678"/>
                  <a:gd name="T83" fmla="*/ 142 h 295"/>
                  <a:gd name="T84" fmla="*/ 523 w 678"/>
                  <a:gd name="T85" fmla="*/ 152 h 295"/>
                  <a:gd name="T86" fmla="*/ 501 w 678"/>
                  <a:gd name="T87" fmla="*/ 163 h 295"/>
                  <a:gd name="T88" fmla="*/ 480 w 678"/>
                  <a:gd name="T89" fmla="*/ 176 h 295"/>
                  <a:gd name="T90" fmla="*/ 456 w 678"/>
                  <a:gd name="T91" fmla="*/ 186 h 295"/>
                  <a:gd name="T92" fmla="*/ 431 w 678"/>
                  <a:gd name="T93" fmla="*/ 197 h 295"/>
                  <a:gd name="T94" fmla="*/ 405 w 678"/>
                  <a:gd name="T95" fmla="*/ 209 h 295"/>
                  <a:gd name="T96" fmla="*/ 378 w 678"/>
                  <a:gd name="T97" fmla="*/ 220 h 295"/>
                  <a:gd name="T98" fmla="*/ 351 w 678"/>
                  <a:gd name="T99" fmla="*/ 230 h 295"/>
                  <a:gd name="T100" fmla="*/ 323 w 678"/>
                  <a:gd name="T101" fmla="*/ 240 h 295"/>
                  <a:gd name="T102" fmla="*/ 293 w 678"/>
                  <a:gd name="T103" fmla="*/ 249 h 295"/>
                  <a:gd name="T104" fmla="*/ 264 w 678"/>
                  <a:gd name="T105" fmla="*/ 258 h 295"/>
                  <a:gd name="T106" fmla="*/ 233 w 678"/>
                  <a:gd name="T107" fmla="*/ 265 h 295"/>
                  <a:gd name="T108" fmla="*/ 201 w 678"/>
                  <a:gd name="T109" fmla="*/ 273 h 295"/>
                  <a:gd name="T110" fmla="*/ 169 w 678"/>
                  <a:gd name="T111" fmla="*/ 279 h 295"/>
                  <a:gd name="T112" fmla="*/ 136 w 678"/>
                  <a:gd name="T113" fmla="*/ 285 h 295"/>
                  <a:gd name="T114" fmla="*/ 102 w 678"/>
                  <a:gd name="T115" fmla="*/ 288 h 295"/>
                  <a:gd name="T116" fmla="*/ 69 w 678"/>
                  <a:gd name="T117" fmla="*/ 292 h 295"/>
                  <a:gd name="T118" fmla="*/ 34 w 678"/>
                  <a:gd name="T119" fmla="*/ 293 h 295"/>
                  <a:gd name="T120" fmla="*/ 0 w 678"/>
                  <a:gd name="T121" fmla="*/ 295 h 295"/>
                  <a:gd name="T122" fmla="*/ 10 w 678"/>
                  <a:gd name="T123" fmla="*/ 269 h 29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78"/>
                  <a:gd name="T187" fmla="*/ 0 h 295"/>
                  <a:gd name="T188" fmla="*/ 678 w 678"/>
                  <a:gd name="T189" fmla="*/ 295 h 29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78" h="295">
                    <a:moveTo>
                      <a:pt x="10" y="269"/>
                    </a:moveTo>
                    <a:lnTo>
                      <a:pt x="10" y="268"/>
                    </a:lnTo>
                    <a:lnTo>
                      <a:pt x="13" y="268"/>
                    </a:lnTo>
                    <a:lnTo>
                      <a:pt x="17" y="268"/>
                    </a:lnTo>
                    <a:lnTo>
                      <a:pt x="23" y="268"/>
                    </a:lnTo>
                    <a:lnTo>
                      <a:pt x="27" y="267"/>
                    </a:lnTo>
                    <a:lnTo>
                      <a:pt x="31" y="265"/>
                    </a:lnTo>
                    <a:lnTo>
                      <a:pt x="34" y="265"/>
                    </a:lnTo>
                    <a:lnTo>
                      <a:pt x="39" y="264"/>
                    </a:lnTo>
                    <a:lnTo>
                      <a:pt x="44" y="264"/>
                    </a:lnTo>
                    <a:lnTo>
                      <a:pt x="49" y="263"/>
                    </a:lnTo>
                    <a:lnTo>
                      <a:pt x="56" y="263"/>
                    </a:lnTo>
                    <a:lnTo>
                      <a:pt x="62" y="262"/>
                    </a:lnTo>
                    <a:lnTo>
                      <a:pt x="67" y="260"/>
                    </a:lnTo>
                    <a:lnTo>
                      <a:pt x="73" y="259"/>
                    </a:lnTo>
                    <a:lnTo>
                      <a:pt x="81" y="258"/>
                    </a:lnTo>
                    <a:lnTo>
                      <a:pt x="88" y="256"/>
                    </a:lnTo>
                    <a:lnTo>
                      <a:pt x="96" y="254"/>
                    </a:lnTo>
                    <a:lnTo>
                      <a:pt x="103" y="253"/>
                    </a:lnTo>
                    <a:lnTo>
                      <a:pt x="112" y="250"/>
                    </a:lnTo>
                    <a:lnTo>
                      <a:pt x="121" y="249"/>
                    </a:lnTo>
                    <a:lnTo>
                      <a:pt x="130" y="246"/>
                    </a:lnTo>
                    <a:lnTo>
                      <a:pt x="139" y="244"/>
                    </a:lnTo>
                    <a:lnTo>
                      <a:pt x="147" y="241"/>
                    </a:lnTo>
                    <a:lnTo>
                      <a:pt x="157" y="239"/>
                    </a:lnTo>
                    <a:lnTo>
                      <a:pt x="166" y="236"/>
                    </a:lnTo>
                    <a:lnTo>
                      <a:pt x="176" y="234"/>
                    </a:lnTo>
                    <a:lnTo>
                      <a:pt x="187" y="230"/>
                    </a:lnTo>
                    <a:lnTo>
                      <a:pt x="197" y="228"/>
                    </a:lnTo>
                    <a:lnTo>
                      <a:pt x="208" y="224"/>
                    </a:lnTo>
                    <a:lnTo>
                      <a:pt x="218" y="220"/>
                    </a:lnTo>
                    <a:lnTo>
                      <a:pt x="229" y="215"/>
                    </a:lnTo>
                    <a:lnTo>
                      <a:pt x="240" y="213"/>
                    </a:lnTo>
                    <a:lnTo>
                      <a:pt x="250" y="207"/>
                    </a:lnTo>
                    <a:lnTo>
                      <a:pt x="263" y="202"/>
                    </a:lnTo>
                    <a:lnTo>
                      <a:pt x="274" y="197"/>
                    </a:lnTo>
                    <a:lnTo>
                      <a:pt x="287" y="194"/>
                    </a:lnTo>
                    <a:lnTo>
                      <a:pt x="297" y="187"/>
                    </a:lnTo>
                    <a:lnTo>
                      <a:pt x="309" y="182"/>
                    </a:lnTo>
                    <a:lnTo>
                      <a:pt x="322" y="177"/>
                    </a:lnTo>
                    <a:lnTo>
                      <a:pt x="334" y="172"/>
                    </a:lnTo>
                    <a:lnTo>
                      <a:pt x="346" y="166"/>
                    </a:lnTo>
                    <a:lnTo>
                      <a:pt x="358" y="160"/>
                    </a:lnTo>
                    <a:lnTo>
                      <a:pt x="372" y="153"/>
                    </a:lnTo>
                    <a:lnTo>
                      <a:pt x="385" y="147"/>
                    </a:lnTo>
                    <a:lnTo>
                      <a:pt x="396" y="138"/>
                    </a:lnTo>
                    <a:lnTo>
                      <a:pt x="408" y="132"/>
                    </a:lnTo>
                    <a:lnTo>
                      <a:pt x="422" y="125"/>
                    </a:lnTo>
                    <a:lnTo>
                      <a:pt x="435" y="117"/>
                    </a:lnTo>
                    <a:lnTo>
                      <a:pt x="447" y="108"/>
                    </a:lnTo>
                    <a:lnTo>
                      <a:pt x="461" y="99"/>
                    </a:lnTo>
                    <a:lnTo>
                      <a:pt x="474" y="92"/>
                    </a:lnTo>
                    <a:lnTo>
                      <a:pt x="486" y="83"/>
                    </a:lnTo>
                    <a:lnTo>
                      <a:pt x="500" y="73"/>
                    </a:lnTo>
                    <a:lnTo>
                      <a:pt x="513" y="63"/>
                    </a:lnTo>
                    <a:lnTo>
                      <a:pt x="525" y="53"/>
                    </a:lnTo>
                    <a:lnTo>
                      <a:pt x="539" y="43"/>
                    </a:lnTo>
                    <a:lnTo>
                      <a:pt x="551" y="33"/>
                    </a:lnTo>
                    <a:lnTo>
                      <a:pt x="564" y="21"/>
                    </a:lnTo>
                    <a:lnTo>
                      <a:pt x="578" y="10"/>
                    </a:lnTo>
                    <a:lnTo>
                      <a:pt x="590" y="0"/>
                    </a:lnTo>
                    <a:lnTo>
                      <a:pt x="678" y="55"/>
                    </a:lnTo>
                    <a:lnTo>
                      <a:pt x="677" y="55"/>
                    </a:lnTo>
                    <a:lnTo>
                      <a:pt x="674" y="58"/>
                    </a:lnTo>
                    <a:lnTo>
                      <a:pt x="669" y="60"/>
                    </a:lnTo>
                    <a:lnTo>
                      <a:pt x="664" y="65"/>
                    </a:lnTo>
                    <a:lnTo>
                      <a:pt x="659" y="67"/>
                    </a:lnTo>
                    <a:lnTo>
                      <a:pt x="656" y="70"/>
                    </a:lnTo>
                    <a:lnTo>
                      <a:pt x="652" y="73"/>
                    </a:lnTo>
                    <a:lnTo>
                      <a:pt x="647" y="77"/>
                    </a:lnTo>
                    <a:lnTo>
                      <a:pt x="642" y="81"/>
                    </a:lnTo>
                    <a:lnTo>
                      <a:pt x="636" y="84"/>
                    </a:lnTo>
                    <a:lnTo>
                      <a:pt x="631" y="88"/>
                    </a:lnTo>
                    <a:lnTo>
                      <a:pt x="624" y="93"/>
                    </a:lnTo>
                    <a:lnTo>
                      <a:pt x="617" y="97"/>
                    </a:lnTo>
                    <a:lnTo>
                      <a:pt x="609" y="102"/>
                    </a:lnTo>
                    <a:lnTo>
                      <a:pt x="602" y="106"/>
                    </a:lnTo>
                    <a:lnTo>
                      <a:pt x="595" y="111"/>
                    </a:lnTo>
                    <a:lnTo>
                      <a:pt x="587" y="114"/>
                    </a:lnTo>
                    <a:lnTo>
                      <a:pt x="579" y="121"/>
                    </a:lnTo>
                    <a:lnTo>
                      <a:pt x="570" y="126"/>
                    </a:lnTo>
                    <a:lnTo>
                      <a:pt x="561" y="131"/>
                    </a:lnTo>
                    <a:lnTo>
                      <a:pt x="551" y="136"/>
                    </a:lnTo>
                    <a:lnTo>
                      <a:pt x="543" y="142"/>
                    </a:lnTo>
                    <a:lnTo>
                      <a:pt x="533" y="147"/>
                    </a:lnTo>
                    <a:lnTo>
                      <a:pt x="523" y="152"/>
                    </a:lnTo>
                    <a:lnTo>
                      <a:pt x="513" y="158"/>
                    </a:lnTo>
                    <a:lnTo>
                      <a:pt x="501" y="163"/>
                    </a:lnTo>
                    <a:lnTo>
                      <a:pt x="490" y="170"/>
                    </a:lnTo>
                    <a:lnTo>
                      <a:pt x="480" y="176"/>
                    </a:lnTo>
                    <a:lnTo>
                      <a:pt x="467" y="181"/>
                    </a:lnTo>
                    <a:lnTo>
                      <a:pt x="456" y="186"/>
                    </a:lnTo>
                    <a:lnTo>
                      <a:pt x="444" y="192"/>
                    </a:lnTo>
                    <a:lnTo>
                      <a:pt x="431" y="197"/>
                    </a:lnTo>
                    <a:lnTo>
                      <a:pt x="417" y="202"/>
                    </a:lnTo>
                    <a:lnTo>
                      <a:pt x="405" y="209"/>
                    </a:lnTo>
                    <a:lnTo>
                      <a:pt x="391" y="214"/>
                    </a:lnTo>
                    <a:lnTo>
                      <a:pt x="378" y="220"/>
                    </a:lnTo>
                    <a:lnTo>
                      <a:pt x="364" y="225"/>
                    </a:lnTo>
                    <a:lnTo>
                      <a:pt x="351" y="230"/>
                    </a:lnTo>
                    <a:lnTo>
                      <a:pt x="337" y="235"/>
                    </a:lnTo>
                    <a:lnTo>
                      <a:pt x="323" y="240"/>
                    </a:lnTo>
                    <a:lnTo>
                      <a:pt x="308" y="244"/>
                    </a:lnTo>
                    <a:lnTo>
                      <a:pt x="293" y="249"/>
                    </a:lnTo>
                    <a:lnTo>
                      <a:pt x="278" y="253"/>
                    </a:lnTo>
                    <a:lnTo>
                      <a:pt x="264" y="258"/>
                    </a:lnTo>
                    <a:lnTo>
                      <a:pt x="248" y="262"/>
                    </a:lnTo>
                    <a:lnTo>
                      <a:pt x="233" y="265"/>
                    </a:lnTo>
                    <a:lnTo>
                      <a:pt x="216" y="269"/>
                    </a:lnTo>
                    <a:lnTo>
                      <a:pt x="201" y="273"/>
                    </a:lnTo>
                    <a:lnTo>
                      <a:pt x="185" y="275"/>
                    </a:lnTo>
                    <a:lnTo>
                      <a:pt x="169" y="279"/>
                    </a:lnTo>
                    <a:lnTo>
                      <a:pt x="152" y="282"/>
                    </a:lnTo>
                    <a:lnTo>
                      <a:pt x="136" y="285"/>
                    </a:lnTo>
                    <a:lnTo>
                      <a:pt x="118" y="287"/>
                    </a:lnTo>
                    <a:lnTo>
                      <a:pt x="102" y="288"/>
                    </a:lnTo>
                    <a:lnTo>
                      <a:pt x="86" y="290"/>
                    </a:lnTo>
                    <a:lnTo>
                      <a:pt x="69" y="292"/>
                    </a:lnTo>
                    <a:lnTo>
                      <a:pt x="51" y="293"/>
                    </a:lnTo>
                    <a:lnTo>
                      <a:pt x="34" y="293"/>
                    </a:lnTo>
                    <a:lnTo>
                      <a:pt x="17" y="294"/>
                    </a:lnTo>
                    <a:lnTo>
                      <a:pt x="0" y="295"/>
                    </a:lnTo>
                    <a:lnTo>
                      <a:pt x="5" y="280"/>
                    </a:lnTo>
                    <a:lnTo>
                      <a:pt x="10" y="269"/>
                    </a:lnTo>
                    <a:close/>
                  </a:path>
                </a:pathLst>
              </a:custGeom>
              <a:solidFill>
                <a:srgbClr val="A67A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40" name="Freeform 71"/>
              <p:cNvSpPr>
                <a:spLocks/>
              </p:cNvSpPr>
              <p:nvPr/>
            </p:nvSpPr>
            <p:spPr bwMode="auto">
              <a:xfrm>
                <a:off x="3190" y="3013"/>
                <a:ext cx="199" cy="119"/>
              </a:xfrm>
              <a:custGeom>
                <a:avLst/>
                <a:gdLst>
                  <a:gd name="T0" fmla="*/ 32 w 596"/>
                  <a:gd name="T1" fmla="*/ 14 h 358"/>
                  <a:gd name="T2" fmla="*/ 29 w 596"/>
                  <a:gd name="T3" fmla="*/ 35 h 358"/>
                  <a:gd name="T4" fmla="*/ 25 w 596"/>
                  <a:gd name="T5" fmla="*/ 62 h 358"/>
                  <a:gd name="T6" fmla="*/ 25 w 596"/>
                  <a:gd name="T7" fmla="*/ 94 h 358"/>
                  <a:gd name="T8" fmla="*/ 25 w 596"/>
                  <a:gd name="T9" fmla="*/ 128 h 358"/>
                  <a:gd name="T10" fmla="*/ 31 w 596"/>
                  <a:gd name="T11" fmla="*/ 166 h 358"/>
                  <a:gd name="T12" fmla="*/ 42 w 596"/>
                  <a:gd name="T13" fmla="*/ 201 h 358"/>
                  <a:gd name="T14" fmla="*/ 61 w 596"/>
                  <a:gd name="T15" fmla="*/ 236 h 358"/>
                  <a:gd name="T16" fmla="*/ 86 w 596"/>
                  <a:gd name="T17" fmla="*/ 268 h 358"/>
                  <a:gd name="T18" fmla="*/ 121 w 596"/>
                  <a:gd name="T19" fmla="*/ 295 h 358"/>
                  <a:gd name="T20" fmla="*/ 168 w 596"/>
                  <a:gd name="T21" fmla="*/ 317 h 358"/>
                  <a:gd name="T22" fmla="*/ 226 w 596"/>
                  <a:gd name="T23" fmla="*/ 331 h 358"/>
                  <a:gd name="T24" fmla="*/ 285 w 596"/>
                  <a:gd name="T25" fmla="*/ 331 h 358"/>
                  <a:gd name="T26" fmla="*/ 339 w 596"/>
                  <a:gd name="T27" fmla="*/ 322 h 358"/>
                  <a:gd name="T28" fmla="*/ 385 w 596"/>
                  <a:gd name="T29" fmla="*/ 303 h 358"/>
                  <a:gd name="T30" fmla="*/ 426 w 596"/>
                  <a:gd name="T31" fmla="*/ 277 h 358"/>
                  <a:gd name="T32" fmla="*/ 460 w 596"/>
                  <a:gd name="T33" fmla="*/ 243 h 358"/>
                  <a:gd name="T34" fmla="*/ 489 w 596"/>
                  <a:gd name="T35" fmla="*/ 206 h 358"/>
                  <a:gd name="T36" fmla="*/ 513 w 596"/>
                  <a:gd name="T37" fmla="*/ 169 h 358"/>
                  <a:gd name="T38" fmla="*/ 533 w 596"/>
                  <a:gd name="T39" fmla="*/ 132 h 358"/>
                  <a:gd name="T40" fmla="*/ 548 w 596"/>
                  <a:gd name="T41" fmla="*/ 97 h 358"/>
                  <a:gd name="T42" fmla="*/ 559 w 596"/>
                  <a:gd name="T43" fmla="*/ 67 h 358"/>
                  <a:gd name="T44" fmla="*/ 566 w 596"/>
                  <a:gd name="T45" fmla="*/ 44 h 358"/>
                  <a:gd name="T46" fmla="*/ 572 w 596"/>
                  <a:gd name="T47" fmla="*/ 26 h 358"/>
                  <a:gd name="T48" fmla="*/ 592 w 596"/>
                  <a:gd name="T49" fmla="*/ 47 h 358"/>
                  <a:gd name="T50" fmla="*/ 586 w 596"/>
                  <a:gd name="T51" fmla="*/ 65 h 358"/>
                  <a:gd name="T52" fmla="*/ 578 w 596"/>
                  <a:gd name="T53" fmla="*/ 91 h 358"/>
                  <a:gd name="T54" fmla="*/ 566 w 596"/>
                  <a:gd name="T55" fmla="*/ 122 h 358"/>
                  <a:gd name="T56" fmla="*/ 551 w 596"/>
                  <a:gd name="T57" fmla="*/ 156 h 358"/>
                  <a:gd name="T58" fmla="*/ 532 w 596"/>
                  <a:gd name="T59" fmla="*/ 191 h 358"/>
                  <a:gd name="T60" fmla="*/ 508 w 596"/>
                  <a:gd name="T61" fmla="*/ 228 h 358"/>
                  <a:gd name="T62" fmla="*/ 479 w 596"/>
                  <a:gd name="T63" fmla="*/ 262 h 358"/>
                  <a:gd name="T64" fmla="*/ 446 w 596"/>
                  <a:gd name="T65" fmla="*/ 294 h 358"/>
                  <a:gd name="T66" fmla="*/ 405 w 596"/>
                  <a:gd name="T67" fmla="*/ 321 h 358"/>
                  <a:gd name="T68" fmla="*/ 361 w 596"/>
                  <a:gd name="T69" fmla="*/ 342 h 358"/>
                  <a:gd name="T70" fmla="*/ 310 w 596"/>
                  <a:gd name="T71" fmla="*/ 355 h 358"/>
                  <a:gd name="T72" fmla="*/ 257 w 596"/>
                  <a:gd name="T73" fmla="*/ 358 h 358"/>
                  <a:gd name="T74" fmla="*/ 209 w 596"/>
                  <a:gd name="T75" fmla="*/ 355 h 358"/>
                  <a:gd name="T76" fmla="*/ 168 w 596"/>
                  <a:gd name="T77" fmla="*/ 344 h 358"/>
                  <a:gd name="T78" fmla="*/ 130 w 596"/>
                  <a:gd name="T79" fmla="*/ 331 h 358"/>
                  <a:gd name="T80" fmla="*/ 101 w 596"/>
                  <a:gd name="T81" fmla="*/ 313 h 358"/>
                  <a:gd name="T82" fmla="*/ 74 w 596"/>
                  <a:gd name="T83" fmla="*/ 290 h 358"/>
                  <a:gd name="T84" fmla="*/ 54 w 596"/>
                  <a:gd name="T85" fmla="*/ 268 h 358"/>
                  <a:gd name="T86" fmla="*/ 35 w 596"/>
                  <a:gd name="T87" fmla="*/ 244 h 358"/>
                  <a:gd name="T88" fmla="*/ 22 w 596"/>
                  <a:gd name="T89" fmla="*/ 220 h 358"/>
                  <a:gd name="T90" fmla="*/ 12 w 596"/>
                  <a:gd name="T91" fmla="*/ 197 h 358"/>
                  <a:gd name="T92" fmla="*/ 6 w 596"/>
                  <a:gd name="T93" fmla="*/ 177 h 358"/>
                  <a:gd name="T94" fmla="*/ 1 w 596"/>
                  <a:gd name="T95" fmla="*/ 153 h 358"/>
                  <a:gd name="T96" fmla="*/ 0 w 596"/>
                  <a:gd name="T97" fmla="*/ 133 h 358"/>
                  <a:gd name="T98" fmla="*/ 0 w 596"/>
                  <a:gd name="T99" fmla="*/ 107 h 358"/>
                  <a:gd name="T100" fmla="*/ 0 w 596"/>
                  <a:gd name="T101" fmla="*/ 81 h 358"/>
                  <a:gd name="T102" fmla="*/ 0 w 596"/>
                  <a:gd name="T103" fmla="*/ 55 h 358"/>
                  <a:gd name="T104" fmla="*/ 1 w 596"/>
                  <a:gd name="T105" fmla="*/ 37 h 358"/>
                  <a:gd name="T106" fmla="*/ 1 w 596"/>
                  <a:gd name="T107" fmla="*/ 23 h 35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96"/>
                  <a:gd name="T163" fmla="*/ 0 h 358"/>
                  <a:gd name="T164" fmla="*/ 596 w 596"/>
                  <a:gd name="T165" fmla="*/ 358 h 35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96" h="358">
                    <a:moveTo>
                      <a:pt x="1" y="23"/>
                    </a:moveTo>
                    <a:lnTo>
                      <a:pt x="36" y="0"/>
                    </a:lnTo>
                    <a:lnTo>
                      <a:pt x="35" y="6"/>
                    </a:lnTo>
                    <a:lnTo>
                      <a:pt x="34" y="13"/>
                    </a:lnTo>
                    <a:lnTo>
                      <a:pt x="32" y="14"/>
                    </a:lnTo>
                    <a:lnTo>
                      <a:pt x="31" y="18"/>
                    </a:lnTo>
                    <a:lnTo>
                      <a:pt x="31" y="23"/>
                    </a:lnTo>
                    <a:lnTo>
                      <a:pt x="30" y="26"/>
                    </a:lnTo>
                    <a:lnTo>
                      <a:pt x="30" y="30"/>
                    </a:lnTo>
                    <a:lnTo>
                      <a:pt x="29" y="35"/>
                    </a:lnTo>
                    <a:lnTo>
                      <a:pt x="29" y="40"/>
                    </a:lnTo>
                    <a:lnTo>
                      <a:pt x="29" y="47"/>
                    </a:lnTo>
                    <a:lnTo>
                      <a:pt x="26" y="50"/>
                    </a:lnTo>
                    <a:lnTo>
                      <a:pt x="26" y="57"/>
                    </a:lnTo>
                    <a:lnTo>
                      <a:pt x="25" y="62"/>
                    </a:lnTo>
                    <a:lnTo>
                      <a:pt x="25" y="68"/>
                    </a:lnTo>
                    <a:lnTo>
                      <a:pt x="25" y="74"/>
                    </a:lnTo>
                    <a:lnTo>
                      <a:pt x="25" y="81"/>
                    </a:lnTo>
                    <a:lnTo>
                      <a:pt x="25" y="87"/>
                    </a:lnTo>
                    <a:lnTo>
                      <a:pt x="25" y="94"/>
                    </a:lnTo>
                    <a:lnTo>
                      <a:pt x="25" y="101"/>
                    </a:lnTo>
                    <a:lnTo>
                      <a:pt x="25" y="107"/>
                    </a:lnTo>
                    <a:lnTo>
                      <a:pt x="25" y="114"/>
                    </a:lnTo>
                    <a:lnTo>
                      <a:pt x="25" y="122"/>
                    </a:lnTo>
                    <a:lnTo>
                      <a:pt x="25" y="128"/>
                    </a:lnTo>
                    <a:lnTo>
                      <a:pt x="26" y="136"/>
                    </a:lnTo>
                    <a:lnTo>
                      <a:pt x="27" y="143"/>
                    </a:lnTo>
                    <a:lnTo>
                      <a:pt x="30" y="151"/>
                    </a:lnTo>
                    <a:lnTo>
                      <a:pt x="30" y="157"/>
                    </a:lnTo>
                    <a:lnTo>
                      <a:pt x="31" y="166"/>
                    </a:lnTo>
                    <a:lnTo>
                      <a:pt x="34" y="172"/>
                    </a:lnTo>
                    <a:lnTo>
                      <a:pt x="35" y="180"/>
                    </a:lnTo>
                    <a:lnTo>
                      <a:pt x="37" y="186"/>
                    </a:lnTo>
                    <a:lnTo>
                      <a:pt x="40" y="194"/>
                    </a:lnTo>
                    <a:lnTo>
                      <a:pt x="42" y="201"/>
                    </a:lnTo>
                    <a:lnTo>
                      <a:pt x="46" y="209"/>
                    </a:lnTo>
                    <a:lnTo>
                      <a:pt x="49" y="215"/>
                    </a:lnTo>
                    <a:lnTo>
                      <a:pt x="52" y="223"/>
                    </a:lnTo>
                    <a:lnTo>
                      <a:pt x="56" y="229"/>
                    </a:lnTo>
                    <a:lnTo>
                      <a:pt x="61" y="236"/>
                    </a:lnTo>
                    <a:lnTo>
                      <a:pt x="65" y="243"/>
                    </a:lnTo>
                    <a:lnTo>
                      <a:pt x="70" y="249"/>
                    </a:lnTo>
                    <a:lnTo>
                      <a:pt x="75" y="255"/>
                    </a:lnTo>
                    <a:lnTo>
                      <a:pt x="81" y="263"/>
                    </a:lnTo>
                    <a:lnTo>
                      <a:pt x="86" y="268"/>
                    </a:lnTo>
                    <a:lnTo>
                      <a:pt x="93" y="274"/>
                    </a:lnTo>
                    <a:lnTo>
                      <a:pt x="99" y="279"/>
                    </a:lnTo>
                    <a:lnTo>
                      <a:pt x="106" y="285"/>
                    </a:lnTo>
                    <a:lnTo>
                      <a:pt x="113" y="290"/>
                    </a:lnTo>
                    <a:lnTo>
                      <a:pt x="121" y="295"/>
                    </a:lnTo>
                    <a:lnTo>
                      <a:pt x="130" y="300"/>
                    </a:lnTo>
                    <a:lnTo>
                      <a:pt x="139" y="306"/>
                    </a:lnTo>
                    <a:lnTo>
                      <a:pt x="148" y="308"/>
                    </a:lnTo>
                    <a:lnTo>
                      <a:pt x="158" y="313"/>
                    </a:lnTo>
                    <a:lnTo>
                      <a:pt x="168" y="317"/>
                    </a:lnTo>
                    <a:lnTo>
                      <a:pt x="178" y="319"/>
                    </a:lnTo>
                    <a:lnTo>
                      <a:pt x="189" y="323"/>
                    </a:lnTo>
                    <a:lnTo>
                      <a:pt x="200" y="326"/>
                    </a:lnTo>
                    <a:lnTo>
                      <a:pt x="213" y="328"/>
                    </a:lnTo>
                    <a:lnTo>
                      <a:pt x="226" y="331"/>
                    </a:lnTo>
                    <a:lnTo>
                      <a:pt x="237" y="331"/>
                    </a:lnTo>
                    <a:lnTo>
                      <a:pt x="249" y="333"/>
                    </a:lnTo>
                    <a:lnTo>
                      <a:pt x="262" y="333"/>
                    </a:lnTo>
                    <a:lnTo>
                      <a:pt x="273" y="333"/>
                    </a:lnTo>
                    <a:lnTo>
                      <a:pt x="285" y="331"/>
                    </a:lnTo>
                    <a:lnTo>
                      <a:pt x="296" y="331"/>
                    </a:lnTo>
                    <a:lnTo>
                      <a:pt x="307" y="329"/>
                    </a:lnTo>
                    <a:lnTo>
                      <a:pt x="318" y="328"/>
                    </a:lnTo>
                    <a:lnTo>
                      <a:pt x="327" y="324"/>
                    </a:lnTo>
                    <a:lnTo>
                      <a:pt x="339" y="322"/>
                    </a:lnTo>
                    <a:lnTo>
                      <a:pt x="349" y="318"/>
                    </a:lnTo>
                    <a:lnTo>
                      <a:pt x="359" y="316"/>
                    </a:lnTo>
                    <a:lnTo>
                      <a:pt x="367" y="312"/>
                    </a:lnTo>
                    <a:lnTo>
                      <a:pt x="376" y="307"/>
                    </a:lnTo>
                    <a:lnTo>
                      <a:pt x="385" y="303"/>
                    </a:lnTo>
                    <a:lnTo>
                      <a:pt x="394" y="299"/>
                    </a:lnTo>
                    <a:lnTo>
                      <a:pt x="403" y="293"/>
                    </a:lnTo>
                    <a:lnTo>
                      <a:pt x="410" y="288"/>
                    </a:lnTo>
                    <a:lnTo>
                      <a:pt x="419" y="282"/>
                    </a:lnTo>
                    <a:lnTo>
                      <a:pt x="426" y="277"/>
                    </a:lnTo>
                    <a:lnTo>
                      <a:pt x="433" y="269"/>
                    </a:lnTo>
                    <a:lnTo>
                      <a:pt x="440" y="263"/>
                    </a:lnTo>
                    <a:lnTo>
                      <a:pt x="448" y="256"/>
                    </a:lnTo>
                    <a:lnTo>
                      <a:pt x="454" y="250"/>
                    </a:lnTo>
                    <a:lnTo>
                      <a:pt x="460" y="243"/>
                    </a:lnTo>
                    <a:lnTo>
                      <a:pt x="467" y="235"/>
                    </a:lnTo>
                    <a:lnTo>
                      <a:pt x="472" y="229"/>
                    </a:lnTo>
                    <a:lnTo>
                      <a:pt x="479" y="221"/>
                    </a:lnTo>
                    <a:lnTo>
                      <a:pt x="483" y="214"/>
                    </a:lnTo>
                    <a:lnTo>
                      <a:pt x="489" y="206"/>
                    </a:lnTo>
                    <a:lnTo>
                      <a:pt x="494" y="200"/>
                    </a:lnTo>
                    <a:lnTo>
                      <a:pt x="500" y="192"/>
                    </a:lnTo>
                    <a:lnTo>
                      <a:pt x="504" y="184"/>
                    </a:lnTo>
                    <a:lnTo>
                      <a:pt x="509" y="177"/>
                    </a:lnTo>
                    <a:lnTo>
                      <a:pt x="513" y="169"/>
                    </a:lnTo>
                    <a:lnTo>
                      <a:pt x="518" y="161"/>
                    </a:lnTo>
                    <a:lnTo>
                      <a:pt x="522" y="153"/>
                    </a:lnTo>
                    <a:lnTo>
                      <a:pt x="526" y="146"/>
                    </a:lnTo>
                    <a:lnTo>
                      <a:pt x="529" y="138"/>
                    </a:lnTo>
                    <a:lnTo>
                      <a:pt x="533" y="132"/>
                    </a:lnTo>
                    <a:lnTo>
                      <a:pt x="536" y="125"/>
                    </a:lnTo>
                    <a:lnTo>
                      <a:pt x="538" y="117"/>
                    </a:lnTo>
                    <a:lnTo>
                      <a:pt x="542" y="109"/>
                    </a:lnTo>
                    <a:lnTo>
                      <a:pt x="544" y="103"/>
                    </a:lnTo>
                    <a:lnTo>
                      <a:pt x="548" y="97"/>
                    </a:lnTo>
                    <a:lnTo>
                      <a:pt x="551" y="91"/>
                    </a:lnTo>
                    <a:lnTo>
                      <a:pt x="553" y="84"/>
                    </a:lnTo>
                    <a:lnTo>
                      <a:pt x="556" y="79"/>
                    </a:lnTo>
                    <a:lnTo>
                      <a:pt x="557" y="73"/>
                    </a:lnTo>
                    <a:lnTo>
                      <a:pt x="559" y="67"/>
                    </a:lnTo>
                    <a:lnTo>
                      <a:pt x="561" y="62"/>
                    </a:lnTo>
                    <a:lnTo>
                      <a:pt x="562" y="57"/>
                    </a:lnTo>
                    <a:lnTo>
                      <a:pt x="563" y="52"/>
                    </a:lnTo>
                    <a:lnTo>
                      <a:pt x="564" y="48"/>
                    </a:lnTo>
                    <a:lnTo>
                      <a:pt x="566" y="44"/>
                    </a:lnTo>
                    <a:lnTo>
                      <a:pt x="567" y="40"/>
                    </a:lnTo>
                    <a:lnTo>
                      <a:pt x="569" y="34"/>
                    </a:lnTo>
                    <a:lnTo>
                      <a:pt x="571" y="30"/>
                    </a:lnTo>
                    <a:lnTo>
                      <a:pt x="571" y="28"/>
                    </a:lnTo>
                    <a:lnTo>
                      <a:pt x="572" y="26"/>
                    </a:lnTo>
                    <a:lnTo>
                      <a:pt x="596" y="34"/>
                    </a:lnTo>
                    <a:lnTo>
                      <a:pt x="595" y="34"/>
                    </a:lnTo>
                    <a:lnTo>
                      <a:pt x="595" y="37"/>
                    </a:lnTo>
                    <a:lnTo>
                      <a:pt x="593" y="40"/>
                    </a:lnTo>
                    <a:lnTo>
                      <a:pt x="592" y="47"/>
                    </a:lnTo>
                    <a:lnTo>
                      <a:pt x="591" y="49"/>
                    </a:lnTo>
                    <a:lnTo>
                      <a:pt x="591" y="53"/>
                    </a:lnTo>
                    <a:lnTo>
                      <a:pt x="588" y="57"/>
                    </a:lnTo>
                    <a:lnTo>
                      <a:pt x="588" y="62"/>
                    </a:lnTo>
                    <a:lnTo>
                      <a:pt x="586" y="65"/>
                    </a:lnTo>
                    <a:lnTo>
                      <a:pt x="586" y="69"/>
                    </a:lnTo>
                    <a:lnTo>
                      <a:pt x="583" y="74"/>
                    </a:lnTo>
                    <a:lnTo>
                      <a:pt x="582" y="81"/>
                    </a:lnTo>
                    <a:lnTo>
                      <a:pt x="581" y="86"/>
                    </a:lnTo>
                    <a:lnTo>
                      <a:pt x="578" y="91"/>
                    </a:lnTo>
                    <a:lnTo>
                      <a:pt x="576" y="97"/>
                    </a:lnTo>
                    <a:lnTo>
                      <a:pt x="575" y="103"/>
                    </a:lnTo>
                    <a:lnTo>
                      <a:pt x="571" y="108"/>
                    </a:lnTo>
                    <a:lnTo>
                      <a:pt x="569" y="114"/>
                    </a:lnTo>
                    <a:lnTo>
                      <a:pt x="566" y="122"/>
                    </a:lnTo>
                    <a:lnTo>
                      <a:pt x="564" y="128"/>
                    </a:lnTo>
                    <a:lnTo>
                      <a:pt x="561" y="135"/>
                    </a:lnTo>
                    <a:lnTo>
                      <a:pt x="558" y="141"/>
                    </a:lnTo>
                    <a:lnTo>
                      <a:pt x="554" y="148"/>
                    </a:lnTo>
                    <a:lnTo>
                      <a:pt x="551" y="156"/>
                    </a:lnTo>
                    <a:lnTo>
                      <a:pt x="547" y="162"/>
                    </a:lnTo>
                    <a:lnTo>
                      <a:pt x="543" y="170"/>
                    </a:lnTo>
                    <a:lnTo>
                      <a:pt x="541" y="177"/>
                    </a:lnTo>
                    <a:lnTo>
                      <a:pt x="537" y="185"/>
                    </a:lnTo>
                    <a:lnTo>
                      <a:pt x="532" y="191"/>
                    </a:lnTo>
                    <a:lnTo>
                      <a:pt x="527" y="200"/>
                    </a:lnTo>
                    <a:lnTo>
                      <a:pt x="522" y="206"/>
                    </a:lnTo>
                    <a:lnTo>
                      <a:pt x="518" y="214"/>
                    </a:lnTo>
                    <a:lnTo>
                      <a:pt x="513" y="220"/>
                    </a:lnTo>
                    <a:lnTo>
                      <a:pt x="508" y="228"/>
                    </a:lnTo>
                    <a:lnTo>
                      <a:pt x="503" y="234"/>
                    </a:lnTo>
                    <a:lnTo>
                      <a:pt x="498" y="241"/>
                    </a:lnTo>
                    <a:lnTo>
                      <a:pt x="492" y="248"/>
                    </a:lnTo>
                    <a:lnTo>
                      <a:pt x="485" y="255"/>
                    </a:lnTo>
                    <a:lnTo>
                      <a:pt x="479" y="262"/>
                    </a:lnTo>
                    <a:lnTo>
                      <a:pt x="473" y="269"/>
                    </a:lnTo>
                    <a:lnTo>
                      <a:pt x="465" y="275"/>
                    </a:lnTo>
                    <a:lnTo>
                      <a:pt x="459" y="282"/>
                    </a:lnTo>
                    <a:lnTo>
                      <a:pt x="453" y="288"/>
                    </a:lnTo>
                    <a:lnTo>
                      <a:pt x="446" y="294"/>
                    </a:lnTo>
                    <a:lnTo>
                      <a:pt x="438" y="299"/>
                    </a:lnTo>
                    <a:lnTo>
                      <a:pt x="430" y="306"/>
                    </a:lnTo>
                    <a:lnTo>
                      <a:pt x="421" y="311"/>
                    </a:lnTo>
                    <a:lnTo>
                      <a:pt x="414" y="317"/>
                    </a:lnTo>
                    <a:lnTo>
                      <a:pt x="405" y="321"/>
                    </a:lnTo>
                    <a:lnTo>
                      <a:pt x="398" y="326"/>
                    </a:lnTo>
                    <a:lnTo>
                      <a:pt x="389" y="329"/>
                    </a:lnTo>
                    <a:lnTo>
                      <a:pt x="380" y="334"/>
                    </a:lnTo>
                    <a:lnTo>
                      <a:pt x="370" y="338"/>
                    </a:lnTo>
                    <a:lnTo>
                      <a:pt x="361" y="342"/>
                    </a:lnTo>
                    <a:lnTo>
                      <a:pt x="351" y="344"/>
                    </a:lnTo>
                    <a:lnTo>
                      <a:pt x="342" y="348"/>
                    </a:lnTo>
                    <a:lnTo>
                      <a:pt x="331" y="351"/>
                    </a:lnTo>
                    <a:lnTo>
                      <a:pt x="321" y="352"/>
                    </a:lnTo>
                    <a:lnTo>
                      <a:pt x="310" y="355"/>
                    </a:lnTo>
                    <a:lnTo>
                      <a:pt x="301" y="357"/>
                    </a:lnTo>
                    <a:lnTo>
                      <a:pt x="288" y="357"/>
                    </a:lnTo>
                    <a:lnTo>
                      <a:pt x="277" y="358"/>
                    </a:lnTo>
                    <a:lnTo>
                      <a:pt x="267" y="358"/>
                    </a:lnTo>
                    <a:lnTo>
                      <a:pt x="257" y="358"/>
                    </a:lnTo>
                    <a:lnTo>
                      <a:pt x="247" y="357"/>
                    </a:lnTo>
                    <a:lnTo>
                      <a:pt x="237" y="357"/>
                    </a:lnTo>
                    <a:lnTo>
                      <a:pt x="227" y="357"/>
                    </a:lnTo>
                    <a:lnTo>
                      <a:pt x="218" y="356"/>
                    </a:lnTo>
                    <a:lnTo>
                      <a:pt x="209" y="355"/>
                    </a:lnTo>
                    <a:lnTo>
                      <a:pt x="199" y="353"/>
                    </a:lnTo>
                    <a:lnTo>
                      <a:pt x="192" y="351"/>
                    </a:lnTo>
                    <a:lnTo>
                      <a:pt x="184" y="350"/>
                    </a:lnTo>
                    <a:lnTo>
                      <a:pt x="175" y="347"/>
                    </a:lnTo>
                    <a:lnTo>
                      <a:pt x="168" y="344"/>
                    </a:lnTo>
                    <a:lnTo>
                      <a:pt x="159" y="342"/>
                    </a:lnTo>
                    <a:lnTo>
                      <a:pt x="153" y="341"/>
                    </a:lnTo>
                    <a:lnTo>
                      <a:pt x="145" y="337"/>
                    </a:lnTo>
                    <a:lnTo>
                      <a:pt x="138" y="334"/>
                    </a:lnTo>
                    <a:lnTo>
                      <a:pt x="130" y="331"/>
                    </a:lnTo>
                    <a:lnTo>
                      <a:pt x="124" y="328"/>
                    </a:lnTo>
                    <a:lnTo>
                      <a:pt x="118" y="323"/>
                    </a:lnTo>
                    <a:lnTo>
                      <a:pt x="111" y="319"/>
                    </a:lnTo>
                    <a:lnTo>
                      <a:pt x="106" y="317"/>
                    </a:lnTo>
                    <a:lnTo>
                      <a:pt x="101" y="313"/>
                    </a:lnTo>
                    <a:lnTo>
                      <a:pt x="95" y="308"/>
                    </a:lnTo>
                    <a:lnTo>
                      <a:pt x="90" y="304"/>
                    </a:lnTo>
                    <a:lnTo>
                      <a:pt x="84" y="300"/>
                    </a:lnTo>
                    <a:lnTo>
                      <a:pt x="79" y="295"/>
                    </a:lnTo>
                    <a:lnTo>
                      <a:pt x="74" y="290"/>
                    </a:lnTo>
                    <a:lnTo>
                      <a:pt x="70" y="287"/>
                    </a:lnTo>
                    <a:lnTo>
                      <a:pt x="66" y="283"/>
                    </a:lnTo>
                    <a:lnTo>
                      <a:pt x="62" y="278"/>
                    </a:lnTo>
                    <a:lnTo>
                      <a:pt x="57" y="273"/>
                    </a:lnTo>
                    <a:lnTo>
                      <a:pt x="54" y="268"/>
                    </a:lnTo>
                    <a:lnTo>
                      <a:pt x="50" y="263"/>
                    </a:lnTo>
                    <a:lnTo>
                      <a:pt x="46" y="259"/>
                    </a:lnTo>
                    <a:lnTo>
                      <a:pt x="41" y="254"/>
                    </a:lnTo>
                    <a:lnTo>
                      <a:pt x="39" y="249"/>
                    </a:lnTo>
                    <a:lnTo>
                      <a:pt x="35" y="244"/>
                    </a:lnTo>
                    <a:lnTo>
                      <a:pt x="34" y="240"/>
                    </a:lnTo>
                    <a:lnTo>
                      <a:pt x="30" y="235"/>
                    </a:lnTo>
                    <a:lnTo>
                      <a:pt x="26" y="230"/>
                    </a:lnTo>
                    <a:lnTo>
                      <a:pt x="25" y="225"/>
                    </a:lnTo>
                    <a:lnTo>
                      <a:pt x="22" y="220"/>
                    </a:lnTo>
                    <a:lnTo>
                      <a:pt x="20" y="216"/>
                    </a:lnTo>
                    <a:lnTo>
                      <a:pt x="18" y="211"/>
                    </a:lnTo>
                    <a:lnTo>
                      <a:pt x="16" y="207"/>
                    </a:lnTo>
                    <a:lnTo>
                      <a:pt x="15" y="202"/>
                    </a:lnTo>
                    <a:lnTo>
                      <a:pt x="12" y="197"/>
                    </a:lnTo>
                    <a:lnTo>
                      <a:pt x="11" y="194"/>
                    </a:lnTo>
                    <a:lnTo>
                      <a:pt x="8" y="190"/>
                    </a:lnTo>
                    <a:lnTo>
                      <a:pt x="8" y="186"/>
                    </a:lnTo>
                    <a:lnTo>
                      <a:pt x="6" y="182"/>
                    </a:lnTo>
                    <a:lnTo>
                      <a:pt x="6" y="177"/>
                    </a:lnTo>
                    <a:lnTo>
                      <a:pt x="5" y="174"/>
                    </a:lnTo>
                    <a:lnTo>
                      <a:pt x="5" y="171"/>
                    </a:lnTo>
                    <a:lnTo>
                      <a:pt x="2" y="165"/>
                    </a:lnTo>
                    <a:lnTo>
                      <a:pt x="1" y="158"/>
                    </a:lnTo>
                    <a:lnTo>
                      <a:pt x="1" y="153"/>
                    </a:lnTo>
                    <a:lnTo>
                      <a:pt x="1" y="151"/>
                    </a:lnTo>
                    <a:lnTo>
                      <a:pt x="1" y="146"/>
                    </a:lnTo>
                    <a:lnTo>
                      <a:pt x="1" y="141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128"/>
                    </a:lnTo>
                    <a:lnTo>
                      <a:pt x="0" y="123"/>
                    </a:lnTo>
                    <a:lnTo>
                      <a:pt x="0" y="118"/>
                    </a:lnTo>
                    <a:lnTo>
                      <a:pt x="0" y="113"/>
                    </a:lnTo>
                    <a:lnTo>
                      <a:pt x="0" y="107"/>
                    </a:lnTo>
                    <a:lnTo>
                      <a:pt x="0" y="102"/>
                    </a:lnTo>
                    <a:lnTo>
                      <a:pt x="0" y="97"/>
                    </a:lnTo>
                    <a:lnTo>
                      <a:pt x="0" y="92"/>
                    </a:lnTo>
                    <a:lnTo>
                      <a:pt x="0" y="86"/>
                    </a:lnTo>
                    <a:lnTo>
                      <a:pt x="0" y="81"/>
                    </a:lnTo>
                    <a:lnTo>
                      <a:pt x="0" y="75"/>
                    </a:lnTo>
                    <a:lnTo>
                      <a:pt x="0" y="72"/>
                    </a:lnTo>
                    <a:lnTo>
                      <a:pt x="0" y="65"/>
                    </a:lnTo>
                    <a:lnTo>
                      <a:pt x="0" y="60"/>
                    </a:lnTo>
                    <a:lnTo>
                      <a:pt x="0" y="55"/>
                    </a:lnTo>
                    <a:lnTo>
                      <a:pt x="0" y="52"/>
                    </a:lnTo>
                    <a:lnTo>
                      <a:pt x="0" y="47"/>
                    </a:lnTo>
                    <a:lnTo>
                      <a:pt x="0" y="43"/>
                    </a:lnTo>
                    <a:lnTo>
                      <a:pt x="0" y="39"/>
                    </a:lnTo>
                    <a:lnTo>
                      <a:pt x="1" y="37"/>
                    </a:lnTo>
                    <a:lnTo>
                      <a:pt x="1" y="30"/>
                    </a:lnTo>
                    <a:lnTo>
                      <a:pt x="1" y="25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rgbClr val="637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41" name="Freeform 72"/>
              <p:cNvSpPr>
                <a:spLocks/>
              </p:cNvSpPr>
              <p:nvPr/>
            </p:nvSpPr>
            <p:spPr bwMode="auto">
              <a:xfrm>
                <a:off x="3109" y="2897"/>
                <a:ext cx="505" cy="130"/>
              </a:xfrm>
              <a:custGeom>
                <a:avLst/>
                <a:gdLst>
                  <a:gd name="T0" fmla="*/ 11 w 1516"/>
                  <a:gd name="T1" fmla="*/ 328 h 389"/>
                  <a:gd name="T2" fmla="*/ 36 w 1516"/>
                  <a:gd name="T3" fmla="*/ 299 h 389"/>
                  <a:gd name="T4" fmla="*/ 69 w 1516"/>
                  <a:gd name="T5" fmla="*/ 257 h 389"/>
                  <a:gd name="T6" fmla="*/ 113 w 1516"/>
                  <a:gd name="T7" fmla="*/ 210 h 389"/>
                  <a:gd name="T8" fmla="*/ 159 w 1516"/>
                  <a:gd name="T9" fmla="*/ 160 h 389"/>
                  <a:gd name="T10" fmla="*/ 209 w 1516"/>
                  <a:gd name="T11" fmla="*/ 112 h 389"/>
                  <a:gd name="T12" fmla="*/ 258 w 1516"/>
                  <a:gd name="T13" fmla="*/ 68 h 389"/>
                  <a:gd name="T14" fmla="*/ 306 w 1516"/>
                  <a:gd name="T15" fmla="*/ 37 h 389"/>
                  <a:gd name="T16" fmla="*/ 348 w 1516"/>
                  <a:gd name="T17" fmla="*/ 20 h 389"/>
                  <a:gd name="T18" fmla="*/ 393 w 1516"/>
                  <a:gd name="T19" fmla="*/ 10 h 389"/>
                  <a:gd name="T20" fmla="*/ 444 w 1516"/>
                  <a:gd name="T21" fmla="*/ 4 h 389"/>
                  <a:gd name="T22" fmla="*/ 501 w 1516"/>
                  <a:gd name="T23" fmla="*/ 1 h 389"/>
                  <a:gd name="T24" fmla="*/ 556 w 1516"/>
                  <a:gd name="T25" fmla="*/ 0 h 389"/>
                  <a:gd name="T26" fmla="*/ 610 w 1516"/>
                  <a:gd name="T27" fmla="*/ 1 h 389"/>
                  <a:gd name="T28" fmla="*/ 656 w 1516"/>
                  <a:gd name="T29" fmla="*/ 1 h 389"/>
                  <a:gd name="T30" fmla="*/ 694 w 1516"/>
                  <a:gd name="T31" fmla="*/ 4 h 389"/>
                  <a:gd name="T32" fmla="*/ 722 w 1516"/>
                  <a:gd name="T33" fmla="*/ 6 h 389"/>
                  <a:gd name="T34" fmla="*/ 739 w 1516"/>
                  <a:gd name="T35" fmla="*/ 10 h 389"/>
                  <a:gd name="T36" fmla="*/ 777 w 1516"/>
                  <a:gd name="T37" fmla="*/ 22 h 389"/>
                  <a:gd name="T38" fmla="*/ 838 w 1516"/>
                  <a:gd name="T39" fmla="*/ 40 h 389"/>
                  <a:gd name="T40" fmla="*/ 919 w 1516"/>
                  <a:gd name="T41" fmla="*/ 68 h 389"/>
                  <a:gd name="T42" fmla="*/ 1017 w 1516"/>
                  <a:gd name="T43" fmla="*/ 102 h 389"/>
                  <a:gd name="T44" fmla="*/ 1125 w 1516"/>
                  <a:gd name="T45" fmla="*/ 145 h 389"/>
                  <a:gd name="T46" fmla="*/ 1241 w 1516"/>
                  <a:gd name="T47" fmla="*/ 194 h 389"/>
                  <a:gd name="T48" fmla="*/ 1362 w 1516"/>
                  <a:gd name="T49" fmla="*/ 249 h 389"/>
                  <a:gd name="T50" fmla="*/ 1481 w 1516"/>
                  <a:gd name="T51" fmla="*/ 311 h 389"/>
                  <a:gd name="T52" fmla="*/ 1500 w 1516"/>
                  <a:gd name="T53" fmla="*/ 341 h 389"/>
                  <a:gd name="T54" fmla="*/ 1468 w 1516"/>
                  <a:gd name="T55" fmla="*/ 361 h 389"/>
                  <a:gd name="T56" fmla="*/ 1431 w 1516"/>
                  <a:gd name="T57" fmla="*/ 377 h 389"/>
                  <a:gd name="T58" fmla="*/ 1384 w 1516"/>
                  <a:gd name="T59" fmla="*/ 389 h 389"/>
                  <a:gd name="T60" fmla="*/ 1358 w 1516"/>
                  <a:gd name="T61" fmla="*/ 382 h 389"/>
                  <a:gd name="T62" fmla="*/ 1324 w 1516"/>
                  <a:gd name="T63" fmla="*/ 376 h 389"/>
                  <a:gd name="T64" fmla="*/ 1286 w 1516"/>
                  <a:gd name="T65" fmla="*/ 366 h 389"/>
                  <a:gd name="T66" fmla="*/ 1241 w 1516"/>
                  <a:gd name="T67" fmla="*/ 353 h 389"/>
                  <a:gd name="T68" fmla="*/ 1191 w 1516"/>
                  <a:gd name="T69" fmla="*/ 334 h 389"/>
                  <a:gd name="T70" fmla="*/ 1138 w 1516"/>
                  <a:gd name="T71" fmla="*/ 314 h 389"/>
                  <a:gd name="T72" fmla="*/ 1083 w 1516"/>
                  <a:gd name="T73" fmla="*/ 289 h 389"/>
                  <a:gd name="T74" fmla="*/ 1028 w 1516"/>
                  <a:gd name="T75" fmla="*/ 262 h 389"/>
                  <a:gd name="T76" fmla="*/ 969 w 1516"/>
                  <a:gd name="T77" fmla="*/ 229 h 389"/>
                  <a:gd name="T78" fmla="*/ 907 w 1516"/>
                  <a:gd name="T79" fmla="*/ 200 h 389"/>
                  <a:gd name="T80" fmla="*/ 842 w 1516"/>
                  <a:gd name="T81" fmla="*/ 171 h 389"/>
                  <a:gd name="T82" fmla="*/ 777 w 1516"/>
                  <a:gd name="T83" fmla="*/ 146 h 389"/>
                  <a:gd name="T84" fmla="*/ 713 w 1516"/>
                  <a:gd name="T85" fmla="*/ 123 h 389"/>
                  <a:gd name="T86" fmla="*/ 653 w 1516"/>
                  <a:gd name="T87" fmla="*/ 106 h 389"/>
                  <a:gd name="T88" fmla="*/ 595 w 1516"/>
                  <a:gd name="T89" fmla="*/ 93 h 389"/>
                  <a:gd name="T90" fmla="*/ 545 w 1516"/>
                  <a:gd name="T91" fmla="*/ 86 h 389"/>
                  <a:gd name="T92" fmla="*/ 502 w 1516"/>
                  <a:gd name="T93" fmla="*/ 84 h 389"/>
                  <a:gd name="T94" fmla="*/ 466 w 1516"/>
                  <a:gd name="T95" fmla="*/ 88 h 389"/>
                  <a:gd name="T96" fmla="*/ 432 w 1516"/>
                  <a:gd name="T97" fmla="*/ 94 h 389"/>
                  <a:gd name="T98" fmla="*/ 399 w 1516"/>
                  <a:gd name="T99" fmla="*/ 101 h 389"/>
                  <a:gd name="T100" fmla="*/ 369 w 1516"/>
                  <a:gd name="T101" fmla="*/ 109 h 389"/>
                  <a:gd name="T102" fmla="*/ 340 w 1516"/>
                  <a:gd name="T103" fmla="*/ 121 h 389"/>
                  <a:gd name="T104" fmla="*/ 304 w 1516"/>
                  <a:gd name="T105" fmla="*/ 137 h 389"/>
                  <a:gd name="T106" fmla="*/ 258 w 1516"/>
                  <a:gd name="T107" fmla="*/ 165 h 389"/>
                  <a:gd name="T108" fmla="*/ 213 w 1516"/>
                  <a:gd name="T109" fmla="*/ 199 h 389"/>
                  <a:gd name="T110" fmla="*/ 181 w 1516"/>
                  <a:gd name="T111" fmla="*/ 223 h 389"/>
                  <a:gd name="T112" fmla="*/ 152 w 1516"/>
                  <a:gd name="T113" fmla="*/ 245 h 389"/>
                  <a:gd name="T114" fmla="*/ 123 w 1516"/>
                  <a:gd name="T115" fmla="*/ 269 h 389"/>
                  <a:gd name="T116" fmla="*/ 94 w 1516"/>
                  <a:gd name="T117" fmla="*/ 291 h 389"/>
                  <a:gd name="T118" fmla="*/ 51 w 1516"/>
                  <a:gd name="T119" fmla="*/ 324 h 389"/>
                  <a:gd name="T120" fmla="*/ 29 w 1516"/>
                  <a:gd name="T121" fmla="*/ 342 h 38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16"/>
                  <a:gd name="T184" fmla="*/ 0 h 389"/>
                  <a:gd name="T185" fmla="*/ 1516 w 1516"/>
                  <a:gd name="T186" fmla="*/ 389 h 38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16" h="389">
                    <a:moveTo>
                      <a:pt x="29" y="342"/>
                    </a:moveTo>
                    <a:lnTo>
                      <a:pt x="0" y="345"/>
                    </a:lnTo>
                    <a:lnTo>
                      <a:pt x="0" y="343"/>
                    </a:lnTo>
                    <a:lnTo>
                      <a:pt x="1" y="342"/>
                    </a:lnTo>
                    <a:lnTo>
                      <a:pt x="4" y="337"/>
                    </a:lnTo>
                    <a:lnTo>
                      <a:pt x="9" y="332"/>
                    </a:lnTo>
                    <a:lnTo>
                      <a:pt x="11" y="328"/>
                    </a:lnTo>
                    <a:lnTo>
                      <a:pt x="14" y="326"/>
                    </a:lnTo>
                    <a:lnTo>
                      <a:pt x="16" y="321"/>
                    </a:lnTo>
                    <a:lnTo>
                      <a:pt x="20" y="317"/>
                    </a:lnTo>
                    <a:lnTo>
                      <a:pt x="24" y="312"/>
                    </a:lnTo>
                    <a:lnTo>
                      <a:pt x="27" y="308"/>
                    </a:lnTo>
                    <a:lnTo>
                      <a:pt x="31" y="303"/>
                    </a:lnTo>
                    <a:lnTo>
                      <a:pt x="36" y="299"/>
                    </a:lnTo>
                    <a:lnTo>
                      <a:pt x="40" y="293"/>
                    </a:lnTo>
                    <a:lnTo>
                      <a:pt x="45" y="288"/>
                    </a:lnTo>
                    <a:lnTo>
                      <a:pt x="49" y="282"/>
                    </a:lnTo>
                    <a:lnTo>
                      <a:pt x="55" y="277"/>
                    </a:lnTo>
                    <a:lnTo>
                      <a:pt x="59" y="270"/>
                    </a:lnTo>
                    <a:lnTo>
                      <a:pt x="64" y="264"/>
                    </a:lnTo>
                    <a:lnTo>
                      <a:pt x="69" y="257"/>
                    </a:lnTo>
                    <a:lnTo>
                      <a:pt x="75" y="252"/>
                    </a:lnTo>
                    <a:lnTo>
                      <a:pt x="81" y="244"/>
                    </a:lnTo>
                    <a:lnTo>
                      <a:pt x="86" y="238"/>
                    </a:lnTo>
                    <a:lnTo>
                      <a:pt x="94" y="230"/>
                    </a:lnTo>
                    <a:lnTo>
                      <a:pt x="100" y="224"/>
                    </a:lnTo>
                    <a:lnTo>
                      <a:pt x="107" y="216"/>
                    </a:lnTo>
                    <a:lnTo>
                      <a:pt x="113" y="210"/>
                    </a:lnTo>
                    <a:lnTo>
                      <a:pt x="119" y="204"/>
                    </a:lnTo>
                    <a:lnTo>
                      <a:pt x="127" y="196"/>
                    </a:lnTo>
                    <a:lnTo>
                      <a:pt x="133" y="189"/>
                    </a:lnTo>
                    <a:lnTo>
                      <a:pt x="139" y="182"/>
                    </a:lnTo>
                    <a:lnTo>
                      <a:pt x="147" y="175"/>
                    </a:lnTo>
                    <a:lnTo>
                      <a:pt x="153" y="167"/>
                    </a:lnTo>
                    <a:lnTo>
                      <a:pt x="159" y="160"/>
                    </a:lnTo>
                    <a:lnTo>
                      <a:pt x="167" y="153"/>
                    </a:lnTo>
                    <a:lnTo>
                      <a:pt x="174" y="146"/>
                    </a:lnTo>
                    <a:lnTo>
                      <a:pt x="182" y="140"/>
                    </a:lnTo>
                    <a:lnTo>
                      <a:pt x="188" y="132"/>
                    </a:lnTo>
                    <a:lnTo>
                      <a:pt x="196" y="125"/>
                    </a:lnTo>
                    <a:lnTo>
                      <a:pt x="202" y="118"/>
                    </a:lnTo>
                    <a:lnTo>
                      <a:pt x="209" y="112"/>
                    </a:lnTo>
                    <a:lnTo>
                      <a:pt x="217" y="104"/>
                    </a:lnTo>
                    <a:lnTo>
                      <a:pt x="225" y="98"/>
                    </a:lnTo>
                    <a:lnTo>
                      <a:pt x="231" y="93"/>
                    </a:lnTo>
                    <a:lnTo>
                      <a:pt x="240" y="87"/>
                    </a:lnTo>
                    <a:lnTo>
                      <a:pt x="246" y="81"/>
                    </a:lnTo>
                    <a:lnTo>
                      <a:pt x="252" y="74"/>
                    </a:lnTo>
                    <a:lnTo>
                      <a:pt x="258" y="68"/>
                    </a:lnTo>
                    <a:lnTo>
                      <a:pt x="266" y="63"/>
                    </a:lnTo>
                    <a:lnTo>
                      <a:pt x="272" y="59"/>
                    </a:lnTo>
                    <a:lnTo>
                      <a:pt x="280" y="54"/>
                    </a:lnTo>
                    <a:lnTo>
                      <a:pt x="286" y="49"/>
                    </a:lnTo>
                    <a:lnTo>
                      <a:pt x="294" y="45"/>
                    </a:lnTo>
                    <a:lnTo>
                      <a:pt x="300" y="40"/>
                    </a:lnTo>
                    <a:lnTo>
                      <a:pt x="306" y="37"/>
                    </a:lnTo>
                    <a:lnTo>
                      <a:pt x="312" y="33"/>
                    </a:lnTo>
                    <a:lnTo>
                      <a:pt x="319" y="30"/>
                    </a:lnTo>
                    <a:lnTo>
                      <a:pt x="325" y="28"/>
                    </a:lnTo>
                    <a:lnTo>
                      <a:pt x="331" y="25"/>
                    </a:lnTo>
                    <a:lnTo>
                      <a:pt x="336" y="23"/>
                    </a:lnTo>
                    <a:lnTo>
                      <a:pt x="343" y="22"/>
                    </a:lnTo>
                    <a:lnTo>
                      <a:pt x="348" y="20"/>
                    </a:lnTo>
                    <a:lnTo>
                      <a:pt x="354" y="18"/>
                    </a:lnTo>
                    <a:lnTo>
                      <a:pt x="360" y="16"/>
                    </a:lnTo>
                    <a:lnTo>
                      <a:pt x="366" y="15"/>
                    </a:lnTo>
                    <a:lnTo>
                      <a:pt x="373" y="13"/>
                    </a:lnTo>
                    <a:lnTo>
                      <a:pt x="379" y="13"/>
                    </a:lnTo>
                    <a:lnTo>
                      <a:pt x="386" y="11"/>
                    </a:lnTo>
                    <a:lnTo>
                      <a:pt x="393" y="10"/>
                    </a:lnTo>
                    <a:lnTo>
                      <a:pt x="399" y="9"/>
                    </a:lnTo>
                    <a:lnTo>
                      <a:pt x="408" y="8"/>
                    </a:lnTo>
                    <a:lnTo>
                      <a:pt x="414" y="6"/>
                    </a:lnTo>
                    <a:lnTo>
                      <a:pt x="423" y="6"/>
                    </a:lnTo>
                    <a:lnTo>
                      <a:pt x="429" y="5"/>
                    </a:lnTo>
                    <a:lnTo>
                      <a:pt x="437" y="5"/>
                    </a:lnTo>
                    <a:lnTo>
                      <a:pt x="444" y="4"/>
                    </a:lnTo>
                    <a:lnTo>
                      <a:pt x="453" y="4"/>
                    </a:lnTo>
                    <a:lnTo>
                      <a:pt x="461" y="4"/>
                    </a:lnTo>
                    <a:lnTo>
                      <a:pt x="468" y="3"/>
                    </a:lnTo>
                    <a:lnTo>
                      <a:pt x="476" y="1"/>
                    </a:lnTo>
                    <a:lnTo>
                      <a:pt x="484" y="1"/>
                    </a:lnTo>
                    <a:lnTo>
                      <a:pt x="492" y="1"/>
                    </a:lnTo>
                    <a:lnTo>
                      <a:pt x="501" y="1"/>
                    </a:lnTo>
                    <a:lnTo>
                      <a:pt x="508" y="1"/>
                    </a:lnTo>
                    <a:lnTo>
                      <a:pt x="517" y="1"/>
                    </a:lnTo>
                    <a:lnTo>
                      <a:pt x="525" y="0"/>
                    </a:lnTo>
                    <a:lnTo>
                      <a:pt x="532" y="0"/>
                    </a:lnTo>
                    <a:lnTo>
                      <a:pt x="541" y="0"/>
                    </a:lnTo>
                    <a:lnTo>
                      <a:pt x="548" y="0"/>
                    </a:lnTo>
                    <a:lnTo>
                      <a:pt x="556" y="0"/>
                    </a:lnTo>
                    <a:lnTo>
                      <a:pt x="565" y="0"/>
                    </a:lnTo>
                    <a:lnTo>
                      <a:pt x="572" y="0"/>
                    </a:lnTo>
                    <a:lnTo>
                      <a:pt x="581" y="1"/>
                    </a:lnTo>
                    <a:lnTo>
                      <a:pt x="587" y="1"/>
                    </a:lnTo>
                    <a:lnTo>
                      <a:pt x="595" y="1"/>
                    </a:lnTo>
                    <a:lnTo>
                      <a:pt x="602" y="1"/>
                    </a:lnTo>
                    <a:lnTo>
                      <a:pt x="610" y="1"/>
                    </a:lnTo>
                    <a:lnTo>
                      <a:pt x="616" y="1"/>
                    </a:lnTo>
                    <a:lnTo>
                      <a:pt x="624" y="1"/>
                    </a:lnTo>
                    <a:lnTo>
                      <a:pt x="631" y="1"/>
                    </a:lnTo>
                    <a:lnTo>
                      <a:pt x="638" y="1"/>
                    </a:lnTo>
                    <a:lnTo>
                      <a:pt x="644" y="1"/>
                    </a:lnTo>
                    <a:lnTo>
                      <a:pt x="650" y="1"/>
                    </a:lnTo>
                    <a:lnTo>
                      <a:pt x="656" y="1"/>
                    </a:lnTo>
                    <a:lnTo>
                      <a:pt x="663" y="3"/>
                    </a:lnTo>
                    <a:lnTo>
                      <a:pt x="669" y="3"/>
                    </a:lnTo>
                    <a:lnTo>
                      <a:pt x="674" y="4"/>
                    </a:lnTo>
                    <a:lnTo>
                      <a:pt x="680" y="4"/>
                    </a:lnTo>
                    <a:lnTo>
                      <a:pt x="685" y="4"/>
                    </a:lnTo>
                    <a:lnTo>
                      <a:pt x="689" y="4"/>
                    </a:lnTo>
                    <a:lnTo>
                      <a:pt x="694" y="4"/>
                    </a:lnTo>
                    <a:lnTo>
                      <a:pt x="699" y="4"/>
                    </a:lnTo>
                    <a:lnTo>
                      <a:pt x="703" y="5"/>
                    </a:lnTo>
                    <a:lnTo>
                      <a:pt x="707" y="5"/>
                    </a:lnTo>
                    <a:lnTo>
                      <a:pt x="710" y="5"/>
                    </a:lnTo>
                    <a:lnTo>
                      <a:pt x="714" y="5"/>
                    </a:lnTo>
                    <a:lnTo>
                      <a:pt x="717" y="6"/>
                    </a:lnTo>
                    <a:lnTo>
                      <a:pt x="722" y="6"/>
                    </a:lnTo>
                    <a:lnTo>
                      <a:pt x="725" y="6"/>
                    </a:lnTo>
                    <a:lnTo>
                      <a:pt x="728" y="6"/>
                    </a:lnTo>
                    <a:lnTo>
                      <a:pt x="729" y="8"/>
                    </a:lnTo>
                    <a:lnTo>
                      <a:pt x="730" y="8"/>
                    </a:lnTo>
                    <a:lnTo>
                      <a:pt x="733" y="8"/>
                    </a:lnTo>
                    <a:lnTo>
                      <a:pt x="735" y="8"/>
                    </a:lnTo>
                    <a:lnTo>
                      <a:pt x="739" y="10"/>
                    </a:lnTo>
                    <a:lnTo>
                      <a:pt x="743" y="10"/>
                    </a:lnTo>
                    <a:lnTo>
                      <a:pt x="748" y="13"/>
                    </a:lnTo>
                    <a:lnTo>
                      <a:pt x="752" y="13"/>
                    </a:lnTo>
                    <a:lnTo>
                      <a:pt x="758" y="15"/>
                    </a:lnTo>
                    <a:lnTo>
                      <a:pt x="763" y="16"/>
                    </a:lnTo>
                    <a:lnTo>
                      <a:pt x="771" y="19"/>
                    </a:lnTo>
                    <a:lnTo>
                      <a:pt x="777" y="22"/>
                    </a:lnTo>
                    <a:lnTo>
                      <a:pt x="784" y="23"/>
                    </a:lnTo>
                    <a:lnTo>
                      <a:pt x="792" y="27"/>
                    </a:lnTo>
                    <a:lnTo>
                      <a:pt x="801" y="29"/>
                    </a:lnTo>
                    <a:lnTo>
                      <a:pt x="809" y="32"/>
                    </a:lnTo>
                    <a:lnTo>
                      <a:pt x="820" y="34"/>
                    </a:lnTo>
                    <a:lnTo>
                      <a:pt x="828" y="37"/>
                    </a:lnTo>
                    <a:lnTo>
                      <a:pt x="838" y="40"/>
                    </a:lnTo>
                    <a:lnTo>
                      <a:pt x="848" y="44"/>
                    </a:lnTo>
                    <a:lnTo>
                      <a:pt x="860" y="48"/>
                    </a:lnTo>
                    <a:lnTo>
                      <a:pt x="871" y="52"/>
                    </a:lnTo>
                    <a:lnTo>
                      <a:pt x="882" y="55"/>
                    </a:lnTo>
                    <a:lnTo>
                      <a:pt x="894" y="59"/>
                    </a:lnTo>
                    <a:lnTo>
                      <a:pt x="906" y="63"/>
                    </a:lnTo>
                    <a:lnTo>
                      <a:pt x="919" y="68"/>
                    </a:lnTo>
                    <a:lnTo>
                      <a:pt x="932" y="73"/>
                    </a:lnTo>
                    <a:lnTo>
                      <a:pt x="945" y="77"/>
                    </a:lnTo>
                    <a:lnTo>
                      <a:pt x="960" y="82"/>
                    </a:lnTo>
                    <a:lnTo>
                      <a:pt x="973" y="87"/>
                    </a:lnTo>
                    <a:lnTo>
                      <a:pt x="988" y="93"/>
                    </a:lnTo>
                    <a:lnTo>
                      <a:pt x="1001" y="97"/>
                    </a:lnTo>
                    <a:lnTo>
                      <a:pt x="1017" y="102"/>
                    </a:lnTo>
                    <a:lnTo>
                      <a:pt x="1030" y="107"/>
                    </a:lnTo>
                    <a:lnTo>
                      <a:pt x="1045" y="115"/>
                    </a:lnTo>
                    <a:lnTo>
                      <a:pt x="1060" y="120"/>
                    </a:lnTo>
                    <a:lnTo>
                      <a:pt x="1077" y="126"/>
                    </a:lnTo>
                    <a:lnTo>
                      <a:pt x="1093" y="132"/>
                    </a:lnTo>
                    <a:lnTo>
                      <a:pt x="1108" y="138"/>
                    </a:lnTo>
                    <a:lnTo>
                      <a:pt x="1125" y="145"/>
                    </a:lnTo>
                    <a:lnTo>
                      <a:pt x="1141" y="151"/>
                    </a:lnTo>
                    <a:lnTo>
                      <a:pt x="1157" y="159"/>
                    </a:lnTo>
                    <a:lnTo>
                      <a:pt x="1173" y="165"/>
                    </a:lnTo>
                    <a:lnTo>
                      <a:pt x="1190" y="171"/>
                    </a:lnTo>
                    <a:lnTo>
                      <a:pt x="1207" y="179"/>
                    </a:lnTo>
                    <a:lnTo>
                      <a:pt x="1224" y="186"/>
                    </a:lnTo>
                    <a:lnTo>
                      <a:pt x="1241" y="194"/>
                    </a:lnTo>
                    <a:lnTo>
                      <a:pt x="1258" y="201"/>
                    </a:lnTo>
                    <a:lnTo>
                      <a:pt x="1275" y="209"/>
                    </a:lnTo>
                    <a:lnTo>
                      <a:pt x="1291" y="216"/>
                    </a:lnTo>
                    <a:lnTo>
                      <a:pt x="1310" y="224"/>
                    </a:lnTo>
                    <a:lnTo>
                      <a:pt x="1327" y="233"/>
                    </a:lnTo>
                    <a:lnTo>
                      <a:pt x="1344" y="240"/>
                    </a:lnTo>
                    <a:lnTo>
                      <a:pt x="1362" y="249"/>
                    </a:lnTo>
                    <a:lnTo>
                      <a:pt x="1379" y="257"/>
                    </a:lnTo>
                    <a:lnTo>
                      <a:pt x="1396" y="265"/>
                    </a:lnTo>
                    <a:lnTo>
                      <a:pt x="1413" y="274"/>
                    </a:lnTo>
                    <a:lnTo>
                      <a:pt x="1430" y="283"/>
                    </a:lnTo>
                    <a:lnTo>
                      <a:pt x="1447" y="292"/>
                    </a:lnTo>
                    <a:lnTo>
                      <a:pt x="1465" y="301"/>
                    </a:lnTo>
                    <a:lnTo>
                      <a:pt x="1481" y="311"/>
                    </a:lnTo>
                    <a:lnTo>
                      <a:pt x="1499" y="319"/>
                    </a:lnTo>
                    <a:lnTo>
                      <a:pt x="1516" y="329"/>
                    </a:lnTo>
                    <a:lnTo>
                      <a:pt x="1515" y="329"/>
                    </a:lnTo>
                    <a:lnTo>
                      <a:pt x="1514" y="331"/>
                    </a:lnTo>
                    <a:lnTo>
                      <a:pt x="1510" y="333"/>
                    </a:lnTo>
                    <a:lnTo>
                      <a:pt x="1505" y="337"/>
                    </a:lnTo>
                    <a:lnTo>
                      <a:pt x="1500" y="341"/>
                    </a:lnTo>
                    <a:lnTo>
                      <a:pt x="1494" y="345"/>
                    </a:lnTo>
                    <a:lnTo>
                      <a:pt x="1490" y="347"/>
                    </a:lnTo>
                    <a:lnTo>
                      <a:pt x="1486" y="350"/>
                    </a:lnTo>
                    <a:lnTo>
                      <a:pt x="1482" y="353"/>
                    </a:lnTo>
                    <a:lnTo>
                      <a:pt x="1478" y="356"/>
                    </a:lnTo>
                    <a:lnTo>
                      <a:pt x="1473" y="358"/>
                    </a:lnTo>
                    <a:lnTo>
                      <a:pt x="1468" y="361"/>
                    </a:lnTo>
                    <a:lnTo>
                      <a:pt x="1463" y="362"/>
                    </a:lnTo>
                    <a:lnTo>
                      <a:pt x="1458" y="366"/>
                    </a:lnTo>
                    <a:lnTo>
                      <a:pt x="1453" y="367"/>
                    </a:lnTo>
                    <a:lnTo>
                      <a:pt x="1447" y="371"/>
                    </a:lnTo>
                    <a:lnTo>
                      <a:pt x="1442" y="372"/>
                    </a:lnTo>
                    <a:lnTo>
                      <a:pt x="1437" y="376"/>
                    </a:lnTo>
                    <a:lnTo>
                      <a:pt x="1431" y="377"/>
                    </a:lnTo>
                    <a:lnTo>
                      <a:pt x="1424" y="378"/>
                    </a:lnTo>
                    <a:lnTo>
                      <a:pt x="1418" y="381"/>
                    </a:lnTo>
                    <a:lnTo>
                      <a:pt x="1412" y="384"/>
                    </a:lnTo>
                    <a:lnTo>
                      <a:pt x="1404" y="384"/>
                    </a:lnTo>
                    <a:lnTo>
                      <a:pt x="1397" y="386"/>
                    </a:lnTo>
                    <a:lnTo>
                      <a:pt x="1391" y="387"/>
                    </a:lnTo>
                    <a:lnTo>
                      <a:pt x="1384" y="389"/>
                    </a:lnTo>
                    <a:lnTo>
                      <a:pt x="1382" y="387"/>
                    </a:lnTo>
                    <a:lnTo>
                      <a:pt x="1381" y="387"/>
                    </a:lnTo>
                    <a:lnTo>
                      <a:pt x="1378" y="387"/>
                    </a:lnTo>
                    <a:lnTo>
                      <a:pt x="1374" y="386"/>
                    </a:lnTo>
                    <a:lnTo>
                      <a:pt x="1369" y="385"/>
                    </a:lnTo>
                    <a:lnTo>
                      <a:pt x="1364" y="384"/>
                    </a:lnTo>
                    <a:lnTo>
                      <a:pt x="1358" y="382"/>
                    </a:lnTo>
                    <a:lnTo>
                      <a:pt x="1352" y="382"/>
                    </a:lnTo>
                    <a:lnTo>
                      <a:pt x="1347" y="381"/>
                    </a:lnTo>
                    <a:lnTo>
                      <a:pt x="1342" y="380"/>
                    </a:lnTo>
                    <a:lnTo>
                      <a:pt x="1338" y="378"/>
                    </a:lnTo>
                    <a:lnTo>
                      <a:pt x="1334" y="377"/>
                    </a:lnTo>
                    <a:lnTo>
                      <a:pt x="1329" y="376"/>
                    </a:lnTo>
                    <a:lnTo>
                      <a:pt x="1324" y="376"/>
                    </a:lnTo>
                    <a:lnTo>
                      <a:pt x="1319" y="375"/>
                    </a:lnTo>
                    <a:lnTo>
                      <a:pt x="1314" y="373"/>
                    </a:lnTo>
                    <a:lnTo>
                      <a:pt x="1309" y="371"/>
                    </a:lnTo>
                    <a:lnTo>
                      <a:pt x="1303" y="370"/>
                    </a:lnTo>
                    <a:lnTo>
                      <a:pt x="1298" y="368"/>
                    </a:lnTo>
                    <a:lnTo>
                      <a:pt x="1293" y="367"/>
                    </a:lnTo>
                    <a:lnTo>
                      <a:pt x="1286" y="366"/>
                    </a:lnTo>
                    <a:lnTo>
                      <a:pt x="1280" y="365"/>
                    </a:lnTo>
                    <a:lnTo>
                      <a:pt x="1274" y="362"/>
                    </a:lnTo>
                    <a:lnTo>
                      <a:pt x="1269" y="361"/>
                    </a:lnTo>
                    <a:lnTo>
                      <a:pt x="1261" y="360"/>
                    </a:lnTo>
                    <a:lnTo>
                      <a:pt x="1255" y="357"/>
                    </a:lnTo>
                    <a:lnTo>
                      <a:pt x="1249" y="355"/>
                    </a:lnTo>
                    <a:lnTo>
                      <a:pt x="1241" y="353"/>
                    </a:lnTo>
                    <a:lnTo>
                      <a:pt x="1235" y="350"/>
                    </a:lnTo>
                    <a:lnTo>
                      <a:pt x="1227" y="348"/>
                    </a:lnTo>
                    <a:lnTo>
                      <a:pt x="1220" y="346"/>
                    </a:lnTo>
                    <a:lnTo>
                      <a:pt x="1214" y="343"/>
                    </a:lnTo>
                    <a:lnTo>
                      <a:pt x="1206" y="341"/>
                    </a:lnTo>
                    <a:lnTo>
                      <a:pt x="1199" y="338"/>
                    </a:lnTo>
                    <a:lnTo>
                      <a:pt x="1191" y="334"/>
                    </a:lnTo>
                    <a:lnTo>
                      <a:pt x="1183" y="333"/>
                    </a:lnTo>
                    <a:lnTo>
                      <a:pt x="1176" y="331"/>
                    </a:lnTo>
                    <a:lnTo>
                      <a:pt x="1168" y="327"/>
                    </a:lnTo>
                    <a:lnTo>
                      <a:pt x="1161" y="324"/>
                    </a:lnTo>
                    <a:lnTo>
                      <a:pt x="1155" y="322"/>
                    </a:lnTo>
                    <a:lnTo>
                      <a:pt x="1146" y="318"/>
                    </a:lnTo>
                    <a:lnTo>
                      <a:pt x="1138" y="314"/>
                    </a:lnTo>
                    <a:lnTo>
                      <a:pt x="1130" y="311"/>
                    </a:lnTo>
                    <a:lnTo>
                      <a:pt x="1122" y="308"/>
                    </a:lnTo>
                    <a:lnTo>
                      <a:pt x="1114" y="304"/>
                    </a:lnTo>
                    <a:lnTo>
                      <a:pt x="1107" y="301"/>
                    </a:lnTo>
                    <a:lnTo>
                      <a:pt x="1099" y="297"/>
                    </a:lnTo>
                    <a:lnTo>
                      <a:pt x="1091" y="294"/>
                    </a:lnTo>
                    <a:lnTo>
                      <a:pt x="1083" y="289"/>
                    </a:lnTo>
                    <a:lnTo>
                      <a:pt x="1074" y="287"/>
                    </a:lnTo>
                    <a:lnTo>
                      <a:pt x="1067" y="282"/>
                    </a:lnTo>
                    <a:lnTo>
                      <a:pt x="1059" y="278"/>
                    </a:lnTo>
                    <a:lnTo>
                      <a:pt x="1050" y="274"/>
                    </a:lnTo>
                    <a:lnTo>
                      <a:pt x="1043" y="270"/>
                    </a:lnTo>
                    <a:lnTo>
                      <a:pt x="1035" y="265"/>
                    </a:lnTo>
                    <a:lnTo>
                      <a:pt x="1028" y="262"/>
                    </a:lnTo>
                    <a:lnTo>
                      <a:pt x="1020" y="257"/>
                    </a:lnTo>
                    <a:lnTo>
                      <a:pt x="1012" y="253"/>
                    </a:lnTo>
                    <a:lnTo>
                      <a:pt x="1003" y="248"/>
                    </a:lnTo>
                    <a:lnTo>
                      <a:pt x="995" y="243"/>
                    </a:lnTo>
                    <a:lnTo>
                      <a:pt x="986" y="238"/>
                    </a:lnTo>
                    <a:lnTo>
                      <a:pt x="978" y="234"/>
                    </a:lnTo>
                    <a:lnTo>
                      <a:pt x="969" y="229"/>
                    </a:lnTo>
                    <a:lnTo>
                      <a:pt x="961" y="225"/>
                    </a:lnTo>
                    <a:lnTo>
                      <a:pt x="951" y="221"/>
                    </a:lnTo>
                    <a:lnTo>
                      <a:pt x="943" y="216"/>
                    </a:lnTo>
                    <a:lnTo>
                      <a:pt x="934" y="213"/>
                    </a:lnTo>
                    <a:lnTo>
                      <a:pt x="925" y="209"/>
                    </a:lnTo>
                    <a:lnTo>
                      <a:pt x="916" y="204"/>
                    </a:lnTo>
                    <a:lnTo>
                      <a:pt x="907" y="200"/>
                    </a:lnTo>
                    <a:lnTo>
                      <a:pt x="899" y="195"/>
                    </a:lnTo>
                    <a:lnTo>
                      <a:pt x="890" y="192"/>
                    </a:lnTo>
                    <a:lnTo>
                      <a:pt x="880" y="187"/>
                    </a:lnTo>
                    <a:lnTo>
                      <a:pt x="871" y="184"/>
                    </a:lnTo>
                    <a:lnTo>
                      <a:pt x="861" y="179"/>
                    </a:lnTo>
                    <a:lnTo>
                      <a:pt x="852" y="175"/>
                    </a:lnTo>
                    <a:lnTo>
                      <a:pt x="842" y="171"/>
                    </a:lnTo>
                    <a:lnTo>
                      <a:pt x="833" y="167"/>
                    </a:lnTo>
                    <a:lnTo>
                      <a:pt x="823" y="164"/>
                    </a:lnTo>
                    <a:lnTo>
                      <a:pt x="814" y="161"/>
                    </a:lnTo>
                    <a:lnTo>
                      <a:pt x="804" y="156"/>
                    </a:lnTo>
                    <a:lnTo>
                      <a:pt x="796" y="153"/>
                    </a:lnTo>
                    <a:lnTo>
                      <a:pt x="787" y="150"/>
                    </a:lnTo>
                    <a:lnTo>
                      <a:pt x="777" y="146"/>
                    </a:lnTo>
                    <a:lnTo>
                      <a:pt x="768" y="142"/>
                    </a:lnTo>
                    <a:lnTo>
                      <a:pt x="759" y="140"/>
                    </a:lnTo>
                    <a:lnTo>
                      <a:pt x="749" y="136"/>
                    </a:lnTo>
                    <a:lnTo>
                      <a:pt x="742" y="133"/>
                    </a:lnTo>
                    <a:lnTo>
                      <a:pt x="732" y="131"/>
                    </a:lnTo>
                    <a:lnTo>
                      <a:pt x="722" y="127"/>
                    </a:lnTo>
                    <a:lnTo>
                      <a:pt x="713" y="123"/>
                    </a:lnTo>
                    <a:lnTo>
                      <a:pt x="704" y="122"/>
                    </a:lnTo>
                    <a:lnTo>
                      <a:pt x="695" y="118"/>
                    </a:lnTo>
                    <a:lnTo>
                      <a:pt x="686" y="116"/>
                    </a:lnTo>
                    <a:lnTo>
                      <a:pt x="678" y="113"/>
                    </a:lnTo>
                    <a:lnTo>
                      <a:pt x="669" y="111"/>
                    </a:lnTo>
                    <a:lnTo>
                      <a:pt x="660" y="108"/>
                    </a:lnTo>
                    <a:lnTo>
                      <a:pt x="653" y="106"/>
                    </a:lnTo>
                    <a:lnTo>
                      <a:pt x="644" y="104"/>
                    </a:lnTo>
                    <a:lnTo>
                      <a:pt x="635" y="102"/>
                    </a:lnTo>
                    <a:lnTo>
                      <a:pt x="626" y="99"/>
                    </a:lnTo>
                    <a:lnTo>
                      <a:pt x="617" y="98"/>
                    </a:lnTo>
                    <a:lnTo>
                      <a:pt x="610" y="97"/>
                    </a:lnTo>
                    <a:lnTo>
                      <a:pt x="604" y="96"/>
                    </a:lnTo>
                    <a:lnTo>
                      <a:pt x="595" y="93"/>
                    </a:lnTo>
                    <a:lnTo>
                      <a:pt x="587" y="92"/>
                    </a:lnTo>
                    <a:lnTo>
                      <a:pt x="580" y="91"/>
                    </a:lnTo>
                    <a:lnTo>
                      <a:pt x="572" y="89"/>
                    </a:lnTo>
                    <a:lnTo>
                      <a:pt x="565" y="88"/>
                    </a:lnTo>
                    <a:lnTo>
                      <a:pt x="557" y="87"/>
                    </a:lnTo>
                    <a:lnTo>
                      <a:pt x="551" y="86"/>
                    </a:lnTo>
                    <a:lnTo>
                      <a:pt x="545" y="86"/>
                    </a:lnTo>
                    <a:lnTo>
                      <a:pt x="537" y="86"/>
                    </a:lnTo>
                    <a:lnTo>
                      <a:pt x="531" y="84"/>
                    </a:lnTo>
                    <a:lnTo>
                      <a:pt x="525" y="84"/>
                    </a:lnTo>
                    <a:lnTo>
                      <a:pt x="520" y="84"/>
                    </a:lnTo>
                    <a:lnTo>
                      <a:pt x="513" y="84"/>
                    </a:lnTo>
                    <a:lnTo>
                      <a:pt x="507" y="84"/>
                    </a:lnTo>
                    <a:lnTo>
                      <a:pt x="502" y="84"/>
                    </a:lnTo>
                    <a:lnTo>
                      <a:pt x="497" y="86"/>
                    </a:lnTo>
                    <a:lnTo>
                      <a:pt x="492" y="86"/>
                    </a:lnTo>
                    <a:lnTo>
                      <a:pt x="487" y="86"/>
                    </a:lnTo>
                    <a:lnTo>
                      <a:pt x="481" y="86"/>
                    </a:lnTo>
                    <a:lnTo>
                      <a:pt x="476" y="87"/>
                    </a:lnTo>
                    <a:lnTo>
                      <a:pt x="471" y="87"/>
                    </a:lnTo>
                    <a:lnTo>
                      <a:pt x="466" y="88"/>
                    </a:lnTo>
                    <a:lnTo>
                      <a:pt x="461" y="88"/>
                    </a:lnTo>
                    <a:lnTo>
                      <a:pt x="457" y="89"/>
                    </a:lnTo>
                    <a:lnTo>
                      <a:pt x="450" y="89"/>
                    </a:lnTo>
                    <a:lnTo>
                      <a:pt x="445" y="91"/>
                    </a:lnTo>
                    <a:lnTo>
                      <a:pt x="440" y="92"/>
                    </a:lnTo>
                    <a:lnTo>
                      <a:pt x="437" y="93"/>
                    </a:lnTo>
                    <a:lnTo>
                      <a:pt x="432" y="94"/>
                    </a:lnTo>
                    <a:lnTo>
                      <a:pt x="427" y="96"/>
                    </a:lnTo>
                    <a:lnTo>
                      <a:pt x="423" y="96"/>
                    </a:lnTo>
                    <a:lnTo>
                      <a:pt x="418" y="98"/>
                    </a:lnTo>
                    <a:lnTo>
                      <a:pt x="413" y="98"/>
                    </a:lnTo>
                    <a:lnTo>
                      <a:pt x="408" y="99"/>
                    </a:lnTo>
                    <a:lnTo>
                      <a:pt x="403" y="99"/>
                    </a:lnTo>
                    <a:lnTo>
                      <a:pt x="399" y="101"/>
                    </a:lnTo>
                    <a:lnTo>
                      <a:pt x="395" y="102"/>
                    </a:lnTo>
                    <a:lnTo>
                      <a:pt x="390" y="103"/>
                    </a:lnTo>
                    <a:lnTo>
                      <a:pt x="386" y="104"/>
                    </a:lnTo>
                    <a:lnTo>
                      <a:pt x="381" y="106"/>
                    </a:lnTo>
                    <a:lnTo>
                      <a:pt x="376" y="107"/>
                    </a:lnTo>
                    <a:lnTo>
                      <a:pt x="373" y="108"/>
                    </a:lnTo>
                    <a:lnTo>
                      <a:pt x="369" y="109"/>
                    </a:lnTo>
                    <a:lnTo>
                      <a:pt x="364" y="112"/>
                    </a:lnTo>
                    <a:lnTo>
                      <a:pt x="360" y="113"/>
                    </a:lnTo>
                    <a:lnTo>
                      <a:pt x="356" y="115"/>
                    </a:lnTo>
                    <a:lnTo>
                      <a:pt x="351" y="116"/>
                    </a:lnTo>
                    <a:lnTo>
                      <a:pt x="348" y="118"/>
                    </a:lnTo>
                    <a:lnTo>
                      <a:pt x="344" y="120"/>
                    </a:lnTo>
                    <a:lnTo>
                      <a:pt x="340" y="121"/>
                    </a:lnTo>
                    <a:lnTo>
                      <a:pt x="335" y="122"/>
                    </a:lnTo>
                    <a:lnTo>
                      <a:pt x="331" y="125"/>
                    </a:lnTo>
                    <a:lnTo>
                      <a:pt x="324" y="127"/>
                    </a:lnTo>
                    <a:lnTo>
                      <a:pt x="316" y="132"/>
                    </a:lnTo>
                    <a:lnTo>
                      <a:pt x="312" y="133"/>
                    </a:lnTo>
                    <a:lnTo>
                      <a:pt x="307" y="135"/>
                    </a:lnTo>
                    <a:lnTo>
                      <a:pt x="304" y="137"/>
                    </a:lnTo>
                    <a:lnTo>
                      <a:pt x="301" y="138"/>
                    </a:lnTo>
                    <a:lnTo>
                      <a:pt x="292" y="143"/>
                    </a:lnTo>
                    <a:lnTo>
                      <a:pt x="286" y="147"/>
                    </a:lnTo>
                    <a:lnTo>
                      <a:pt x="280" y="151"/>
                    </a:lnTo>
                    <a:lnTo>
                      <a:pt x="272" y="155"/>
                    </a:lnTo>
                    <a:lnTo>
                      <a:pt x="265" y="160"/>
                    </a:lnTo>
                    <a:lnTo>
                      <a:pt x="258" y="165"/>
                    </a:lnTo>
                    <a:lnTo>
                      <a:pt x="252" y="169"/>
                    </a:lnTo>
                    <a:lnTo>
                      <a:pt x="246" y="172"/>
                    </a:lnTo>
                    <a:lnTo>
                      <a:pt x="240" y="177"/>
                    </a:lnTo>
                    <a:lnTo>
                      <a:pt x="235" y="184"/>
                    </a:lnTo>
                    <a:lnTo>
                      <a:pt x="227" y="187"/>
                    </a:lnTo>
                    <a:lnTo>
                      <a:pt x="220" y="194"/>
                    </a:lnTo>
                    <a:lnTo>
                      <a:pt x="213" y="199"/>
                    </a:lnTo>
                    <a:lnTo>
                      <a:pt x="206" y="205"/>
                    </a:lnTo>
                    <a:lnTo>
                      <a:pt x="202" y="206"/>
                    </a:lnTo>
                    <a:lnTo>
                      <a:pt x="197" y="210"/>
                    </a:lnTo>
                    <a:lnTo>
                      <a:pt x="193" y="213"/>
                    </a:lnTo>
                    <a:lnTo>
                      <a:pt x="189" y="216"/>
                    </a:lnTo>
                    <a:lnTo>
                      <a:pt x="186" y="220"/>
                    </a:lnTo>
                    <a:lnTo>
                      <a:pt x="181" y="223"/>
                    </a:lnTo>
                    <a:lnTo>
                      <a:pt x="177" y="226"/>
                    </a:lnTo>
                    <a:lnTo>
                      <a:pt x="173" y="230"/>
                    </a:lnTo>
                    <a:lnTo>
                      <a:pt x="169" y="233"/>
                    </a:lnTo>
                    <a:lnTo>
                      <a:pt x="164" y="236"/>
                    </a:lnTo>
                    <a:lnTo>
                      <a:pt x="161" y="239"/>
                    </a:lnTo>
                    <a:lnTo>
                      <a:pt x="157" y="243"/>
                    </a:lnTo>
                    <a:lnTo>
                      <a:pt x="152" y="245"/>
                    </a:lnTo>
                    <a:lnTo>
                      <a:pt x="148" y="249"/>
                    </a:lnTo>
                    <a:lnTo>
                      <a:pt x="143" y="253"/>
                    </a:lnTo>
                    <a:lnTo>
                      <a:pt x="139" y="257"/>
                    </a:lnTo>
                    <a:lnTo>
                      <a:pt x="135" y="259"/>
                    </a:lnTo>
                    <a:lnTo>
                      <a:pt x="130" y="263"/>
                    </a:lnTo>
                    <a:lnTo>
                      <a:pt x="127" y="265"/>
                    </a:lnTo>
                    <a:lnTo>
                      <a:pt x="123" y="269"/>
                    </a:lnTo>
                    <a:lnTo>
                      <a:pt x="118" y="272"/>
                    </a:lnTo>
                    <a:lnTo>
                      <a:pt x="114" y="275"/>
                    </a:lnTo>
                    <a:lnTo>
                      <a:pt x="109" y="279"/>
                    </a:lnTo>
                    <a:lnTo>
                      <a:pt x="107" y="283"/>
                    </a:lnTo>
                    <a:lnTo>
                      <a:pt x="102" y="284"/>
                    </a:lnTo>
                    <a:lnTo>
                      <a:pt x="98" y="288"/>
                    </a:lnTo>
                    <a:lnTo>
                      <a:pt x="94" y="291"/>
                    </a:lnTo>
                    <a:lnTo>
                      <a:pt x="90" y="294"/>
                    </a:lnTo>
                    <a:lnTo>
                      <a:pt x="81" y="299"/>
                    </a:lnTo>
                    <a:lnTo>
                      <a:pt x="75" y="306"/>
                    </a:lnTo>
                    <a:lnTo>
                      <a:pt x="68" y="311"/>
                    </a:lnTo>
                    <a:lnTo>
                      <a:pt x="61" y="316"/>
                    </a:lnTo>
                    <a:lnTo>
                      <a:pt x="56" y="319"/>
                    </a:lnTo>
                    <a:lnTo>
                      <a:pt x="51" y="324"/>
                    </a:lnTo>
                    <a:lnTo>
                      <a:pt x="45" y="327"/>
                    </a:lnTo>
                    <a:lnTo>
                      <a:pt x="41" y="331"/>
                    </a:lnTo>
                    <a:lnTo>
                      <a:pt x="36" y="333"/>
                    </a:lnTo>
                    <a:lnTo>
                      <a:pt x="34" y="337"/>
                    </a:lnTo>
                    <a:lnTo>
                      <a:pt x="30" y="341"/>
                    </a:lnTo>
                    <a:lnTo>
                      <a:pt x="29" y="342"/>
                    </a:lnTo>
                    <a:close/>
                  </a:path>
                </a:pathLst>
              </a:custGeom>
              <a:solidFill>
                <a:srgbClr val="7D4D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42" name="Freeform 73"/>
              <p:cNvSpPr>
                <a:spLocks/>
              </p:cNvSpPr>
              <p:nvPr/>
            </p:nvSpPr>
            <p:spPr bwMode="auto">
              <a:xfrm>
                <a:off x="3203" y="3038"/>
                <a:ext cx="32" cy="22"/>
              </a:xfrm>
              <a:custGeom>
                <a:avLst/>
                <a:gdLst>
                  <a:gd name="T0" fmla="*/ 0 w 95"/>
                  <a:gd name="T1" fmla="*/ 56 h 68"/>
                  <a:gd name="T2" fmla="*/ 31 w 95"/>
                  <a:gd name="T3" fmla="*/ 35 h 68"/>
                  <a:gd name="T4" fmla="*/ 91 w 95"/>
                  <a:gd name="T5" fmla="*/ 0 h 68"/>
                  <a:gd name="T6" fmla="*/ 95 w 95"/>
                  <a:gd name="T7" fmla="*/ 17 h 68"/>
                  <a:gd name="T8" fmla="*/ 0 w 95"/>
                  <a:gd name="T9" fmla="*/ 68 h 68"/>
                  <a:gd name="T10" fmla="*/ 0 w 95"/>
                  <a:gd name="T11" fmla="*/ 56 h 68"/>
                  <a:gd name="T12" fmla="*/ 0 w 95"/>
                  <a:gd name="T13" fmla="*/ 56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"/>
                  <a:gd name="T22" fmla="*/ 0 h 68"/>
                  <a:gd name="T23" fmla="*/ 95 w 95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" h="68">
                    <a:moveTo>
                      <a:pt x="0" y="56"/>
                    </a:moveTo>
                    <a:lnTo>
                      <a:pt x="31" y="35"/>
                    </a:lnTo>
                    <a:lnTo>
                      <a:pt x="91" y="0"/>
                    </a:lnTo>
                    <a:lnTo>
                      <a:pt x="95" y="17"/>
                    </a:lnTo>
                    <a:lnTo>
                      <a:pt x="0" y="68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43" name="Freeform 74"/>
              <p:cNvSpPr>
                <a:spLocks/>
              </p:cNvSpPr>
              <p:nvPr/>
            </p:nvSpPr>
            <p:spPr bwMode="auto">
              <a:xfrm>
                <a:off x="3213" y="3055"/>
                <a:ext cx="32" cy="39"/>
              </a:xfrm>
              <a:custGeom>
                <a:avLst/>
                <a:gdLst>
                  <a:gd name="T0" fmla="*/ 79 w 95"/>
                  <a:gd name="T1" fmla="*/ 0 h 118"/>
                  <a:gd name="T2" fmla="*/ 95 w 95"/>
                  <a:gd name="T3" fmla="*/ 15 h 118"/>
                  <a:gd name="T4" fmla="*/ 7 w 95"/>
                  <a:gd name="T5" fmla="*/ 118 h 118"/>
                  <a:gd name="T6" fmla="*/ 0 w 95"/>
                  <a:gd name="T7" fmla="*/ 113 h 118"/>
                  <a:gd name="T8" fmla="*/ 74 w 95"/>
                  <a:gd name="T9" fmla="*/ 8 h 118"/>
                  <a:gd name="T10" fmla="*/ 79 w 95"/>
                  <a:gd name="T11" fmla="*/ 0 h 118"/>
                  <a:gd name="T12" fmla="*/ 79 w 95"/>
                  <a:gd name="T13" fmla="*/ 0 h 1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"/>
                  <a:gd name="T22" fmla="*/ 0 h 118"/>
                  <a:gd name="T23" fmla="*/ 95 w 95"/>
                  <a:gd name="T24" fmla="*/ 118 h 1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" h="118">
                    <a:moveTo>
                      <a:pt x="79" y="0"/>
                    </a:moveTo>
                    <a:lnTo>
                      <a:pt x="95" y="15"/>
                    </a:lnTo>
                    <a:lnTo>
                      <a:pt x="7" y="118"/>
                    </a:lnTo>
                    <a:lnTo>
                      <a:pt x="0" y="113"/>
                    </a:lnTo>
                    <a:lnTo>
                      <a:pt x="74" y="8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44" name="Freeform 75"/>
              <p:cNvSpPr>
                <a:spLocks/>
              </p:cNvSpPr>
              <p:nvPr/>
            </p:nvSpPr>
            <p:spPr bwMode="auto">
              <a:xfrm>
                <a:off x="3234" y="3066"/>
                <a:ext cx="24" cy="45"/>
              </a:xfrm>
              <a:custGeom>
                <a:avLst/>
                <a:gdLst>
                  <a:gd name="T0" fmla="*/ 55 w 74"/>
                  <a:gd name="T1" fmla="*/ 0 h 137"/>
                  <a:gd name="T2" fmla="*/ 74 w 74"/>
                  <a:gd name="T3" fmla="*/ 8 h 137"/>
                  <a:gd name="T4" fmla="*/ 6 w 74"/>
                  <a:gd name="T5" fmla="*/ 137 h 137"/>
                  <a:gd name="T6" fmla="*/ 0 w 74"/>
                  <a:gd name="T7" fmla="*/ 130 h 137"/>
                  <a:gd name="T8" fmla="*/ 52 w 74"/>
                  <a:gd name="T9" fmla="*/ 12 h 137"/>
                  <a:gd name="T10" fmla="*/ 55 w 74"/>
                  <a:gd name="T11" fmla="*/ 0 h 137"/>
                  <a:gd name="T12" fmla="*/ 55 w 74"/>
                  <a:gd name="T13" fmla="*/ 0 h 1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137"/>
                  <a:gd name="T23" fmla="*/ 74 w 74"/>
                  <a:gd name="T24" fmla="*/ 137 h 1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137">
                    <a:moveTo>
                      <a:pt x="55" y="0"/>
                    </a:moveTo>
                    <a:lnTo>
                      <a:pt x="74" y="8"/>
                    </a:lnTo>
                    <a:lnTo>
                      <a:pt x="6" y="137"/>
                    </a:lnTo>
                    <a:lnTo>
                      <a:pt x="0" y="130"/>
                    </a:lnTo>
                    <a:lnTo>
                      <a:pt x="52" y="12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45" name="Freeform 76"/>
              <p:cNvSpPr>
                <a:spLocks/>
              </p:cNvSpPr>
              <p:nvPr/>
            </p:nvSpPr>
            <p:spPr bwMode="auto">
              <a:xfrm>
                <a:off x="3314" y="3057"/>
                <a:ext cx="30" cy="33"/>
              </a:xfrm>
              <a:custGeom>
                <a:avLst/>
                <a:gdLst>
                  <a:gd name="T0" fmla="*/ 20 w 91"/>
                  <a:gd name="T1" fmla="*/ 0 h 99"/>
                  <a:gd name="T2" fmla="*/ 39 w 91"/>
                  <a:gd name="T3" fmla="*/ 21 h 99"/>
                  <a:gd name="T4" fmla="*/ 91 w 91"/>
                  <a:gd name="T5" fmla="*/ 80 h 99"/>
                  <a:gd name="T6" fmla="*/ 86 w 91"/>
                  <a:gd name="T7" fmla="*/ 99 h 99"/>
                  <a:gd name="T8" fmla="*/ 0 w 91"/>
                  <a:gd name="T9" fmla="*/ 14 h 99"/>
                  <a:gd name="T10" fmla="*/ 20 w 91"/>
                  <a:gd name="T11" fmla="*/ 0 h 99"/>
                  <a:gd name="T12" fmla="*/ 20 w 91"/>
                  <a:gd name="T13" fmla="*/ 0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1"/>
                  <a:gd name="T22" fmla="*/ 0 h 99"/>
                  <a:gd name="T23" fmla="*/ 91 w 91"/>
                  <a:gd name="T24" fmla="*/ 99 h 9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1" h="99">
                    <a:moveTo>
                      <a:pt x="20" y="0"/>
                    </a:moveTo>
                    <a:lnTo>
                      <a:pt x="39" y="21"/>
                    </a:lnTo>
                    <a:lnTo>
                      <a:pt x="91" y="80"/>
                    </a:lnTo>
                    <a:lnTo>
                      <a:pt x="86" y="99"/>
                    </a:lnTo>
                    <a:lnTo>
                      <a:pt x="0" y="1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46" name="Freeform 77"/>
              <p:cNvSpPr>
                <a:spLocks/>
              </p:cNvSpPr>
              <p:nvPr/>
            </p:nvSpPr>
            <p:spPr bwMode="auto">
              <a:xfrm>
                <a:off x="3327" y="3043"/>
                <a:ext cx="23" cy="22"/>
              </a:xfrm>
              <a:custGeom>
                <a:avLst/>
                <a:gdLst>
                  <a:gd name="T0" fmla="*/ 9 w 70"/>
                  <a:gd name="T1" fmla="*/ 0 h 68"/>
                  <a:gd name="T2" fmla="*/ 30 w 70"/>
                  <a:gd name="T3" fmla="*/ 18 h 68"/>
                  <a:gd name="T4" fmla="*/ 70 w 70"/>
                  <a:gd name="T5" fmla="*/ 49 h 68"/>
                  <a:gd name="T6" fmla="*/ 70 w 70"/>
                  <a:gd name="T7" fmla="*/ 68 h 68"/>
                  <a:gd name="T8" fmla="*/ 0 w 70"/>
                  <a:gd name="T9" fmla="*/ 19 h 68"/>
                  <a:gd name="T10" fmla="*/ 9 w 70"/>
                  <a:gd name="T11" fmla="*/ 0 h 68"/>
                  <a:gd name="T12" fmla="*/ 9 w 70"/>
                  <a:gd name="T13" fmla="*/ 0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68"/>
                  <a:gd name="T23" fmla="*/ 70 w 70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68">
                    <a:moveTo>
                      <a:pt x="9" y="0"/>
                    </a:moveTo>
                    <a:lnTo>
                      <a:pt x="30" y="18"/>
                    </a:lnTo>
                    <a:lnTo>
                      <a:pt x="70" y="49"/>
                    </a:lnTo>
                    <a:lnTo>
                      <a:pt x="70" y="68"/>
                    </a:lnTo>
                    <a:lnTo>
                      <a:pt x="0" y="1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47" name="Freeform 78"/>
              <p:cNvSpPr>
                <a:spLocks/>
              </p:cNvSpPr>
              <p:nvPr/>
            </p:nvSpPr>
            <p:spPr bwMode="auto">
              <a:xfrm>
                <a:off x="3282" y="3074"/>
                <a:ext cx="7" cy="47"/>
              </a:xfrm>
              <a:custGeom>
                <a:avLst/>
                <a:gdLst>
                  <a:gd name="T0" fmla="*/ 0 w 21"/>
                  <a:gd name="T1" fmla="*/ 7 h 141"/>
                  <a:gd name="T2" fmla="*/ 20 w 21"/>
                  <a:gd name="T3" fmla="*/ 0 h 141"/>
                  <a:gd name="T4" fmla="*/ 21 w 21"/>
                  <a:gd name="T5" fmla="*/ 135 h 141"/>
                  <a:gd name="T6" fmla="*/ 16 w 21"/>
                  <a:gd name="T7" fmla="*/ 141 h 141"/>
                  <a:gd name="T8" fmla="*/ 4 w 21"/>
                  <a:gd name="T9" fmla="*/ 19 h 141"/>
                  <a:gd name="T10" fmla="*/ 0 w 21"/>
                  <a:gd name="T11" fmla="*/ 7 h 141"/>
                  <a:gd name="T12" fmla="*/ 0 w 21"/>
                  <a:gd name="T13" fmla="*/ 7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"/>
                  <a:gd name="T22" fmla="*/ 0 h 141"/>
                  <a:gd name="T23" fmla="*/ 21 w 21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" h="141">
                    <a:moveTo>
                      <a:pt x="0" y="7"/>
                    </a:moveTo>
                    <a:lnTo>
                      <a:pt x="20" y="0"/>
                    </a:lnTo>
                    <a:lnTo>
                      <a:pt x="21" y="135"/>
                    </a:lnTo>
                    <a:lnTo>
                      <a:pt x="16" y="141"/>
                    </a:lnTo>
                    <a:lnTo>
                      <a:pt x="4" y="1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1A1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48" name="Freeform 79"/>
              <p:cNvSpPr>
                <a:spLocks/>
              </p:cNvSpPr>
              <p:nvPr/>
            </p:nvSpPr>
            <p:spPr bwMode="auto">
              <a:xfrm>
                <a:off x="3225" y="3002"/>
                <a:ext cx="100" cy="66"/>
              </a:xfrm>
              <a:custGeom>
                <a:avLst/>
                <a:gdLst>
                  <a:gd name="T0" fmla="*/ 14 w 299"/>
                  <a:gd name="T1" fmla="*/ 9 h 199"/>
                  <a:gd name="T2" fmla="*/ 26 w 299"/>
                  <a:gd name="T3" fmla="*/ 7 h 199"/>
                  <a:gd name="T4" fmla="*/ 40 w 299"/>
                  <a:gd name="T5" fmla="*/ 5 h 199"/>
                  <a:gd name="T6" fmla="*/ 54 w 299"/>
                  <a:gd name="T7" fmla="*/ 3 h 199"/>
                  <a:gd name="T8" fmla="*/ 70 w 299"/>
                  <a:gd name="T9" fmla="*/ 2 h 199"/>
                  <a:gd name="T10" fmla="*/ 87 w 299"/>
                  <a:gd name="T11" fmla="*/ 0 h 199"/>
                  <a:gd name="T12" fmla="*/ 104 w 299"/>
                  <a:gd name="T13" fmla="*/ 0 h 199"/>
                  <a:gd name="T14" fmla="*/ 119 w 299"/>
                  <a:gd name="T15" fmla="*/ 0 h 199"/>
                  <a:gd name="T16" fmla="*/ 136 w 299"/>
                  <a:gd name="T17" fmla="*/ 3 h 199"/>
                  <a:gd name="T18" fmla="*/ 131 w 299"/>
                  <a:gd name="T19" fmla="*/ 83 h 199"/>
                  <a:gd name="T20" fmla="*/ 196 w 299"/>
                  <a:gd name="T21" fmla="*/ 15 h 199"/>
                  <a:gd name="T22" fmla="*/ 208 w 299"/>
                  <a:gd name="T23" fmla="*/ 17 h 199"/>
                  <a:gd name="T24" fmla="*/ 222 w 299"/>
                  <a:gd name="T25" fmla="*/ 20 h 199"/>
                  <a:gd name="T26" fmla="*/ 235 w 299"/>
                  <a:gd name="T27" fmla="*/ 23 h 199"/>
                  <a:gd name="T28" fmla="*/ 247 w 299"/>
                  <a:gd name="T29" fmla="*/ 27 h 199"/>
                  <a:gd name="T30" fmla="*/ 261 w 299"/>
                  <a:gd name="T31" fmla="*/ 32 h 199"/>
                  <a:gd name="T32" fmla="*/ 274 w 299"/>
                  <a:gd name="T33" fmla="*/ 37 h 199"/>
                  <a:gd name="T34" fmla="*/ 286 w 299"/>
                  <a:gd name="T35" fmla="*/ 44 h 199"/>
                  <a:gd name="T36" fmla="*/ 299 w 299"/>
                  <a:gd name="T37" fmla="*/ 52 h 199"/>
                  <a:gd name="T38" fmla="*/ 293 w 299"/>
                  <a:gd name="T39" fmla="*/ 63 h 199"/>
                  <a:gd name="T40" fmla="*/ 286 w 299"/>
                  <a:gd name="T41" fmla="*/ 80 h 199"/>
                  <a:gd name="T42" fmla="*/ 275 w 299"/>
                  <a:gd name="T43" fmla="*/ 98 h 199"/>
                  <a:gd name="T44" fmla="*/ 261 w 299"/>
                  <a:gd name="T45" fmla="*/ 121 h 199"/>
                  <a:gd name="T46" fmla="*/ 254 w 299"/>
                  <a:gd name="T47" fmla="*/ 134 h 199"/>
                  <a:gd name="T48" fmla="*/ 237 w 299"/>
                  <a:gd name="T49" fmla="*/ 151 h 199"/>
                  <a:gd name="T50" fmla="*/ 220 w 299"/>
                  <a:gd name="T51" fmla="*/ 169 h 199"/>
                  <a:gd name="T52" fmla="*/ 206 w 299"/>
                  <a:gd name="T53" fmla="*/ 178 h 199"/>
                  <a:gd name="T54" fmla="*/ 193 w 299"/>
                  <a:gd name="T55" fmla="*/ 185 h 199"/>
                  <a:gd name="T56" fmla="*/ 180 w 299"/>
                  <a:gd name="T57" fmla="*/ 191 h 199"/>
                  <a:gd name="T58" fmla="*/ 164 w 299"/>
                  <a:gd name="T59" fmla="*/ 195 h 199"/>
                  <a:gd name="T60" fmla="*/ 148 w 299"/>
                  <a:gd name="T61" fmla="*/ 199 h 199"/>
                  <a:gd name="T62" fmla="*/ 131 w 299"/>
                  <a:gd name="T63" fmla="*/ 199 h 199"/>
                  <a:gd name="T64" fmla="*/ 113 w 299"/>
                  <a:gd name="T65" fmla="*/ 196 h 199"/>
                  <a:gd name="T66" fmla="*/ 93 w 299"/>
                  <a:gd name="T67" fmla="*/ 191 h 199"/>
                  <a:gd name="T68" fmla="*/ 75 w 299"/>
                  <a:gd name="T69" fmla="*/ 185 h 199"/>
                  <a:gd name="T70" fmla="*/ 60 w 299"/>
                  <a:gd name="T71" fmla="*/ 178 h 199"/>
                  <a:gd name="T72" fmla="*/ 47 w 299"/>
                  <a:gd name="T73" fmla="*/ 169 h 199"/>
                  <a:gd name="T74" fmla="*/ 31 w 299"/>
                  <a:gd name="T75" fmla="*/ 156 h 199"/>
                  <a:gd name="T76" fmla="*/ 20 w 299"/>
                  <a:gd name="T77" fmla="*/ 141 h 199"/>
                  <a:gd name="T78" fmla="*/ 11 w 299"/>
                  <a:gd name="T79" fmla="*/ 126 h 199"/>
                  <a:gd name="T80" fmla="*/ 6 w 299"/>
                  <a:gd name="T81" fmla="*/ 111 h 199"/>
                  <a:gd name="T82" fmla="*/ 3 w 299"/>
                  <a:gd name="T83" fmla="*/ 96 h 199"/>
                  <a:gd name="T84" fmla="*/ 1 w 299"/>
                  <a:gd name="T85" fmla="*/ 80 h 199"/>
                  <a:gd name="T86" fmla="*/ 0 w 299"/>
                  <a:gd name="T87" fmla="*/ 64 h 199"/>
                  <a:gd name="T88" fmla="*/ 1 w 299"/>
                  <a:gd name="T89" fmla="*/ 44 h 199"/>
                  <a:gd name="T90" fmla="*/ 4 w 299"/>
                  <a:gd name="T91" fmla="*/ 28 h 199"/>
                  <a:gd name="T92" fmla="*/ 8 w 299"/>
                  <a:gd name="T93" fmla="*/ 17 h 199"/>
                  <a:gd name="T94" fmla="*/ 10 w 299"/>
                  <a:gd name="T95" fmla="*/ 10 h 19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99"/>
                  <a:gd name="T145" fmla="*/ 0 h 199"/>
                  <a:gd name="T146" fmla="*/ 299 w 299"/>
                  <a:gd name="T147" fmla="*/ 199 h 19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99" h="199">
                    <a:moveTo>
                      <a:pt x="10" y="10"/>
                    </a:moveTo>
                    <a:lnTo>
                      <a:pt x="11" y="9"/>
                    </a:lnTo>
                    <a:lnTo>
                      <a:pt x="14" y="9"/>
                    </a:lnTo>
                    <a:lnTo>
                      <a:pt x="18" y="8"/>
                    </a:lnTo>
                    <a:lnTo>
                      <a:pt x="24" y="8"/>
                    </a:lnTo>
                    <a:lnTo>
                      <a:pt x="26" y="7"/>
                    </a:lnTo>
                    <a:lnTo>
                      <a:pt x="31" y="7"/>
                    </a:lnTo>
                    <a:lnTo>
                      <a:pt x="35" y="5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9" y="4"/>
                    </a:lnTo>
                    <a:lnTo>
                      <a:pt x="54" y="3"/>
                    </a:lnTo>
                    <a:lnTo>
                      <a:pt x="60" y="3"/>
                    </a:lnTo>
                    <a:lnTo>
                      <a:pt x="65" y="3"/>
                    </a:lnTo>
                    <a:lnTo>
                      <a:pt x="70" y="2"/>
                    </a:lnTo>
                    <a:lnTo>
                      <a:pt x="75" y="2"/>
                    </a:lnTo>
                    <a:lnTo>
                      <a:pt x="82" y="2"/>
                    </a:lnTo>
                    <a:lnTo>
                      <a:pt x="87" y="0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4" y="0"/>
                    </a:lnTo>
                    <a:lnTo>
                      <a:pt x="109" y="0"/>
                    </a:lnTo>
                    <a:lnTo>
                      <a:pt x="114" y="0"/>
                    </a:lnTo>
                    <a:lnTo>
                      <a:pt x="119" y="0"/>
                    </a:lnTo>
                    <a:lnTo>
                      <a:pt x="126" y="2"/>
                    </a:lnTo>
                    <a:lnTo>
                      <a:pt x="131" y="2"/>
                    </a:lnTo>
                    <a:lnTo>
                      <a:pt x="136" y="3"/>
                    </a:lnTo>
                    <a:lnTo>
                      <a:pt x="139" y="3"/>
                    </a:lnTo>
                    <a:lnTo>
                      <a:pt x="144" y="5"/>
                    </a:lnTo>
                    <a:lnTo>
                      <a:pt x="131" y="83"/>
                    </a:lnTo>
                    <a:lnTo>
                      <a:pt x="173" y="91"/>
                    </a:lnTo>
                    <a:lnTo>
                      <a:pt x="192" y="15"/>
                    </a:lnTo>
                    <a:lnTo>
                      <a:pt x="196" y="15"/>
                    </a:lnTo>
                    <a:lnTo>
                      <a:pt x="198" y="15"/>
                    </a:lnTo>
                    <a:lnTo>
                      <a:pt x="203" y="17"/>
                    </a:lnTo>
                    <a:lnTo>
                      <a:pt x="208" y="17"/>
                    </a:lnTo>
                    <a:lnTo>
                      <a:pt x="215" y="18"/>
                    </a:lnTo>
                    <a:lnTo>
                      <a:pt x="218" y="19"/>
                    </a:lnTo>
                    <a:lnTo>
                      <a:pt x="222" y="20"/>
                    </a:lnTo>
                    <a:lnTo>
                      <a:pt x="227" y="20"/>
                    </a:lnTo>
                    <a:lnTo>
                      <a:pt x="231" y="23"/>
                    </a:lnTo>
                    <a:lnTo>
                      <a:pt x="235" y="23"/>
                    </a:lnTo>
                    <a:lnTo>
                      <a:pt x="239" y="24"/>
                    </a:lnTo>
                    <a:lnTo>
                      <a:pt x="244" y="26"/>
                    </a:lnTo>
                    <a:lnTo>
                      <a:pt x="247" y="27"/>
                    </a:lnTo>
                    <a:lnTo>
                      <a:pt x="252" y="28"/>
                    </a:lnTo>
                    <a:lnTo>
                      <a:pt x="257" y="29"/>
                    </a:lnTo>
                    <a:lnTo>
                      <a:pt x="261" y="32"/>
                    </a:lnTo>
                    <a:lnTo>
                      <a:pt x="266" y="34"/>
                    </a:lnTo>
                    <a:lnTo>
                      <a:pt x="270" y="36"/>
                    </a:lnTo>
                    <a:lnTo>
                      <a:pt x="274" y="37"/>
                    </a:lnTo>
                    <a:lnTo>
                      <a:pt x="277" y="39"/>
                    </a:lnTo>
                    <a:lnTo>
                      <a:pt x="282" y="42"/>
                    </a:lnTo>
                    <a:lnTo>
                      <a:pt x="286" y="44"/>
                    </a:lnTo>
                    <a:lnTo>
                      <a:pt x="290" y="46"/>
                    </a:lnTo>
                    <a:lnTo>
                      <a:pt x="294" y="48"/>
                    </a:lnTo>
                    <a:lnTo>
                      <a:pt x="299" y="52"/>
                    </a:lnTo>
                    <a:lnTo>
                      <a:pt x="298" y="53"/>
                    </a:lnTo>
                    <a:lnTo>
                      <a:pt x="295" y="59"/>
                    </a:lnTo>
                    <a:lnTo>
                      <a:pt x="293" y="63"/>
                    </a:lnTo>
                    <a:lnTo>
                      <a:pt x="291" y="68"/>
                    </a:lnTo>
                    <a:lnTo>
                      <a:pt x="289" y="73"/>
                    </a:lnTo>
                    <a:lnTo>
                      <a:pt x="286" y="80"/>
                    </a:lnTo>
                    <a:lnTo>
                      <a:pt x="282" y="85"/>
                    </a:lnTo>
                    <a:lnTo>
                      <a:pt x="280" y="91"/>
                    </a:lnTo>
                    <a:lnTo>
                      <a:pt x="275" y="98"/>
                    </a:lnTo>
                    <a:lnTo>
                      <a:pt x="271" y="106"/>
                    </a:lnTo>
                    <a:lnTo>
                      <a:pt x="266" y="114"/>
                    </a:lnTo>
                    <a:lnTo>
                      <a:pt x="261" y="121"/>
                    </a:lnTo>
                    <a:lnTo>
                      <a:pt x="259" y="125"/>
                    </a:lnTo>
                    <a:lnTo>
                      <a:pt x="256" y="129"/>
                    </a:lnTo>
                    <a:lnTo>
                      <a:pt x="254" y="134"/>
                    </a:lnTo>
                    <a:lnTo>
                      <a:pt x="251" y="137"/>
                    </a:lnTo>
                    <a:lnTo>
                      <a:pt x="244" y="145"/>
                    </a:lnTo>
                    <a:lnTo>
                      <a:pt x="237" y="151"/>
                    </a:lnTo>
                    <a:lnTo>
                      <a:pt x="231" y="159"/>
                    </a:lnTo>
                    <a:lnTo>
                      <a:pt x="223" y="166"/>
                    </a:lnTo>
                    <a:lnTo>
                      <a:pt x="220" y="169"/>
                    </a:lnTo>
                    <a:lnTo>
                      <a:pt x="215" y="171"/>
                    </a:lnTo>
                    <a:lnTo>
                      <a:pt x="211" y="174"/>
                    </a:lnTo>
                    <a:lnTo>
                      <a:pt x="206" y="178"/>
                    </a:lnTo>
                    <a:lnTo>
                      <a:pt x="202" y="180"/>
                    </a:lnTo>
                    <a:lnTo>
                      <a:pt x="198" y="183"/>
                    </a:lnTo>
                    <a:lnTo>
                      <a:pt x="193" y="185"/>
                    </a:lnTo>
                    <a:lnTo>
                      <a:pt x="190" y="189"/>
                    </a:lnTo>
                    <a:lnTo>
                      <a:pt x="185" y="190"/>
                    </a:lnTo>
                    <a:lnTo>
                      <a:pt x="180" y="191"/>
                    </a:lnTo>
                    <a:lnTo>
                      <a:pt x="175" y="194"/>
                    </a:lnTo>
                    <a:lnTo>
                      <a:pt x="170" y="195"/>
                    </a:lnTo>
                    <a:lnTo>
                      <a:pt x="164" y="195"/>
                    </a:lnTo>
                    <a:lnTo>
                      <a:pt x="159" y="196"/>
                    </a:lnTo>
                    <a:lnTo>
                      <a:pt x="153" y="198"/>
                    </a:lnTo>
                    <a:lnTo>
                      <a:pt x="148" y="199"/>
                    </a:lnTo>
                    <a:lnTo>
                      <a:pt x="142" y="199"/>
                    </a:lnTo>
                    <a:lnTo>
                      <a:pt x="137" y="199"/>
                    </a:lnTo>
                    <a:lnTo>
                      <a:pt x="131" y="199"/>
                    </a:lnTo>
                    <a:lnTo>
                      <a:pt x="126" y="199"/>
                    </a:lnTo>
                    <a:lnTo>
                      <a:pt x="119" y="198"/>
                    </a:lnTo>
                    <a:lnTo>
                      <a:pt x="113" y="196"/>
                    </a:lnTo>
                    <a:lnTo>
                      <a:pt x="107" y="195"/>
                    </a:lnTo>
                    <a:lnTo>
                      <a:pt x="100" y="195"/>
                    </a:lnTo>
                    <a:lnTo>
                      <a:pt x="93" y="191"/>
                    </a:lnTo>
                    <a:lnTo>
                      <a:pt x="87" y="190"/>
                    </a:lnTo>
                    <a:lnTo>
                      <a:pt x="82" y="188"/>
                    </a:lnTo>
                    <a:lnTo>
                      <a:pt x="75" y="185"/>
                    </a:lnTo>
                    <a:lnTo>
                      <a:pt x="70" y="183"/>
                    </a:lnTo>
                    <a:lnTo>
                      <a:pt x="65" y="180"/>
                    </a:lnTo>
                    <a:lnTo>
                      <a:pt x="60" y="178"/>
                    </a:lnTo>
                    <a:lnTo>
                      <a:pt x="57" y="175"/>
                    </a:lnTo>
                    <a:lnTo>
                      <a:pt x="52" y="171"/>
                    </a:lnTo>
                    <a:lnTo>
                      <a:pt x="47" y="169"/>
                    </a:lnTo>
                    <a:lnTo>
                      <a:pt x="43" y="166"/>
                    </a:lnTo>
                    <a:lnTo>
                      <a:pt x="39" y="163"/>
                    </a:lnTo>
                    <a:lnTo>
                      <a:pt x="31" y="156"/>
                    </a:lnTo>
                    <a:lnTo>
                      <a:pt x="26" y="150"/>
                    </a:lnTo>
                    <a:lnTo>
                      <a:pt x="23" y="145"/>
                    </a:lnTo>
                    <a:lnTo>
                      <a:pt x="20" y="141"/>
                    </a:lnTo>
                    <a:lnTo>
                      <a:pt x="18" y="137"/>
                    </a:lnTo>
                    <a:lnTo>
                      <a:pt x="15" y="134"/>
                    </a:lnTo>
                    <a:lnTo>
                      <a:pt x="11" y="126"/>
                    </a:lnTo>
                    <a:lnTo>
                      <a:pt x="9" y="119"/>
                    </a:lnTo>
                    <a:lnTo>
                      <a:pt x="8" y="115"/>
                    </a:lnTo>
                    <a:lnTo>
                      <a:pt x="6" y="111"/>
                    </a:lnTo>
                    <a:lnTo>
                      <a:pt x="4" y="107"/>
                    </a:lnTo>
                    <a:lnTo>
                      <a:pt x="4" y="103"/>
                    </a:lnTo>
                    <a:lnTo>
                      <a:pt x="3" y="96"/>
                    </a:lnTo>
                    <a:lnTo>
                      <a:pt x="3" y="88"/>
                    </a:lnTo>
                    <a:lnTo>
                      <a:pt x="1" y="85"/>
                    </a:lnTo>
                    <a:lnTo>
                      <a:pt x="1" y="80"/>
                    </a:lnTo>
                    <a:lnTo>
                      <a:pt x="0" y="76"/>
                    </a:lnTo>
                    <a:lnTo>
                      <a:pt x="0" y="72"/>
                    </a:lnTo>
                    <a:lnTo>
                      <a:pt x="0" y="64"/>
                    </a:lnTo>
                    <a:lnTo>
                      <a:pt x="1" y="58"/>
                    </a:lnTo>
                    <a:lnTo>
                      <a:pt x="1" y="51"/>
                    </a:lnTo>
                    <a:lnTo>
                      <a:pt x="1" y="44"/>
                    </a:lnTo>
                    <a:lnTo>
                      <a:pt x="3" y="38"/>
                    </a:lnTo>
                    <a:lnTo>
                      <a:pt x="4" y="33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8" y="17"/>
                    </a:lnTo>
                    <a:lnTo>
                      <a:pt x="9" y="12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4D665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49" name="Freeform 80"/>
              <p:cNvSpPr>
                <a:spLocks/>
              </p:cNvSpPr>
              <p:nvPr/>
            </p:nvSpPr>
            <p:spPr bwMode="auto">
              <a:xfrm>
                <a:off x="3060" y="3097"/>
                <a:ext cx="57" cy="35"/>
              </a:xfrm>
              <a:custGeom>
                <a:avLst/>
                <a:gdLst>
                  <a:gd name="T0" fmla="*/ 157 w 172"/>
                  <a:gd name="T1" fmla="*/ 0 h 105"/>
                  <a:gd name="T2" fmla="*/ 172 w 172"/>
                  <a:gd name="T3" fmla="*/ 64 h 105"/>
                  <a:gd name="T4" fmla="*/ 170 w 172"/>
                  <a:gd name="T5" fmla="*/ 64 h 105"/>
                  <a:gd name="T6" fmla="*/ 166 w 172"/>
                  <a:gd name="T7" fmla="*/ 65 h 105"/>
                  <a:gd name="T8" fmla="*/ 162 w 172"/>
                  <a:gd name="T9" fmla="*/ 66 h 105"/>
                  <a:gd name="T10" fmla="*/ 160 w 172"/>
                  <a:gd name="T11" fmla="*/ 68 h 105"/>
                  <a:gd name="T12" fmla="*/ 156 w 172"/>
                  <a:gd name="T13" fmla="*/ 70 h 105"/>
                  <a:gd name="T14" fmla="*/ 152 w 172"/>
                  <a:gd name="T15" fmla="*/ 71 h 105"/>
                  <a:gd name="T16" fmla="*/ 146 w 172"/>
                  <a:gd name="T17" fmla="*/ 74 h 105"/>
                  <a:gd name="T18" fmla="*/ 141 w 172"/>
                  <a:gd name="T19" fmla="*/ 75 h 105"/>
                  <a:gd name="T20" fmla="*/ 136 w 172"/>
                  <a:gd name="T21" fmla="*/ 78 h 105"/>
                  <a:gd name="T22" fmla="*/ 130 w 172"/>
                  <a:gd name="T23" fmla="*/ 80 h 105"/>
                  <a:gd name="T24" fmla="*/ 123 w 172"/>
                  <a:gd name="T25" fmla="*/ 81 h 105"/>
                  <a:gd name="T26" fmla="*/ 116 w 172"/>
                  <a:gd name="T27" fmla="*/ 84 h 105"/>
                  <a:gd name="T28" fmla="*/ 109 w 172"/>
                  <a:gd name="T29" fmla="*/ 86 h 105"/>
                  <a:gd name="T30" fmla="*/ 103 w 172"/>
                  <a:gd name="T31" fmla="*/ 89 h 105"/>
                  <a:gd name="T32" fmla="*/ 96 w 172"/>
                  <a:gd name="T33" fmla="*/ 90 h 105"/>
                  <a:gd name="T34" fmla="*/ 89 w 172"/>
                  <a:gd name="T35" fmla="*/ 93 h 105"/>
                  <a:gd name="T36" fmla="*/ 82 w 172"/>
                  <a:gd name="T37" fmla="*/ 94 h 105"/>
                  <a:gd name="T38" fmla="*/ 76 w 172"/>
                  <a:gd name="T39" fmla="*/ 97 h 105"/>
                  <a:gd name="T40" fmla="*/ 68 w 172"/>
                  <a:gd name="T41" fmla="*/ 98 h 105"/>
                  <a:gd name="T42" fmla="*/ 62 w 172"/>
                  <a:gd name="T43" fmla="*/ 100 h 105"/>
                  <a:gd name="T44" fmla="*/ 56 w 172"/>
                  <a:gd name="T45" fmla="*/ 102 h 105"/>
                  <a:gd name="T46" fmla="*/ 49 w 172"/>
                  <a:gd name="T47" fmla="*/ 103 h 105"/>
                  <a:gd name="T48" fmla="*/ 43 w 172"/>
                  <a:gd name="T49" fmla="*/ 104 h 105"/>
                  <a:gd name="T50" fmla="*/ 37 w 172"/>
                  <a:gd name="T51" fmla="*/ 104 h 105"/>
                  <a:gd name="T52" fmla="*/ 30 w 172"/>
                  <a:gd name="T53" fmla="*/ 105 h 105"/>
                  <a:gd name="T54" fmla="*/ 25 w 172"/>
                  <a:gd name="T55" fmla="*/ 105 h 105"/>
                  <a:gd name="T56" fmla="*/ 20 w 172"/>
                  <a:gd name="T57" fmla="*/ 105 h 105"/>
                  <a:gd name="T58" fmla="*/ 17 w 172"/>
                  <a:gd name="T59" fmla="*/ 105 h 105"/>
                  <a:gd name="T60" fmla="*/ 12 w 172"/>
                  <a:gd name="T61" fmla="*/ 104 h 105"/>
                  <a:gd name="T62" fmla="*/ 9 w 172"/>
                  <a:gd name="T63" fmla="*/ 104 h 105"/>
                  <a:gd name="T64" fmla="*/ 3 w 172"/>
                  <a:gd name="T65" fmla="*/ 99 h 105"/>
                  <a:gd name="T66" fmla="*/ 0 w 172"/>
                  <a:gd name="T67" fmla="*/ 97 h 105"/>
                  <a:gd name="T68" fmla="*/ 0 w 172"/>
                  <a:gd name="T69" fmla="*/ 90 h 105"/>
                  <a:gd name="T70" fmla="*/ 3 w 172"/>
                  <a:gd name="T71" fmla="*/ 85 h 105"/>
                  <a:gd name="T72" fmla="*/ 7 w 172"/>
                  <a:gd name="T73" fmla="*/ 79 h 105"/>
                  <a:gd name="T74" fmla="*/ 13 w 172"/>
                  <a:gd name="T75" fmla="*/ 73 h 105"/>
                  <a:gd name="T76" fmla="*/ 19 w 172"/>
                  <a:gd name="T77" fmla="*/ 66 h 105"/>
                  <a:gd name="T78" fmla="*/ 27 w 172"/>
                  <a:gd name="T79" fmla="*/ 60 h 105"/>
                  <a:gd name="T80" fmla="*/ 34 w 172"/>
                  <a:gd name="T81" fmla="*/ 54 h 105"/>
                  <a:gd name="T82" fmla="*/ 42 w 172"/>
                  <a:gd name="T83" fmla="*/ 47 h 105"/>
                  <a:gd name="T84" fmla="*/ 45 w 172"/>
                  <a:gd name="T85" fmla="*/ 45 h 105"/>
                  <a:gd name="T86" fmla="*/ 49 w 172"/>
                  <a:gd name="T87" fmla="*/ 42 h 105"/>
                  <a:gd name="T88" fmla="*/ 53 w 172"/>
                  <a:gd name="T89" fmla="*/ 40 h 105"/>
                  <a:gd name="T90" fmla="*/ 57 w 172"/>
                  <a:gd name="T91" fmla="*/ 37 h 105"/>
                  <a:gd name="T92" fmla="*/ 63 w 172"/>
                  <a:gd name="T93" fmla="*/ 32 h 105"/>
                  <a:gd name="T94" fmla="*/ 68 w 172"/>
                  <a:gd name="T95" fmla="*/ 30 h 105"/>
                  <a:gd name="T96" fmla="*/ 71 w 172"/>
                  <a:gd name="T97" fmla="*/ 27 h 105"/>
                  <a:gd name="T98" fmla="*/ 73 w 172"/>
                  <a:gd name="T99" fmla="*/ 27 h 105"/>
                  <a:gd name="T100" fmla="*/ 118 w 172"/>
                  <a:gd name="T101" fmla="*/ 7 h 105"/>
                  <a:gd name="T102" fmla="*/ 157 w 172"/>
                  <a:gd name="T103" fmla="*/ 0 h 105"/>
                  <a:gd name="T104" fmla="*/ 157 w 172"/>
                  <a:gd name="T105" fmla="*/ 0 h 10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72"/>
                  <a:gd name="T160" fmla="*/ 0 h 105"/>
                  <a:gd name="T161" fmla="*/ 172 w 172"/>
                  <a:gd name="T162" fmla="*/ 105 h 10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72" h="105">
                    <a:moveTo>
                      <a:pt x="157" y="0"/>
                    </a:moveTo>
                    <a:lnTo>
                      <a:pt x="172" y="64"/>
                    </a:lnTo>
                    <a:lnTo>
                      <a:pt x="170" y="64"/>
                    </a:lnTo>
                    <a:lnTo>
                      <a:pt x="166" y="65"/>
                    </a:lnTo>
                    <a:lnTo>
                      <a:pt x="162" y="66"/>
                    </a:lnTo>
                    <a:lnTo>
                      <a:pt x="160" y="68"/>
                    </a:lnTo>
                    <a:lnTo>
                      <a:pt x="156" y="70"/>
                    </a:lnTo>
                    <a:lnTo>
                      <a:pt x="152" y="71"/>
                    </a:lnTo>
                    <a:lnTo>
                      <a:pt x="146" y="74"/>
                    </a:lnTo>
                    <a:lnTo>
                      <a:pt x="141" y="75"/>
                    </a:lnTo>
                    <a:lnTo>
                      <a:pt x="136" y="78"/>
                    </a:lnTo>
                    <a:lnTo>
                      <a:pt x="130" y="80"/>
                    </a:lnTo>
                    <a:lnTo>
                      <a:pt x="123" y="81"/>
                    </a:lnTo>
                    <a:lnTo>
                      <a:pt x="116" y="84"/>
                    </a:lnTo>
                    <a:lnTo>
                      <a:pt x="109" y="86"/>
                    </a:lnTo>
                    <a:lnTo>
                      <a:pt x="103" y="89"/>
                    </a:lnTo>
                    <a:lnTo>
                      <a:pt x="96" y="90"/>
                    </a:lnTo>
                    <a:lnTo>
                      <a:pt x="89" y="93"/>
                    </a:lnTo>
                    <a:lnTo>
                      <a:pt x="82" y="94"/>
                    </a:lnTo>
                    <a:lnTo>
                      <a:pt x="76" y="97"/>
                    </a:lnTo>
                    <a:lnTo>
                      <a:pt x="68" y="98"/>
                    </a:lnTo>
                    <a:lnTo>
                      <a:pt x="62" y="100"/>
                    </a:lnTo>
                    <a:lnTo>
                      <a:pt x="56" y="102"/>
                    </a:lnTo>
                    <a:lnTo>
                      <a:pt x="49" y="103"/>
                    </a:lnTo>
                    <a:lnTo>
                      <a:pt x="43" y="104"/>
                    </a:lnTo>
                    <a:lnTo>
                      <a:pt x="37" y="104"/>
                    </a:lnTo>
                    <a:lnTo>
                      <a:pt x="30" y="105"/>
                    </a:lnTo>
                    <a:lnTo>
                      <a:pt x="25" y="105"/>
                    </a:lnTo>
                    <a:lnTo>
                      <a:pt x="20" y="105"/>
                    </a:lnTo>
                    <a:lnTo>
                      <a:pt x="17" y="105"/>
                    </a:lnTo>
                    <a:lnTo>
                      <a:pt x="12" y="104"/>
                    </a:lnTo>
                    <a:lnTo>
                      <a:pt x="9" y="104"/>
                    </a:lnTo>
                    <a:lnTo>
                      <a:pt x="3" y="99"/>
                    </a:lnTo>
                    <a:lnTo>
                      <a:pt x="0" y="97"/>
                    </a:lnTo>
                    <a:lnTo>
                      <a:pt x="0" y="90"/>
                    </a:lnTo>
                    <a:lnTo>
                      <a:pt x="3" y="85"/>
                    </a:lnTo>
                    <a:lnTo>
                      <a:pt x="7" y="79"/>
                    </a:lnTo>
                    <a:lnTo>
                      <a:pt x="13" y="73"/>
                    </a:lnTo>
                    <a:lnTo>
                      <a:pt x="19" y="66"/>
                    </a:lnTo>
                    <a:lnTo>
                      <a:pt x="27" y="60"/>
                    </a:lnTo>
                    <a:lnTo>
                      <a:pt x="34" y="54"/>
                    </a:lnTo>
                    <a:lnTo>
                      <a:pt x="42" y="47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3" y="40"/>
                    </a:lnTo>
                    <a:lnTo>
                      <a:pt x="57" y="37"/>
                    </a:lnTo>
                    <a:lnTo>
                      <a:pt x="63" y="32"/>
                    </a:lnTo>
                    <a:lnTo>
                      <a:pt x="68" y="30"/>
                    </a:lnTo>
                    <a:lnTo>
                      <a:pt x="71" y="27"/>
                    </a:lnTo>
                    <a:lnTo>
                      <a:pt x="73" y="27"/>
                    </a:lnTo>
                    <a:lnTo>
                      <a:pt x="118" y="7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693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  <p:sp>
            <p:nvSpPr>
              <p:cNvPr id="9250" name="Freeform 81"/>
              <p:cNvSpPr>
                <a:spLocks/>
              </p:cNvSpPr>
              <p:nvPr/>
            </p:nvSpPr>
            <p:spPr bwMode="auto">
              <a:xfrm>
                <a:off x="3501" y="3136"/>
                <a:ext cx="60" cy="30"/>
              </a:xfrm>
              <a:custGeom>
                <a:avLst/>
                <a:gdLst>
                  <a:gd name="T0" fmla="*/ 0 w 180"/>
                  <a:gd name="T1" fmla="*/ 77 h 91"/>
                  <a:gd name="T2" fmla="*/ 59 w 180"/>
                  <a:gd name="T3" fmla="*/ 47 h 91"/>
                  <a:gd name="T4" fmla="*/ 143 w 180"/>
                  <a:gd name="T5" fmla="*/ 0 h 91"/>
                  <a:gd name="T6" fmla="*/ 180 w 180"/>
                  <a:gd name="T7" fmla="*/ 26 h 91"/>
                  <a:gd name="T8" fmla="*/ 58 w 180"/>
                  <a:gd name="T9" fmla="*/ 91 h 91"/>
                  <a:gd name="T10" fmla="*/ 0 w 180"/>
                  <a:gd name="T11" fmla="*/ 77 h 91"/>
                  <a:gd name="T12" fmla="*/ 0 w 180"/>
                  <a:gd name="T13" fmla="*/ 77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0"/>
                  <a:gd name="T22" fmla="*/ 0 h 91"/>
                  <a:gd name="T23" fmla="*/ 180 w 180"/>
                  <a:gd name="T24" fmla="*/ 91 h 9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0" h="91">
                    <a:moveTo>
                      <a:pt x="0" y="77"/>
                    </a:moveTo>
                    <a:lnTo>
                      <a:pt x="59" y="47"/>
                    </a:lnTo>
                    <a:lnTo>
                      <a:pt x="143" y="0"/>
                    </a:lnTo>
                    <a:lnTo>
                      <a:pt x="180" y="26"/>
                    </a:lnTo>
                    <a:lnTo>
                      <a:pt x="58" y="91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A67A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125">
                  <a:latin typeface="Times New Roman" pitchFamily="18" charset="0"/>
                </a:endParaRPr>
              </a:p>
            </p:txBody>
          </p:sp>
        </p:grpSp>
        <p:pic>
          <p:nvPicPr>
            <p:cNvPr id="9220" name="Picture 2" descr="http://www.cs.rpi.edu/~cutler/classes/advancedgraphics/F05/assignments/assignment2/bunny_badsimp_0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84672" y="2201864"/>
              <a:ext cx="2843213" cy="398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41"/>
            <p:cNvGrpSpPr/>
            <p:nvPr/>
          </p:nvGrpSpPr>
          <p:grpSpPr>
            <a:xfrm>
              <a:off x="3927871" y="3328985"/>
              <a:ext cx="1371600" cy="1844681"/>
              <a:chOff x="6400800" y="4336254"/>
              <a:chExt cx="914400" cy="922340"/>
            </a:xfrm>
            <a:solidFill>
              <a:schemeClr val="bg1"/>
            </a:solidFill>
            <a:scene3d>
              <a:camera prst="perspectiveRight" fov="5400000">
                <a:rot lat="0" lon="17400000" rev="0"/>
              </a:camera>
              <a:lightRig rig="threePt" dir="t"/>
            </a:scene3d>
          </p:grpSpPr>
          <p:sp>
            <p:nvSpPr>
              <p:cNvPr id="48" name="Rectangle 47"/>
              <p:cNvSpPr/>
              <p:nvPr/>
            </p:nvSpPr>
            <p:spPr bwMode="auto">
              <a:xfrm>
                <a:off x="6400800" y="4343400"/>
                <a:ext cx="914400" cy="914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  <a:defRPr/>
                </a:pPr>
                <a:endParaRPr lang="en-US">
                  <a:latin typeface="Times New Roman" pitchFamily="18" charset="0"/>
                </a:endParaRPr>
              </a:p>
            </p:txBody>
          </p:sp>
          <p:cxnSp>
            <p:nvCxnSpPr>
              <p:cNvPr id="49" name="Straight Connector 48"/>
              <p:cNvCxnSpPr/>
              <p:nvPr/>
            </p:nvCxnSpPr>
            <p:spPr bwMode="auto">
              <a:xfrm rot="5400000" flipH="1" flipV="1">
                <a:off x="6019800" y="48006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 rot="5400000" flipH="1" flipV="1">
                <a:off x="6096794" y="4799806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6173788" y="4799012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 rot="5400000" flipH="1" flipV="1">
                <a:off x="6250782" y="4798218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 bwMode="auto">
              <a:xfrm rot="5400000" flipH="1" flipV="1">
                <a:off x="6327776" y="4797424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 rot="5400000" flipH="1" flipV="1">
                <a:off x="6404770" y="479663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 rot="5400000" flipH="1" flipV="1">
                <a:off x="6481764" y="4795836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 bwMode="auto">
              <a:xfrm rot="5400000" flipH="1" flipV="1">
                <a:off x="6558758" y="4795042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 rot="5400000" flipH="1" flipV="1">
                <a:off x="6635752" y="4794248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 bwMode="auto">
              <a:xfrm rot="5400000" flipH="1" flipV="1">
                <a:off x="6712746" y="4793454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 rot="5400000" flipH="1" flipV="1">
                <a:off x="6789740" y="479266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 bwMode="auto">
              <a:xfrm>
                <a:off x="6400800" y="44196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>
                <a:off x="6400800" y="44958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Straight Connector 61"/>
              <p:cNvCxnSpPr/>
              <p:nvPr/>
            </p:nvCxnSpPr>
            <p:spPr bwMode="auto">
              <a:xfrm>
                <a:off x="6400800" y="45720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6400800" y="46482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6400800" y="47244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>
                <a:off x="6400800" y="48006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>
                <a:off x="6400800" y="48768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>
                <a:off x="6400800" y="49530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Connector 67"/>
              <p:cNvCxnSpPr/>
              <p:nvPr/>
            </p:nvCxnSpPr>
            <p:spPr bwMode="auto">
              <a:xfrm>
                <a:off x="6400800" y="50292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" name="Straight Connector 68"/>
              <p:cNvCxnSpPr/>
              <p:nvPr/>
            </p:nvCxnSpPr>
            <p:spPr bwMode="auto">
              <a:xfrm>
                <a:off x="6400800" y="51054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Straight Connector 69"/>
              <p:cNvCxnSpPr/>
              <p:nvPr/>
            </p:nvCxnSpPr>
            <p:spPr bwMode="auto">
              <a:xfrm>
                <a:off x="6400800" y="51816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9222" name="Picture 2" descr="http://www.cs.rpi.edu/~cutler/classes/advancedgraphics/F05/assignments/assignment2/bunny_badsimp_0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85071" y="3421064"/>
              <a:ext cx="40005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223" name="Straight Connector 39"/>
            <p:cNvCxnSpPr>
              <a:cxnSpLocks noChangeShapeType="1"/>
            </p:cNvCxnSpPr>
            <p:nvPr/>
          </p:nvCxnSpPr>
          <p:spPr bwMode="auto">
            <a:xfrm rot="16200000" flipH="1">
              <a:off x="3266281" y="1507334"/>
              <a:ext cx="1935163" cy="3629025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9224" name="Straight Connector 40"/>
            <p:cNvCxnSpPr>
              <a:cxnSpLocks noChangeShapeType="1"/>
            </p:cNvCxnSpPr>
            <p:nvPr/>
          </p:nvCxnSpPr>
          <p:spPr bwMode="auto">
            <a:xfrm rot="5400000" flipH="1" flipV="1">
              <a:off x="3379391" y="3329388"/>
              <a:ext cx="1701800" cy="3621881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</p:grpSp>
      <p:pic>
        <p:nvPicPr>
          <p:cNvPr id="92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9298" y="152400"/>
            <a:ext cx="1688306" cy="2362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439150" y="2655571"/>
            <a:ext cx="879022" cy="1230631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439150" y="4027171"/>
            <a:ext cx="879022" cy="1230631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439150" y="5398771"/>
            <a:ext cx="879022" cy="12306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341102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9335" y="0"/>
            <a:ext cx="3197040" cy="6858000"/>
          </a:xfrm>
        </p:spPr>
        <p:txBody>
          <a:bodyPr>
            <a:normAutofit/>
          </a:bodyPr>
          <a:lstStyle/>
          <a:p>
            <a:r>
              <a:rPr lang="en-US" sz="2000" b="1" dirty="0"/>
              <a:t>Rendering</a:t>
            </a:r>
            <a:r>
              <a:rPr lang="en-US" sz="2000" dirty="0"/>
              <a:t> or </a:t>
            </a:r>
            <a:r>
              <a:rPr lang="en-US" sz="2000" b="1" dirty="0"/>
              <a:t>image synthesis</a:t>
            </a:r>
            <a:r>
              <a:rPr lang="en-US" sz="2000" dirty="0"/>
              <a:t>  is the automatic process of generating a photorealistic or non-photorealistic image from a 2D or 3D mode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l </a:t>
            </a:r>
          </a:p>
          <a:p>
            <a:r>
              <a:rPr lang="en-US" sz="2000" dirty="0"/>
              <a:t>Rendering methods generally use one of two approaches</a:t>
            </a:r>
          </a:p>
          <a:p>
            <a:pPr lvl="1"/>
            <a:r>
              <a:rPr lang="en-US" sz="1800" dirty="0"/>
              <a:t>Rasterization </a:t>
            </a:r>
            <a:br>
              <a:rPr lang="en-US" sz="1800" dirty="0"/>
            </a:br>
            <a:r>
              <a:rPr lang="en-US" sz="1800" dirty="0"/>
              <a:t>(focus of CS 418)</a:t>
            </a:r>
          </a:p>
          <a:p>
            <a:pPr lvl="1"/>
            <a:r>
              <a:rPr lang="en-US" sz="1800" dirty="0"/>
              <a:t>Ray Tracing </a:t>
            </a:r>
            <a:br>
              <a:rPr lang="en-US" sz="1800" dirty="0"/>
            </a:br>
            <a:r>
              <a:rPr lang="en-US" sz="1800" dirty="0"/>
              <a:t>(focus of CS 419)</a:t>
            </a:r>
          </a:p>
          <a:p>
            <a:pPr lvl="1"/>
            <a:r>
              <a:rPr lang="en-US" sz="1800" dirty="0"/>
              <a:t>Though, sometimes you can use both….</a:t>
            </a:r>
          </a:p>
          <a:p>
            <a:pPr lvl="1"/>
            <a:r>
              <a:rPr lang="en-US" sz="1800" dirty="0"/>
              <a:t>…and the are other methods like </a:t>
            </a:r>
            <a:r>
              <a:rPr lang="en-US" sz="1800" dirty="0" err="1"/>
              <a:t>radiosity</a:t>
            </a:r>
            <a:r>
              <a:rPr lang="en-US" sz="18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84F702-5E60-48B5-BCF4-D469266EB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903837-047A-40E6-8C40-EE62EC125025}"/>
              </a:ext>
            </a:extLst>
          </p:cNvPr>
          <p:cNvSpPr/>
          <p:nvPr/>
        </p:nvSpPr>
        <p:spPr>
          <a:xfrm>
            <a:off x="6370983" y="6427113"/>
            <a:ext cx="2773017" cy="430887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By Gilles Tran - </a:t>
            </a:r>
            <a:r>
              <a:rPr lang="en-US" sz="1100" dirty="0">
                <a:hlinkClick r:id="rId3"/>
              </a:rPr>
              <a:t>http://www.oyonale.com/modeles.php?lan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64406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561" y="441447"/>
            <a:ext cx="8913813" cy="914400"/>
          </a:xfrm>
        </p:spPr>
        <p:txBody>
          <a:bodyPr/>
          <a:lstStyle/>
          <a:p>
            <a:r>
              <a:rPr lang="en-US" dirty="0"/>
              <a:t>Rasterization versus Ray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430" y="1459095"/>
            <a:ext cx="4365445" cy="49939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oversimplify….</a:t>
            </a:r>
          </a:p>
          <a:p>
            <a:r>
              <a:rPr lang="en-US" dirty="0"/>
              <a:t>In rasterization, geometric primitives are projected onto an image plane and the rasterizer figures out which pixels get filled.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 ray-tracing, we model the physical transport of light by shooting a sampling ray though each pixel in an image plane and seeing what the ray hits in the scene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875" y="1686244"/>
            <a:ext cx="3159680" cy="1733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875" y="4048379"/>
            <a:ext cx="3317278" cy="22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53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34B25777-5640-5943-8249-8BF041589CEA}" type="slidenum">
              <a:rPr lang="es-ES" sz="1000">
                <a:latin typeface="Arial" charset="0"/>
              </a:rPr>
              <a:pPr lvl="1"/>
              <a:t>9</a:t>
            </a:fld>
            <a:endParaRPr lang="es-ES" sz="1000">
              <a:latin typeface="Arial" charset="0"/>
            </a:endParaRPr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062" y="228600"/>
            <a:ext cx="8629838" cy="10668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Ray Tracing 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239" y="1696900"/>
            <a:ext cx="3558400" cy="4226821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Follow ray of light….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Can trace from an eyepoint through a pixel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See what object the ray hits…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How would you check to see if the object is lit?</a:t>
            </a:r>
          </a:p>
          <a:p>
            <a:pPr>
              <a:buFontTx/>
              <a:buNone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832" y="1764331"/>
            <a:ext cx="5900047" cy="392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74111"/>
      </p:ext>
    </p:extLst>
  </p:cSld>
  <p:clrMapOvr>
    <a:masterClrMapping/>
  </p:clrMapOvr>
</p:sld>
</file>

<file path=ppt/theme/theme1.xml><?xml version="1.0" encoding="utf-8"?>
<a:theme xmlns:a="http://schemas.openxmlformats.org/drawingml/2006/main" name="Sample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SampleSlides</Template>
  <TotalTime>5265</TotalTime>
  <Words>960</Words>
  <Application>Microsoft Office PowerPoint</Application>
  <PresentationFormat>Widescreen</PresentationFormat>
  <Paragraphs>270</Paragraphs>
  <Slides>38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ＭＳ Ｐゴシック</vt:lpstr>
      <vt:lpstr>Arial</vt:lpstr>
      <vt:lpstr>Calibri</vt:lpstr>
      <vt:lpstr>Cambria</vt:lpstr>
      <vt:lpstr>Cambria Math</vt:lpstr>
      <vt:lpstr>Comic Sans MS</vt:lpstr>
      <vt:lpstr>Lato</vt:lpstr>
      <vt:lpstr>Lato Medium</vt:lpstr>
      <vt:lpstr>Times New Roman</vt:lpstr>
      <vt:lpstr>Wingdings 2</vt:lpstr>
      <vt:lpstr>SampleSlides</vt:lpstr>
      <vt:lpstr>Equation</vt:lpstr>
      <vt:lpstr>PowerPoint Presentation</vt:lpstr>
      <vt:lpstr>3D Graphics: Image Formation</vt:lpstr>
      <vt:lpstr>PowerPoint Presentation</vt:lpstr>
      <vt:lpstr>Synthetic Camera Model</vt:lpstr>
      <vt:lpstr>Polygonal Models</vt:lpstr>
      <vt:lpstr>Pixel Discretization</vt:lpstr>
      <vt:lpstr>PowerPoint Presentation</vt:lpstr>
      <vt:lpstr>Rasterization versus Ray Tracing</vt:lpstr>
      <vt:lpstr>Ray Tracing </vt:lpstr>
      <vt:lpstr>Rasterization</vt:lpstr>
      <vt:lpstr>PowerPoint Presentation</vt:lpstr>
      <vt:lpstr>PowerPoint Presentation</vt:lpstr>
      <vt:lpstr>Rasterization Engines</vt:lpstr>
      <vt:lpstr>Definitions: Pixel and  Raster</vt:lpstr>
      <vt:lpstr>3D Graphics Pipeline</vt:lpstr>
      <vt:lpstr>Rasterization is a Pipeline</vt:lpstr>
      <vt:lpstr>Changing Coordinate Systems</vt:lpstr>
      <vt:lpstr>Modeling Transformation</vt:lpstr>
      <vt:lpstr>Viewing</vt:lpstr>
      <vt:lpstr>Example</vt:lpstr>
      <vt:lpstr>Graphics Pipeline</vt:lpstr>
      <vt:lpstr>Graphics Pipeline</vt:lpstr>
      <vt:lpstr>Viewing Transformation</vt:lpstr>
      <vt:lpstr>Viewing Transformation</vt:lpstr>
      <vt:lpstr>Creating a Camera Function</vt:lpstr>
      <vt:lpstr>Deriving the Viewing Transformation</vt:lpstr>
      <vt:lpstr>Constructing a Local Frame</vt:lpstr>
      <vt:lpstr>Cross Product of Two Vectors</vt:lpstr>
      <vt:lpstr>The Orthonormal Basis for View Space</vt:lpstr>
      <vt:lpstr>View Transformation</vt:lpstr>
      <vt:lpstr>Let’s review the rasterization pipeline</vt:lpstr>
      <vt:lpstr>The view transformation</vt:lpstr>
      <vt:lpstr>The view transformation</vt:lpstr>
      <vt:lpstr>The projection transformation</vt:lpstr>
      <vt:lpstr>The projection transformation</vt:lpstr>
      <vt:lpstr>Actual projection….</vt:lpstr>
      <vt:lpstr>The viewport transformation</vt:lpstr>
      <vt:lpstr>The viewport transformation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Schumacher;shaffer1@illinois.edu</dc:creator>
  <cp:lastModifiedBy>Eric Shaffer</cp:lastModifiedBy>
  <cp:revision>46</cp:revision>
  <dcterms:created xsi:type="dcterms:W3CDTF">2017-05-11T14:02:37Z</dcterms:created>
  <dcterms:modified xsi:type="dcterms:W3CDTF">2018-09-19T20:14:29Z</dcterms:modified>
</cp:coreProperties>
</file>