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3"/>
  </p:notesMasterIdLst>
  <p:sldIdLst>
    <p:sldId id="398" r:id="rId3"/>
    <p:sldId id="542" r:id="rId4"/>
    <p:sldId id="631" r:id="rId5"/>
    <p:sldId id="632" r:id="rId6"/>
    <p:sldId id="633" r:id="rId7"/>
    <p:sldId id="630" r:id="rId8"/>
    <p:sldId id="546" r:id="rId9"/>
    <p:sldId id="549" r:id="rId10"/>
    <p:sldId id="552" r:id="rId11"/>
    <p:sldId id="551" r:id="rId12"/>
    <p:sldId id="553" r:id="rId13"/>
    <p:sldId id="629" r:id="rId14"/>
    <p:sldId id="554" r:id="rId15"/>
    <p:sldId id="555" r:id="rId16"/>
    <p:sldId id="557" r:id="rId17"/>
    <p:sldId id="558" r:id="rId18"/>
    <p:sldId id="560" r:id="rId19"/>
    <p:sldId id="563"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5" r:id="rId44"/>
    <p:sldId id="594" r:id="rId45"/>
    <p:sldId id="634" r:id="rId46"/>
    <p:sldId id="635" r:id="rId47"/>
    <p:sldId id="636" r:id="rId48"/>
    <p:sldId id="637" r:id="rId49"/>
    <p:sldId id="638" r:id="rId50"/>
    <p:sldId id="639" r:id="rId51"/>
    <p:sldId id="640" r:id="rId52"/>
    <p:sldId id="543" r:id="rId53"/>
    <p:sldId id="605" r:id="rId54"/>
    <p:sldId id="606" r:id="rId55"/>
    <p:sldId id="607" r:id="rId56"/>
    <p:sldId id="608" r:id="rId57"/>
    <p:sldId id="609" r:id="rId58"/>
    <p:sldId id="610" r:id="rId59"/>
    <p:sldId id="653" r:id="rId60"/>
    <p:sldId id="611" r:id="rId61"/>
    <p:sldId id="612" r:id="rId62"/>
    <p:sldId id="613" r:id="rId63"/>
    <p:sldId id="614" r:id="rId64"/>
    <p:sldId id="615" r:id="rId65"/>
    <p:sldId id="616" r:id="rId66"/>
    <p:sldId id="617" r:id="rId67"/>
    <p:sldId id="618" r:id="rId68"/>
    <p:sldId id="621" r:id="rId69"/>
    <p:sldId id="656" r:id="rId70"/>
    <p:sldId id="657" r:id="rId71"/>
    <p:sldId id="658" r:id="rId72"/>
    <p:sldId id="619" r:id="rId73"/>
    <p:sldId id="620" r:id="rId74"/>
    <p:sldId id="623" r:id="rId75"/>
    <p:sldId id="624" r:id="rId76"/>
    <p:sldId id="654" r:id="rId77"/>
    <p:sldId id="625" r:id="rId78"/>
    <p:sldId id="626" r:id="rId79"/>
    <p:sldId id="641" r:id="rId80"/>
    <p:sldId id="642" r:id="rId81"/>
    <p:sldId id="643" r:id="rId82"/>
    <p:sldId id="644" r:id="rId83"/>
    <p:sldId id="645" r:id="rId84"/>
    <p:sldId id="646" r:id="rId85"/>
    <p:sldId id="647" r:id="rId86"/>
    <p:sldId id="648" r:id="rId87"/>
    <p:sldId id="649" r:id="rId88"/>
    <p:sldId id="650" r:id="rId89"/>
    <p:sldId id="651" r:id="rId90"/>
    <p:sldId id="652" r:id="rId91"/>
    <p:sldId id="627" r:id="rId9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0" autoAdjust="0"/>
    <p:restoredTop sz="79084" autoAdjust="0"/>
  </p:normalViewPr>
  <p:slideViewPr>
    <p:cSldViewPr>
      <p:cViewPr varScale="1">
        <p:scale>
          <a:sx n="51" d="100"/>
          <a:sy n="51" d="100"/>
        </p:scale>
        <p:origin x="8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276662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1112958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94660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extLst>
      <p:ext uri="{BB962C8B-B14F-4D97-AF65-F5344CB8AC3E}">
        <p14:creationId xmlns:p14="http://schemas.microsoft.com/office/powerpoint/2010/main" val="3228018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2348099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728575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547732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407432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extLst>
      <p:ext uri="{BB962C8B-B14F-4D97-AF65-F5344CB8AC3E}">
        <p14:creationId xmlns:p14="http://schemas.microsoft.com/office/powerpoint/2010/main" val="260423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83585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extLst>
      <p:ext uri="{BB962C8B-B14F-4D97-AF65-F5344CB8AC3E}">
        <p14:creationId xmlns:p14="http://schemas.microsoft.com/office/powerpoint/2010/main" val="244407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extLst>
      <p:ext uri="{BB962C8B-B14F-4D97-AF65-F5344CB8AC3E}">
        <p14:creationId xmlns:p14="http://schemas.microsoft.com/office/powerpoint/2010/main" val="2863438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extLst>
      <p:ext uri="{BB962C8B-B14F-4D97-AF65-F5344CB8AC3E}">
        <p14:creationId xmlns:p14="http://schemas.microsoft.com/office/powerpoint/2010/main" val="150166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extLst>
      <p:ext uri="{BB962C8B-B14F-4D97-AF65-F5344CB8AC3E}">
        <p14:creationId xmlns:p14="http://schemas.microsoft.com/office/powerpoint/2010/main" val="1945364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extLst>
      <p:ext uri="{BB962C8B-B14F-4D97-AF65-F5344CB8AC3E}">
        <p14:creationId xmlns:p14="http://schemas.microsoft.com/office/powerpoint/2010/main" val="416540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48</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extLst>
      <p:ext uri="{BB962C8B-B14F-4D97-AF65-F5344CB8AC3E}">
        <p14:creationId xmlns:p14="http://schemas.microsoft.com/office/powerpoint/2010/main" val="33562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49</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extLst>
      <p:ext uri="{BB962C8B-B14F-4D97-AF65-F5344CB8AC3E}">
        <p14:creationId xmlns:p14="http://schemas.microsoft.com/office/powerpoint/2010/main" val="1535842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extLst>
      <p:ext uri="{BB962C8B-B14F-4D97-AF65-F5344CB8AC3E}">
        <p14:creationId xmlns:p14="http://schemas.microsoft.com/office/powerpoint/2010/main" val="95151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1516065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69502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extLst>
      <p:ext uri="{BB962C8B-B14F-4D97-AF65-F5344CB8AC3E}">
        <p14:creationId xmlns:p14="http://schemas.microsoft.com/office/powerpoint/2010/main" val="3400128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71</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extLst>
      <p:ext uri="{BB962C8B-B14F-4D97-AF65-F5344CB8AC3E}">
        <p14:creationId xmlns:p14="http://schemas.microsoft.com/office/powerpoint/2010/main" val="629689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extLst>
      <p:ext uri="{BB962C8B-B14F-4D97-AF65-F5344CB8AC3E}">
        <p14:creationId xmlns:p14="http://schemas.microsoft.com/office/powerpoint/2010/main" val="124137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72</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extLst>
      <p:ext uri="{BB962C8B-B14F-4D97-AF65-F5344CB8AC3E}">
        <p14:creationId xmlns:p14="http://schemas.microsoft.com/office/powerpoint/2010/main" val="401813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75</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850502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76</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extLst>
      <p:ext uri="{BB962C8B-B14F-4D97-AF65-F5344CB8AC3E}">
        <p14:creationId xmlns:p14="http://schemas.microsoft.com/office/powerpoint/2010/main" val="42173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81</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extLst>
      <p:ext uri="{BB962C8B-B14F-4D97-AF65-F5344CB8AC3E}">
        <p14:creationId xmlns:p14="http://schemas.microsoft.com/office/powerpoint/2010/main" val="2522176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82</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extLst>
      <p:ext uri="{BB962C8B-B14F-4D97-AF65-F5344CB8AC3E}">
        <p14:creationId xmlns:p14="http://schemas.microsoft.com/office/powerpoint/2010/main" val="1646772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83</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extLst>
      <p:ext uri="{BB962C8B-B14F-4D97-AF65-F5344CB8AC3E}">
        <p14:creationId xmlns:p14="http://schemas.microsoft.com/office/powerpoint/2010/main" val="1758205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84</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2775550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85</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11581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86</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49052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89</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Images change size as rotated</a:t>
            </a: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89</a:t>
            </a:fld>
            <a:endParaRPr lang="en-US" sz="1200">
              <a:latin typeface="Calibri" pitchFamily="34" charset="0"/>
            </a:endParaRPr>
          </a:p>
        </p:txBody>
      </p:sp>
    </p:spTree>
    <p:extLst>
      <p:ext uri="{BB962C8B-B14F-4D97-AF65-F5344CB8AC3E}">
        <p14:creationId xmlns:p14="http://schemas.microsoft.com/office/powerpoint/2010/main" val="199504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351399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15</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extLst>
      <p:ext uri="{BB962C8B-B14F-4D97-AF65-F5344CB8AC3E}">
        <p14:creationId xmlns:p14="http://schemas.microsoft.com/office/powerpoint/2010/main" val="403695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extLst>
      <p:ext uri="{BB962C8B-B14F-4D97-AF65-F5344CB8AC3E}">
        <p14:creationId xmlns:p14="http://schemas.microsoft.com/office/powerpoint/2010/main" val="3391716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95707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extLst>
      <p:ext uri="{BB962C8B-B14F-4D97-AF65-F5344CB8AC3E}">
        <p14:creationId xmlns:p14="http://schemas.microsoft.com/office/powerpoint/2010/main" val="2440589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extLst>
      <p:ext uri="{BB962C8B-B14F-4D97-AF65-F5344CB8AC3E}">
        <p14:creationId xmlns:p14="http://schemas.microsoft.com/office/powerpoint/2010/main" val="4041917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11/6/2014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11/6/2014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11/6/2014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11/6/2014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11/6/2014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hyperlink" Target="http://www.vlfeat.org/~vedaldi/code/siftpp.html"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2" Type="http://schemas.openxmlformats.org/officeDocument/2006/relationships/hyperlink" Target="http://grail.cs.washington.edu/software/cmvs/" TargetMode="External"/><Relationship Id="rId1" Type="http://schemas.openxmlformats.org/officeDocument/2006/relationships/slideLayout" Target="../slideLayouts/slideLayout2.xml"/><Relationship Id="rId4" Type="http://schemas.openxmlformats.org/officeDocument/2006/relationships/hyperlink" Target="http://phototour.cs.washington.edu/bundl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32.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2" Type="http://schemas.openxmlformats.org/officeDocument/2006/relationships/hyperlink" Target="http://www.youtube.com/watch?v=E0rboU10rPo"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jpeg"/></Relationships>
</file>

<file path=ppt/slides/_rels/slide8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11/04/14</a:t>
            </a:r>
            <a:endParaRPr lang="en-US" dirty="0"/>
          </a:p>
        </p:txBody>
      </p:sp>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matching 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lnSpcReduction="10000"/>
          </a:bodyPr>
          <a:lstStyle/>
          <a:p>
            <a:pPr eaLnBrk="1" hangingPunct="1"/>
            <a:r>
              <a:rPr lang="en-US" dirty="0" smtClean="0"/>
              <a:t>Flickr (now)</a:t>
            </a:r>
          </a:p>
          <a:p>
            <a:pPr lvl="1" eaLnBrk="1" hangingPunct="1"/>
            <a:r>
              <a:rPr lang="en-US" dirty="0" smtClean="0"/>
              <a:t>6 billion images per month</a:t>
            </a:r>
          </a:p>
          <a:p>
            <a:pPr lvl="1" eaLnBrk="1" hangingPunct="1"/>
            <a:r>
              <a:rPr lang="en-US" dirty="0" smtClean="0"/>
              <a:t>More than 100 petabytes of images/video</a:t>
            </a:r>
          </a:p>
          <a:p>
            <a:pPr eaLnBrk="1" hangingPunct="1"/>
            <a:r>
              <a:rPr lang="en-US" dirty="0" smtClean="0"/>
              <a:t>Flickr (as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3D reconstruction</a:t>
            </a:r>
          </a:p>
          <a:p>
            <a:pPr lvl="1"/>
            <a:r>
              <a:rPr lang="en-US" dirty="0" smtClean="0"/>
              <a:t>Colorizing</a:t>
            </a:r>
          </a:p>
          <a:p>
            <a:pPr lvl="1"/>
            <a:r>
              <a:rPr lang="en-US" dirty="0" smtClean="0"/>
              <a:t>Infinite zoom/panorama</a:t>
            </a:r>
          </a:p>
          <a:p>
            <a:pPr lvl="1"/>
            <a:r>
              <a:rPr lang="en-US" dirty="0"/>
              <a:t>a</a:t>
            </a:r>
            <a:r>
              <a:rPr lang="en-US" dirty="0" smtClean="0"/>
              <a:t>nd much more…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8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lnSpcReduction="10000"/>
          </a:bodyPr>
          <a:lstStyle/>
          <a:p>
            <a:pPr marL="514350" indent="-514350">
              <a:buFont typeface="+mj-lt"/>
              <a:buAutoNum type="arabicPeriod"/>
            </a:pPr>
            <a:r>
              <a:rPr lang="en-US" dirty="0" smtClean="0"/>
              <a:t>Download ~10,000 images, convert to </a:t>
            </a:r>
            <a:r>
              <a:rPr lang="en-US" dirty="0" err="1" smtClean="0"/>
              <a:t>grayscale</a:t>
            </a:r>
            <a:r>
              <a:rPr lang="en-US" dirty="0" smtClean="0"/>
              <a:t>, compute </a:t>
            </a:r>
            <a:r>
              <a:rPr lang="en-US" dirty="0" smtClean="0">
                <a:hlinkClick r:id="rId3"/>
              </a:rPr>
              <a:t>SIFT++</a:t>
            </a:r>
            <a:r>
              <a:rPr lang="en-US" dirty="0" smtClean="0"/>
              <a: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23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Software</a:t>
            </a:r>
            <a:endParaRPr lang="en-US" sz="2800" dirty="0"/>
          </a:p>
        </p:txBody>
      </p:sp>
    </p:spTree>
    <p:extLst>
      <p:ext uri="{BB962C8B-B14F-4D97-AF65-F5344CB8AC3E}">
        <p14:creationId xmlns:p14="http://schemas.microsoft.com/office/powerpoint/2010/main" val="2676955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2371725" y="792163"/>
            <a:ext cx="4457700" cy="326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hlinkClick r:id="rId2"/>
              </a:rPr>
              <a:t>http://www.youtube.com/watch?v=E0rboU10rPo</a:t>
            </a:r>
            <a:endParaRPr lang="en-US" dirty="0" smtClean="0"/>
          </a:p>
          <a:p>
            <a:pPr eaLnBrk="1" hangingPunct="1">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sz="400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25092</TotalTime>
  <Words>1510</Words>
  <Application>Microsoft Office PowerPoint</Application>
  <PresentationFormat>On-screen Show (4:3)</PresentationFormat>
  <Paragraphs>292</Paragraphs>
  <Slides>90</Slides>
  <Notes>39</Notes>
  <HiddenSlides>5</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90</vt:i4>
      </vt:variant>
    </vt:vector>
  </HeadingPairs>
  <TitlesOfParts>
    <vt:vector size="97" baseType="lpstr">
      <vt:lpstr>Albertus Extra Bold</vt:lpstr>
      <vt:lpstr>Arial</vt:lpstr>
      <vt:lpstr>Book Antiqua</vt:lpstr>
      <vt:lpstr>Calibri</vt:lpstr>
      <vt:lpstr>Lucida Grande</vt:lpstr>
      <vt:lpstr>Lecture1 - Introduction - CP Fall 2010</vt:lpstr>
      <vt:lpstr>Custom Design</vt:lpstr>
      <vt:lpstr>Opportunities of Scale</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Automatic Orientation Examples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cp:lastModifiedBy>
  <cp:revision>79</cp:revision>
  <dcterms:created xsi:type="dcterms:W3CDTF">2010-08-30T03:58:01Z</dcterms:created>
  <dcterms:modified xsi:type="dcterms:W3CDTF">2014-11-06T16:08:12Z</dcterms:modified>
</cp:coreProperties>
</file>