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5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477" r:id="rId24"/>
    <p:sldId id="478" r:id="rId25"/>
    <p:sldId id="479" r:id="rId26"/>
    <p:sldId id="481" r:id="rId27"/>
    <p:sldId id="454" r:id="rId28"/>
    <p:sldId id="455" r:id="rId29"/>
    <p:sldId id="487" r:id="rId30"/>
    <p:sldId id="482" r:id="rId31"/>
    <p:sldId id="483" r:id="rId32"/>
    <p:sldId id="490" r:id="rId33"/>
    <p:sldId id="485" r:id="rId34"/>
    <p:sldId id="486" r:id="rId35"/>
    <p:sldId id="508" r:id="rId36"/>
    <p:sldId id="496" r:id="rId37"/>
    <p:sldId id="492" r:id="rId38"/>
    <p:sldId id="493" r:id="rId39"/>
    <p:sldId id="494" r:id="rId40"/>
    <p:sldId id="497" r:id="rId41"/>
    <p:sldId id="505" r:id="rId42"/>
    <p:sldId id="504" r:id="rId43"/>
    <p:sldId id="50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>
        <p:scale>
          <a:sx n="50" d="100"/>
          <a:sy n="50" d="100"/>
        </p:scale>
        <p:origin x="-79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err="1" smtClean="0"/>
              <a:t>snapps</a:t>
            </a:r>
            <a:r>
              <a:rPr lang="en-GB" dirty="0" smtClean="0"/>
              <a:t>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4" Type="http://schemas.openxmlformats.org/officeDocument/2006/relationships/hyperlink" Target="http://swieskowski.net/carv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2" Type="http://schemas.openxmlformats.org/officeDocument/2006/relationships/hyperlink" Target="http://swieskowski.net/car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hyperlink" Target="http://www.youtube.com/watch?v=6NcIJXTlugc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wieskowski.net/carv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09/19/13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6344" y="57150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080959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42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558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2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946275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3366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8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82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6275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724400" y="2947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41155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4871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243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842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3366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558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082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6275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41155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340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4871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24400" y="5486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5338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5338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5338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289675" y="20574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099175" y="25527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908675" y="3200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70675" y="2819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224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40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224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84475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1748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40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464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4475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562600" y="3481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9537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722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3253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4776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224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1748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940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5464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84475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06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9537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722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3253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6019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3538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3538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3538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48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718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14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84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4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76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570672" y="3329796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Formulation: find good boundary between seed points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Minimize interaction time</a:t>
            </a:r>
          </a:p>
          <a:p>
            <a:pPr lvl="1"/>
            <a:r>
              <a:rPr lang="en-US" sz="2400" dirty="0" smtClean="0"/>
              <a:t>Define what makes a good boundary</a:t>
            </a:r>
          </a:p>
          <a:p>
            <a:pPr lvl="1"/>
            <a:r>
              <a:rPr lang="en-US" sz="2400" dirty="0" smtClean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edge is present (e.g.,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8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914400" lvl="1" indent="-514350"/>
            <a:r>
              <a:rPr lang="en-US" sz="2400" dirty="0" smtClean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343400" y="3429000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914400" lvl="1" indent="-514350"/>
            <a:r>
              <a:rPr lang="en-US" sz="2400" dirty="0" err="1" smtClean="0"/>
              <a:t>Djikstra’s</a:t>
            </a:r>
            <a:r>
              <a:rPr lang="en-US" sz="2400" dirty="0" smtClean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class: texture synthesis and transfer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81400" y="3805796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73267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will intelligent scissors work well, or have problems?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92662" y="21566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2192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973433" y="1940943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2743200" y="42672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3605841" y="56215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619336" y="2225457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(attraction to 0)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5151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0" y="41910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29718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in-painting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066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Seam Carving – </a:t>
            </a:r>
            <a:r>
              <a:rPr lang="en-US" dirty="0" err="1" smtClean="0">
                <a:hlinkClick r:id="rId5"/>
              </a:rPr>
              <a:t>Avidan</a:t>
            </a:r>
            <a:r>
              <a:rPr lang="en-US" dirty="0" smtClean="0">
                <a:hlinkClick r:id="rId5"/>
              </a:rPr>
              <a:t> and Shamir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48866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Seam Carving – </a:t>
            </a:r>
            <a:r>
              <a:rPr lang="en-US" dirty="0" err="1" smtClean="0">
                <a:hlinkClick r:id="rId3"/>
              </a:rPr>
              <a:t>Avidan</a:t>
            </a:r>
            <a:r>
              <a:rPr lang="en-US" dirty="0" smtClean="0">
                <a:hlinkClick r:id="rId3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1398" y="24384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866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447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1652" y="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09/19/13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048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Typically,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GrabCut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will not work well on objects with thin structures.  How could you change the boundary costs to better segment such objects?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Discussion of project 1</a:t>
            </a:r>
          </a:p>
          <a:p>
            <a:endParaRPr lang="en-US" dirty="0" smtClean="0"/>
          </a:p>
          <a:p>
            <a:r>
              <a:rPr lang="en-US" dirty="0" smtClean="0"/>
              <a:t>Compositing and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Retargeting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http://swieskowski.net/carve/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 smtClean="0"/>
              <a:t>Intelligent Scissors: Good boundary = short path</a:t>
            </a:r>
          </a:p>
          <a:p>
            <a:r>
              <a:rPr lang="en-US" sz="2800" dirty="0" smtClean="0"/>
              <a:t>Graph cuts: Good region </a:t>
            </a:r>
            <a:r>
              <a:rPr lang="en-US" sz="2800" dirty="0" smtClean="0"/>
              <a:t>has </a:t>
            </a:r>
            <a:r>
              <a:rPr lang="en-US" sz="2800" dirty="0" smtClean="0"/>
              <a:t>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433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953000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20539</TotalTime>
  <Words>1240</Words>
  <Application>Microsoft Office PowerPoint</Application>
  <PresentationFormat>On-screen Show (4:3)</PresentationFormat>
  <Paragraphs>254</Paragraphs>
  <Slides>41</Slides>
  <Notes>8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37</cp:revision>
  <dcterms:created xsi:type="dcterms:W3CDTF">2010-08-30T03:58:01Z</dcterms:created>
  <dcterms:modified xsi:type="dcterms:W3CDTF">2013-09-19T15:40:56Z</dcterms:modified>
</cp:coreProperties>
</file>