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sldIdLst>
    <p:sldId id="460" r:id="rId2"/>
    <p:sldId id="531" r:id="rId3"/>
    <p:sldId id="461" r:id="rId4"/>
    <p:sldId id="545" r:id="rId5"/>
    <p:sldId id="546" r:id="rId6"/>
    <p:sldId id="520" r:id="rId7"/>
    <p:sldId id="521" r:id="rId8"/>
    <p:sldId id="522" r:id="rId9"/>
    <p:sldId id="525" r:id="rId10"/>
    <p:sldId id="523" r:id="rId11"/>
    <p:sldId id="526" r:id="rId12"/>
    <p:sldId id="549" r:id="rId13"/>
    <p:sldId id="548" r:id="rId14"/>
    <p:sldId id="524" r:id="rId15"/>
    <p:sldId id="527" r:id="rId16"/>
    <p:sldId id="528" r:id="rId17"/>
    <p:sldId id="529" r:id="rId18"/>
    <p:sldId id="532" r:id="rId19"/>
    <p:sldId id="477" r:id="rId20"/>
    <p:sldId id="478" r:id="rId21"/>
    <p:sldId id="479" r:id="rId22"/>
    <p:sldId id="480" r:id="rId23"/>
    <p:sldId id="481" r:id="rId24"/>
    <p:sldId id="482" r:id="rId25"/>
    <p:sldId id="483" r:id="rId26"/>
    <p:sldId id="484" r:id="rId27"/>
    <p:sldId id="485" r:id="rId28"/>
    <p:sldId id="486" r:id="rId29"/>
    <p:sldId id="487" r:id="rId30"/>
    <p:sldId id="488" r:id="rId31"/>
    <p:sldId id="489" r:id="rId32"/>
    <p:sldId id="490" r:id="rId33"/>
    <p:sldId id="491" r:id="rId34"/>
    <p:sldId id="492" r:id="rId35"/>
    <p:sldId id="493" r:id="rId36"/>
    <p:sldId id="494" r:id="rId37"/>
    <p:sldId id="495" r:id="rId38"/>
    <p:sldId id="496" r:id="rId39"/>
    <p:sldId id="497" r:id="rId40"/>
    <p:sldId id="498" r:id="rId41"/>
    <p:sldId id="499" r:id="rId42"/>
    <p:sldId id="500" r:id="rId43"/>
    <p:sldId id="501" r:id="rId44"/>
    <p:sldId id="502" r:id="rId45"/>
    <p:sldId id="503" r:id="rId46"/>
    <p:sldId id="504" r:id="rId47"/>
    <p:sldId id="505" r:id="rId48"/>
    <p:sldId id="506" r:id="rId49"/>
    <p:sldId id="507" r:id="rId50"/>
    <p:sldId id="508" r:id="rId51"/>
    <p:sldId id="509" r:id="rId52"/>
    <p:sldId id="540" r:id="rId53"/>
    <p:sldId id="539" r:id="rId54"/>
    <p:sldId id="541" r:id="rId55"/>
    <p:sldId id="543" r:id="rId56"/>
    <p:sldId id="512" r:id="rId57"/>
    <p:sldId id="514" r:id="rId58"/>
    <p:sldId id="513" r:id="rId59"/>
    <p:sldId id="510" r:id="rId60"/>
    <p:sldId id="544" r:id="rId61"/>
    <p:sldId id="547" r:id="rId6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8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69" autoAdjust="0"/>
    <p:restoredTop sz="84507" autoAdjust="0"/>
  </p:normalViewPr>
  <p:slideViewPr>
    <p:cSldViewPr>
      <p:cViewPr varScale="1">
        <p:scale>
          <a:sx n="50" d="100"/>
          <a:sy n="50" d="100"/>
        </p:scale>
        <p:origin x="-799" y="-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6F4FBCDD-D989-4CE3-ADE9-54A81E3DAD12}" type="datetimeFigureOut">
              <a:rPr lang="en-US"/>
              <a:pPr>
                <a:defRPr/>
              </a:pPr>
              <a:t>10/29/2012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0EA13999-41D4-4B40-AFC6-99FBFE0D6424}" type="slidenum">
              <a:rPr lang="en-US"/>
              <a:pPr>
                <a:defRPr/>
              </a:pPr>
              <a:t>‹#›</a:t>
            </a:fld>
            <a:endParaRPr lang="en-US"/>
          </a:p>
        </p:txBody>
      </p:sp>
    </p:spTree>
    <p:extLst>
      <p:ext uri="{BB962C8B-B14F-4D97-AF65-F5344CB8AC3E}">
        <p14:creationId xmlns:p14="http://schemas.microsoft.com/office/powerpoint/2010/main" val="376705489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32E8B90B-E87A-4A88-9CB1-71A47E956C96}"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A15B96B-E42D-493B-8758-CE82BEC75AE0}" type="slidenum">
              <a:rPr lang="en-US"/>
              <a:pPr>
                <a:defRPr/>
              </a:pPr>
              <a:t>29</a:t>
            </a:fld>
            <a:endParaRPr lang="en-US"/>
          </a:p>
        </p:txBody>
      </p:sp>
      <p:sp>
        <p:nvSpPr>
          <p:cNvPr id="716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1684"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824F768-5434-42F4-B0B1-DA5A3DFE20FE}" type="slidenum">
              <a:rPr lang="en-US"/>
              <a:pPr>
                <a:defRPr/>
              </a:pPr>
              <a:t>30</a:t>
            </a:fld>
            <a:endParaRPr lang="en-US"/>
          </a:p>
        </p:txBody>
      </p:sp>
      <p:sp>
        <p:nvSpPr>
          <p:cNvPr id="7270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2708"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5ADA895-BB3F-4C50-B5CF-0DC6721380EA}" type="slidenum">
              <a:rPr lang="en-US"/>
              <a:pPr>
                <a:defRPr/>
              </a:pPr>
              <a:t>31</a:t>
            </a:fld>
            <a:endParaRPr lang="en-US"/>
          </a:p>
        </p:txBody>
      </p:sp>
      <p:sp>
        <p:nvSpPr>
          <p:cNvPr id="7373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3732"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E13B93A-00E9-4A93-8E6B-02E527FE68F9}" type="slidenum">
              <a:rPr lang="en-US"/>
              <a:pPr>
                <a:defRPr/>
              </a:pPr>
              <a:t>32</a:t>
            </a:fld>
            <a:endParaRPr lang="en-US"/>
          </a:p>
        </p:txBody>
      </p:sp>
      <p:sp>
        <p:nvSpPr>
          <p:cNvPr id="747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4756"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8B26FD3-C9D0-40D0-94DE-1FADD034D750}" type="slidenum">
              <a:rPr lang="en-US"/>
              <a:pPr>
                <a:defRPr/>
              </a:pPr>
              <a:t>33</a:t>
            </a:fld>
            <a:endParaRPr lang="en-US"/>
          </a:p>
        </p:txBody>
      </p:sp>
      <p:sp>
        <p:nvSpPr>
          <p:cNvPr id="757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5780"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dirty="0" smtClean="0"/>
              <a:t>We then run k-means on the descriptor space. In this setting, k defines what we call the branch-factor of the tree, which indicates how fast the tree branches.</a:t>
            </a:r>
          </a:p>
          <a:p>
            <a:r>
              <a:rPr lang="en-US" dirty="0" smtClean="0"/>
              <a:t>In this illustration, k is three. We then run k-means again, recursively on each of the resulting quantization cells.</a:t>
            </a:r>
          </a:p>
          <a:p>
            <a:r>
              <a:rPr lang="en-US" dirty="0" smtClean="0"/>
              <a:t>This defines the vocabulary tree, which is essentially a hierarchical set of cluster centers and their corresponding </a:t>
            </a:r>
            <a:r>
              <a:rPr lang="en-US" dirty="0" err="1" smtClean="0"/>
              <a:t>Voronoi</a:t>
            </a:r>
            <a:r>
              <a:rPr lang="en-US" dirty="0" smtClean="0"/>
              <a:t> regions.</a:t>
            </a:r>
          </a:p>
          <a:p>
            <a:r>
              <a:rPr lang="en-US" dirty="0" smtClean="0"/>
              <a:t>We typically use a branch-factor of 10 and six levels, resulting in a million leaf nodes. We lovingly call this the Mega-Voc.</a:t>
            </a:r>
          </a:p>
          <a:p>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F8CC132-D803-4CAD-809B-AB4545B53760}" type="slidenum">
              <a:rPr lang="en-US"/>
              <a:pPr>
                <a:defRPr/>
              </a:pPr>
              <a:t>34</a:t>
            </a:fld>
            <a:endParaRPr lang="en-US"/>
          </a:p>
        </p:txBody>
      </p:sp>
      <p:sp>
        <p:nvSpPr>
          <p:cNvPr id="768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6804"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AD89756-4C50-41BE-8605-B65863D90036}" type="slidenum">
              <a:rPr lang="en-US"/>
              <a:pPr>
                <a:defRPr/>
              </a:pPr>
              <a:t>35</a:t>
            </a:fld>
            <a:endParaRPr lang="en-US"/>
          </a:p>
        </p:txBody>
      </p:sp>
      <p:sp>
        <p:nvSpPr>
          <p:cNvPr id="7782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7828"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AC2C64A-814B-4BD9-B56A-3EB9EE27828C}" type="slidenum">
              <a:rPr lang="en-US"/>
              <a:pPr>
                <a:defRPr/>
              </a:pPr>
              <a:t>36</a:t>
            </a:fld>
            <a:endParaRPr lang="en-US"/>
          </a:p>
        </p:txBody>
      </p:sp>
      <p:sp>
        <p:nvSpPr>
          <p:cNvPr id="788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8852"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BA614BC-F764-4CAD-B213-2A5CEE6DDC99}" type="slidenum">
              <a:rPr lang="en-US"/>
              <a:pPr>
                <a:defRPr/>
              </a:pPr>
              <a:t>37</a:t>
            </a:fld>
            <a:endParaRPr lang="en-US"/>
          </a:p>
        </p:txBody>
      </p:sp>
      <p:sp>
        <p:nvSpPr>
          <p:cNvPr id="7987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9876"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E75C0EF-B9C5-48E3-9812-87FC18A03BD3}" type="slidenum">
              <a:rPr lang="en-US"/>
              <a:pPr>
                <a:defRPr/>
              </a:pPr>
              <a:t>38</a:t>
            </a:fld>
            <a:endParaRPr lang="en-US"/>
          </a:p>
        </p:txBody>
      </p:sp>
      <p:sp>
        <p:nvSpPr>
          <p:cNvPr id="808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0900"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EA13999-41D4-4B40-AFC6-99FBFE0D6424}" type="slidenum">
              <a:rPr lang="en-US" smtClean="0"/>
              <a:pPr>
                <a:defRPr/>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6CDE645-46C0-4CD1-8538-83E26AB924E4}" type="slidenum">
              <a:rPr lang="en-US"/>
              <a:pPr>
                <a:defRPr/>
              </a:pPr>
              <a:t>39</a:t>
            </a:fld>
            <a:endParaRPr lang="en-US"/>
          </a:p>
        </p:txBody>
      </p:sp>
      <p:sp>
        <p:nvSpPr>
          <p:cNvPr id="8192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1924"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D5A1538-6CD4-4E05-B0E4-85AD36D5C2AA}" type="slidenum">
              <a:rPr lang="en-US"/>
              <a:pPr>
                <a:defRPr/>
              </a:pPr>
              <a:t>40</a:t>
            </a:fld>
            <a:endParaRPr lang="en-US"/>
          </a:p>
        </p:txBody>
      </p:sp>
      <p:sp>
        <p:nvSpPr>
          <p:cNvPr id="829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2948"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5457B92-80B6-4B45-A171-D50A89629DB3}" type="slidenum">
              <a:rPr lang="en-US"/>
              <a:pPr>
                <a:defRPr/>
              </a:pPr>
              <a:t>41</a:t>
            </a:fld>
            <a:endParaRPr lang="en-US"/>
          </a:p>
        </p:txBody>
      </p:sp>
      <p:sp>
        <p:nvSpPr>
          <p:cNvPr id="839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3972"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F519589-D2D9-481A-96F6-2C870040A4C9}" type="slidenum">
              <a:rPr lang="en-US"/>
              <a:pPr>
                <a:defRPr/>
              </a:pPr>
              <a:t>42</a:t>
            </a:fld>
            <a:endParaRPr lang="en-US"/>
          </a:p>
        </p:txBody>
      </p:sp>
      <p:sp>
        <p:nvSpPr>
          <p:cNvPr id="849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4996"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18FF305-B431-48EF-A3E8-0AD69319C614}" type="slidenum">
              <a:rPr lang="en-US"/>
              <a:pPr>
                <a:defRPr/>
              </a:pPr>
              <a:t>43</a:t>
            </a:fld>
            <a:endParaRPr lang="en-US"/>
          </a:p>
        </p:txBody>
      </p:sp>
      <p:sp>
        <p:nvSpPr>
          <p:cNvPr id="860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6020"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dirty="0" smtClean="0"/>
              <a:t>We now have the vocabulary tree, and the online phase can begin.</a:t>
            </a:r>
          </a:p>
          <a:p>
            <a:r>
              <a:rPr lang="en-US" dirty="0" smtClean="0"/>
              <a:t>In order to add an image to the database, we perform feature extraction. Each descriptor vector is now dropped down from the root of the tree and quantized very efficiently into a path down the tree, encoded by a single integer.</a:t>
            </a:r>
          </a:p>
          <a:p>
            <a:r>
              <a:rPr lang="en-US" dirty="0" smtClean="0"/>
              <a:t>Each node in the vocabulary tree has an associated inverted file index.</a:t>
            </a:r>
          </a:p>
          <a:p>
            <a:r>
              <a:rPr lang="en-US" dirty="0" err="1" smtClean="0"/>
              <a:t>Indicies</a:t>
            </a:r>
            <a:r>
              <a:rPr lang="en-US" dirty="0" smtClean="0"/>
              <a:t> back to the new image are then added to the relevant inverted files.  </a:t>
            </a:r>
          </a:p>
          <a:p>
            <a:r>
              <a:rPr lang="en-US" dirty="0" smtClean="0"/>
              <a:t>This is a very efficient operation that is carried out whenever we want to add an image.</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B58BB81-60AE-4F0F-A3EF-C7F9EE363E22}" type="slidenum">
              <a:rPr lang="en-US"/>
              <a:pPr>
                <a:defRPr/>
              </a:pPr>
              <a:t>44</a:t>
            </a:fld>
            <a:endParaRPr lang="en-US"/>
          </a:p>
        </p:txBody>
      </p:sp>
      <p:sp>
        <p:nvSpPr>
          <p:cNvPr id="870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7044"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4C52D73-4ADA-4A48-B7B4-F7812EA031BA}" type="slidenum">
              <a:rPr lang="en-US"/>
              <a:pPr>
                <a:defRPr/>
              </a:pPr>
              <a:t>45</a:t>
            </a:fld>
            <a:endParaRPr lang="en-US"/>
          </a:p>
        </p:txBody>
      </p:sp>
      <p:sp>
        <p:nvSpPr>
          <p:cNvPr id="8806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8068"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2F600BD-281A-431B-9BF9-747E7391ECB2}" type="slidenum">
              <a:rPr lang="en-US"/>
              <a:pPr>
                <a:defRPr/>
              </a:pPr>
              <a:t>46</a:t>
            </a:fld>
            <a:endParaRPr lang="en-US"/>
          </a:p>
        </p:txBody>
      </p:sp>
      <p:sp>
        <p:nvSpPr>
          <p:cNvPr id="8909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9092"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B3E3BB2-550D-4A9F-9B7E-0004223B5D15}" type="slidenum">
              <a:rPr lang="en-US"/>
              <a:pPr>
                <a:defRPr/>
              </a:pPr>
              <a:t>47</a:t>
            </a:fld>
            <a:endParaRPr lang="en-US"/>
          </a:p>
        </p:txBody>
      </p:sp>
      <p:sp>
        <p:nvSpPr>
          <p:cNvPr id="901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0116"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0B9CCC5-E66C-4368-A2F8-1EFC82786616}" type="slidenum">
              <a:rPr lang="en-US"/>
              <a:pPr>
                <a:defRPr/>
              </a:pPr>
              <a:t>48</a:t>
            </a:fld>
            <a:endParaRPr lang="en-US"/>
          </a:p>
        </p:txBody>
      </p:sp>
      <p:sp>
        <p:nvSpPr>
          <p:cNvPr id="911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1140"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dirty="0" smtClean="0"/>
              <a:t>When we then wish to query on an input image, we quantize the descriptor vectors of the input image in a similar way, and accumulate scores for the images in the database with so called term frequency inverse document frequency (</a:t>
            </a:r>
            <a:r>
              <a:rPr lang="en-US" dirty="0" err="1" smtClean="0"/>
              <a:t>tf-idf</a:t>
            </a:r>
            <a:r>
              <a:rPr lang="en-US" dirty="0" smtClean="0"/>
              <a:t>). This is effectively an entropy weighting of the information. The winner is the image in the database with the most common information with the input image.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1B43953-AB2D-477F-93E7-DFD3C0129D07}" type="slidenum">
              <a:rPr lang="en-US"/>
              <a:pPr>
                <a:defRPr/>
              </a:pPr>
              <a:t>20</a:t>
            </a:fld>
            <a:endParaRPr lang="en-US"/>
          </a:p>
        </p:txBody>
      </p:sp>
      <p:sp>
        <p:nvSpPr>
          <p:cNvPr id="645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4516"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dirty="0" smtClean="0"/>
              <a:t>Very recently, we have scaled the system even further.</a:t>
            </a:r>
          </a:p>
          <a:p>
            <a:r>
              <a:rPr lang="en-US" dirty="0" smtClean="0"/>
              <a:t>The system we just </a:t>
            </a:r>
            <a:r>
              <a:rPr lang="en-US" dirty="0" err="1" smtClean="0"/>
              <a:t>demo’d</a:t>
            </a:r>
            <a:r>
              <a:rPr lang="en-US" dirty="0" smtClean="0"/>
              <a:t> searches a 50 thousand image index in the RAM of this laptop at real-time rates.</a:t>
            </a:r>
          </a:p>
          <a:p>
            <a:r>
              <a:rPr lang="en-US" dirty="0" smtClean="0"/>
              <a:t>We have built and programmed a desktop system at home in which we currently have 12 hard drives. We bypass the operating system and </a:t>
            </a:r>
          </a:p>
          <a:p>
            <a:r>
              <a:rPr lang="en-US" dirty="0" smtClean="0"/>
              <a:t>read and write the disk surfaces directly.  </a:t>
            </a:r>
          </a:p>
          <a:p>
            <a:r>
              <a:rPr lang="en-US" dirty="0" smtClean="0"/>
              <a:t>Last week this system clocked in on 110 Million images in 5.8 seconds, so roughly 20Million images per second and machine.</a:t>
            </a:r>
          </a:p>
          <a:p>
            <a:r>
              <a:rPr lang="en-US" dirty="0" smtClean="0"/>
              <a:t>The images consist of around 10 days of four TV channels, so more than a month of TV.</a:t>
            </a:r>
          </a:p>
          <a:p>
            <a:r>
              <a:rPr lang="en-US" dirty="0" smtClean="0"/>
              <a:t>Soon we don’t have to watch TV, because we’ll have machines doing it for us.  </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7137510-DBFE-4A2A-B235-D8E978FC01B1}" type="slidenum">
              <a:rPr lang="en-US"/>
              <a:pPr>
                <a:defRPr/>
              </a:pPr>
              <a:t>49</a:t>
            </a:fld>
            <a:endParaRPr lang="en-US"/>
          </a:p>
        </p:txBody>
      </p:sp>
      <p:sp>
        <p:nvSpPr>
          <p:cNvPr id="9216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2164"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smtClean="0"/>
              <a:t>One of the reasons we managed to take the system this far is that we have worked with rigorous performance testing against a database with ground truth.</a:t>
            </a:r>
          </a:p>
          <a:p>
            <a:r>
              <a:rPr lang="en-US" smtClean="0"/>
              <a:t>We now have a benchmark database with over 10000 images grouped in sets of four images of the same object. We query on one of the images in the group and see how many of the other images in the group make it to the top of the query.</a:t>
            </a:r>
          </a:p>
          <a:p>
            <a:r>
              <a:rPr lang="en-US" smtClean="0"/>
              <a:t>In the paper, we have tested this up to a million images, by embedding the ground truth database into a database encompassing all the frames of 10 feature length movies.</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3E141E5-C2CB-405B-B7A2-FC16CE96854A}" type="slidenum">
              <a:rPr lang="en-US"/>
              <a:pPr>
                <a:defRPr/>
              </a:pPr>
              <a:t>50</a:t>
            </a:fld>
            <a:endParaRPr lang="en-US"/>
          </a:p>
        </p:txBody>
      </p:sp>
      <p:sp>
        <p:nvSpPr>
          <p:cNvPr id="9318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3188"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dirty="0" smtClean="0"/>
              <a:t>We have used the performance testing to explore various settings for the algorithm.</a:t>
            </a:r>
          </a:p>
          <a:p>
            <a:r>
              <a:rPr lang="en-US" dirty="0" smtClean="0"/>
              <a:t>The most important finding is that the number of leaf nodes in the vocabulary tree is very important. </a:t>
            </a:r>
          </a:p>
          <a:p>
            <a:r>
              <a:rPr lang="en-US" dirty="0" smtClean="0"/>
              <a:t>In principle, there is a trade-off, because we wish to have discriminative </a:t>
            </a:r>
            <a:r>
              <a:rPr lang="en-US" dirty="0" err="1" smtClean="0"/>
              <a:t>quantizations</a:t>
            </a:r>
            <a:r>
              <a:rPr lang="en-US" dirty="0" smtClean="0"/>
              <a:t>, which implies many leaf-nodes, while we also wish to have repeatable </a:t>
            </a:r>
            <a:r>
              <a:rPr lang="en-US" dirty="0" err="1" smtClean="0"/>
              <a:t>quantizations</a:t>
            </a:r>
            <a:r>
              <a:rPr lang="en-US" dirty="0" smtClean="0"/>
              <a:t>, which implies few leaf nodes.</a:t>
            </a:r>
          </a:p>
          <a:p>
            <a:r>
              <a:rPr lang="en-US" dirty="0" smtClean="0"/>
              <a:t>However, it seems that in a large practical range, the bigger the better when it comes to the vocabulary. This probably depends on the descriptors used, but is not entirely surprising, since we are trying to divide up a 128-dimensional space in discriminative bins. </a:t>
            </a:r>
          </a:p>
          <a:p>
            <a:r>
              <a:rPr lang="en-US" dirty="0" smtClean="0"/>
              <a:t>This is a very useful finding, because it means that we are in a win-win situation: </a:t>
            </a:r>
          </a:p>
          <a:p>
            <a:r>
              <a:rPr lang="en-US" dirty="0" smtClean="0"/>
              <a:t>a larger vocabulary improves retrieval performance. It turns out that it also improves the retrieval speed, because our inverted file index becomes much sparser, so we exploit the true power of inverted files better with a larger vocabulary.</a:t>
            </a:r>
          </a:p>
          <a:p>
            <a:r>
              <a:rPr lang="en-US" dirty="0" smtClean="0"/>
              <a:t>We also use a hierarchical scoring scheme, which has the nice property that the performance will only level out, not actually go down.</a:t>
            </a:r>
          </a:p>
          <a:p>
            <a:endParaRPr lang="en-US" dirty="0" smtClean="0"/>
          </a:p>
          <a:p>
            <a:endParaRPr lang="en-US" dirty="0" smtClean="0"/>
          </a:p>
          <a:p>
            <a:endParaRPr lang="en-US"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2FCE09E-0238-4EC3-B97E-94B6AAF6BCDB}" type="slidenum">
              <a:rPr lang="en-US"/>
              <a:pPr>
                <a:defRPr/>
              </a:pPr>
              <a:t>51</a:t>
            </a:fld>
            <a:endParaRPr lang="en-US"/>
          </a:p>
        </p:txBody>
      </p:sp>
      <p:sp>
        <p:nvSpPr>
          <p:cNvPr id="9421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4212"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a:p>
            <a:r>
              <a:rPr lang="en-US" smtClean="0"/>
              <a:t>We also find that performance improves with the branch factor.</a:t>
            </a:r>
          </a:p>
          <a:p>
            <a:r>
              <a:rPr lang="en-US" smtClean="0"/>
              <a:t>This improvement is not dramatic, but it is interesting to note that very low branch factors are somewhat weak, and a branch factor of two results in partitioning the space with planes. </a:t>
            </a:r>
          </a:p>
          <a:p>
            <a:endParaRPr lang="en-US" smtClean="0"/>
          </a:p>
          <a:p>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7283"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de-DE"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p:spPr>
      </p:sp>
      <p:sp>
        <p:nvSpPr>
          <p:cNvPr id="952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de-DE" smtClean="0"/>
          </a:p>
        </p:txBody>
      </p:sp>
      <p:sp>
        <p:nvSpPr>
          <p:cNvPr id="80900" name="Slide Number Placeholder 3"/>
          <p:cNvSpPr>
            <a:spLocks noGrp="1"/>
          </p:cNvSpPr>
          <p:nvPr>
            <p:ph type="sldNum" sz="quarter" idx="5"/>
          </p:nvPr>
        </p:nvSpPr>
        <p:spPr/>
        <p:txBody>
          <a:bodyPr/>
          <a:lstStyle/>
          <a:p>
            <a:pPr>
              <a:defRPr/>
            </a:pPr>
            <a:fld id="{C49C9400-F08E-4C4B-9EAC-E2C2A7892721}" type="slidenum">
              <a:rPr lang="de-CH" smtClean="0"/>
              <a:pPr>
                <a:defRPr/>
              </a:pPr>
              <a:t>59</a:t>
            </a:fld>
            <a:endParaRPr lang="de-CH"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3C40983-9819-4BD2-B9EA-460982290BBB}" type="slidenum">
              <a:rPr lang="en-US"/>
              <a:pPr>
                <a:defRPr/>
              </a:pPr>
              <a:t>21</a:t>
            </a:fld>
            <a:endParaRPr lang="en-US"/>
          </a:p>
        </p:txBody>
      </p:sp>
      <p:sp>
        <p:nvSpPr>
          <p:cNvPr id="655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5540"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smtClean="0"/>
              <a:t>To continue the analogy, if we printed all these images on paper, and stacked them,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55E93B8-A9BA-4F04-8C85-A76818640136}" type="slidenum">
              <a:rPr lang="en-US"/>
              <a:pPr>
                <a:defRPr/>
              </a:pPr>
              <a:t>22</a:t>
            </a:fld>
            <a:endParaRPr lang="en-US"/>
          </a:p>
        </p:txBody>
      </p:sp>
      <p:sp>
        <p:nvSpPr>
          <p:cNvPr id="6656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6564"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smtClean="0"/>
              <a:t>The pile would stack, as high as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78FB304-C5DA-4CB1-9814-7C3C660AF611}" type="slidenum">
              <a:rPr lang="en-US"/>
              <a:pPr>
                <a:defRPr/>
              </a:pPr>
              <a:t>23</a:t>
            </a:fld>
            <a:endParaRPr lang="en-US"/>
          </a:p>
        </p:txBody>
      </p:sp>
      <p:sp>
        <p:nvSpPr>
          <p:cNvPr id="6758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7588"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dirty="0" smtClean="0"/>
              <a:t>Mount Everest.</a:t>
            </a:r>
          </a:p>
          <a:p>
            <a:r>
              <a:rPr lang="en-US" dirty="0" smtClean="0"/>
              <a:t>Another way to put perspective on this is, Google image search not too long ago claimed to index 2 billion images,</a:t>
            </a:r>
          </a:p>
          <a:p>
            <a:r>
              <a:rPr lang="en-US" dirty="0" smtClean="0"/>
              <a:t>although based on meta-data, while we do it based on image content.</a:t>
            </a:r>
          </a:p>
          <a:p>
            <a:r>
              <a:rPr lang="en-US" dirty="0" smtClean="0"/>
              <a:t>So, with about 20 desktop systems like the one I just showed, it seems that it may be possible to build a web-scale content-based image search engine,</a:t>
            </a:r>
          </a:p>
          <a:p>
            <a:r>
              <a:rPr lang="en-US" dirty="0" smtClean="0"/>
              <a:t>and we are sort of hoping that this paper will fuel the race for the first such search engine. </a:t>
            </a:r>
          </a:p>
          <a:p>
            <a:endParaRPr lang="en-US" dirty="0" smtClean="0"/>
          </a:p>
          <a:p>
            <a:r>
              <a:rPr lang="en-US" dirty="0" smtClean="0"/>
              <a:t>So, that is some motivation. </a:t>
            </a:r>
          </a:p>
          <a:p>
            <a:r>
              <a:rPr lang="en-US" dirty="0" smtClean="0"/>
              <a:t>Let me now move to the contribution of the paper.</a:t>
            </a:r>
          </a:p>
          <a:p>
            <a:r>
              <a:rPr lang="en-US" dirty="0" smtClean="0"/>
              <a:t>As you can guess by now, it is about scalability of recognition and retrieval.</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CA3E5F2-B0FA-4691-AE21-79D9B4AB3326}" type="slidenum">
              <a:rPr lang="en-US"/>
              <a:pPr>
                <a:defRPr/>
              </a:pPr>
              <a:t>26</a:t>
            </a:fld>
            <a:endParaRPr lang="en-US"/>
          </a:p>
        </p:txBody>
      </p:sp>
      <p:sp>
        <p:nvSpPr>
          <p:cNvPr id="6861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8612"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dirty="0" smtClean="0"/>
              <a:t>I will now try to describe the approach with an animation.</a:t>
            </a:r>
          </a:p>
          <a:p>
            <a:endParaRPr lang="en-US" dirty="0" smtClean="0"/>
          </a:p>
          <a:p>
            <a:r>
              <a:rPr lang="en-US" dirty="0" smtClean="0"/>
              <a:t>The first, offline phase, is to train the vocabulary tree.</a:t>
            </a:r>
          </a:p>
          <a:p>
            <a:r>
              <a:rPr lang="en-US" dirty="0" smtClean="0"/>
              <a:t>We use Maximally Stable </a:t>
            </a:r>
            <a:r>
              <a:rPr lang="en-US" dirty="0" err="1" smtClean="0"/>
              <a:t>Extremal</a:t>
            </a:r>
            <a:r>
              <a:rPr lang="en-US" dirty="0" smtClean="0"/>
              <a:t> Regions by </a:t>
            </a:r>
            <a:r>
              <a:rPr lang="en-US" dirty="0" err="1" smtClean="0"/>
              <a:t>Matas</a:t>
            </a:r>
            <a:r>
              <a:rPr lang="en-US" dirty="0" smtClean="0"/>
              <a:t> et al. and then we extract SIFT descriptors from the MSER regions. </a:t>
            </a:r>
          </a:p>
          <a:p>
            <a:r>
              <a:rPr lang="en-US" dirty="0" smtClean="0"/>
              <a:t>Regarding the feature extraction, we are not really claiming anything other than down-in-the-trenches nose-to-the-grindstone hard work to get good implementations of the state-of-the-art, and since we are all obsessed with novelty I will not spend any time talking about the feature extraction.</a:t>
            </a:r>
          </a:p>
          <a:p>
            <a:r>
              <a:rPr lang="en-US" dirty="0" smtClean="0"/>
              <a:t>We believe that the vocabulary tree approach will work well on any of your favorite descriptors.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4FE14FF-74B3-4B69-9144-06BA52AFBFF0}" type="slidenum">
              <a:rPr lang="en-US"/>
              <a:pPr>
                <a:defRPr/>
              </a:pPr>
              <a:t>27</a:t>
            </a:fld>
            <a:endParaRPr lang="en-US"/>
          </a:p>
        </p:txBody>
      </p:sp>
      <p:sp>
        <p:nvSpPr>
          <p:cNvPr id="696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9636"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dirty="0" smtClean="0"/>
              <a:t>All the descriptor vectors are thrown into a common space.</a:t>
            </a:r>
          </a:p>
          <a:p>
            <a:r>
              <a:rPr lang="en-US" dirty="0" smtClean="0"/>
              <a:t>This is done for many images, the goal being to acquire enough statistics on how natural images distribute points in the descriptor space. </a:t>
            </a:r>
          </a:p>
          <a:p>
            <a:endParaRPr lang="en-US" dirty="0" smtClean="0"/>
          </a:p>
          <a:p>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701C241-685A-42C4-99EB-7D1D93D3AF06}" type="slidenum">
              <a:rPr lang="en-US"/>
              <a:pPr>
                <a:defRPr/>
              </a:pPr>
              <a:t>28</a:t>
            </a:fld>
            <a:endParaRPr lang="en-US"/>
          </a:p>
        </p:txBody>
      </p:sp>
      <p:sp>
        <p:nvSpPr>
          <p:cNvPr id="7065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0660"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00200"/>
            <a:ext cx="7772400" cy="1470025"/>
          </a:xfrm>
        </p:spPr>
        <p:txBody>
          <a:bodyPr>
            <a:normAutofit/>
          </a:bodyPr>
          <a:lstStyle>
            <a:lvl1pPr algn="ctr">
              <a:defRPr sz="4000"/>
            </a:lvl1pPr>
          </a:lstStyle>
          <a:p>
            <a:r>
              <a:rPr lang="en-US" smtClean="0"/>
              <a:t>Click to edit Master title style</a:t>
            </a:r>
            <a:endParaRPr lang="en-US"/>
          </a:p>
        </p:txBody>
      </p:sp>
      <p:sp>
        <p:nvSpPr>
          <p:cNvPr id="3" name="Subtitle 2"/>
          <p:cNvSpPr>
            <a:spLocks noGrp="1"/>
          </p:cNvSpPr>
          <p:nvPr>
            <p:ph type="subTitle" idx="1"/>
          </p:nvPr>
        </p:nvSpPr>
        <p:spPr>
          <a:xfrm>
            <a:off x="1371600" y="3355975"/>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FF928856-9DEC-4F70-BAC4-A3F83621488F}" type="datetimeFigureOut">
              <a:rPr lang="en-US"/>
              <a:pPr>
                <a:defRPr/>
              </a:pPr>
              <a:t>10/29/2012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F213ED9-5A0B-4A31-954B-2A54A108E81C}"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960BF57-0160-4C5B-B9BD-AF25353160A6}" type="datetimeFigureOut">
              <a:rPr lang="en-US"/>
              <a:pPr>
                <a:defRPr/>
              </a:pPr>
              <a:t>10/29/2012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D1194E1-1295-4EEB-B5B3-E50E5BF9929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4F29195-A194-4B65-A99C-A8BE0BAE2B20}" type="datetimeFigureOut">
              <a:rPr lang="en-US"/>
              <a:pPr>
                <a:defRPr/>
              </a:pPr>
              <a:t>10/29/2012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FA7B8B3-B96D-45F2-A102-918AF287C5A3}"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6151A49-5657-4CDC-9E36-CFAB72F7083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rmAutofit/>
          </a:bodyPr>
          <a:lstStyle>
            <a:lvl1pPr algn="l">
              <a:defRPr sz="4000"/>
            </a:lvl1pPr>
          </a:lstStyle>
          <a:p>
            <a:r>
              <a:rPr lang="en-US" smtClean="0"/>
              <a:t>Click to edit Master title style</a:t>
            </a:r>
            <a:endParaRPr lang="en-US" dirty="0"/>
          </a:p>
        </p:txBody>
      </p:sp>
      <p:sp>
        <p:nvSpPr>
          <p:cNvPr id="3" name="Content Placeholder 2"/>
          <p:cNvSpPr>
            <a:spLocks noGrp="1"/>
          </p:cNvSpPr>
          <p:nvPr>
            <p:ph idx="1"/>
          </p:nvPr>
        </p:nvSpPr>
        <p:spPr>
          <a:xfrm>
            <a:off x="457200" y="990600"/>
            <a:ext cx="8229600" cy="5135563"/>
          </a:xfrm>
        </p:spPr>
        <p:txBody>
          <a:bodyPr>
            <a:normAutofit/>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DB05254D-8B20-4C4C-8DBB-724452D461E9}" type="datetimeFigureOut">
              <a:rPr lang="en-US"/>
              <a:pPr>
                <a:defRPr/>
              </a:pPr>
              <a:t>10/29/2012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9F88BE6-D0E6-4FA5-A5C6-AF6DB92BA8A7}"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ECA1C5E-A3A3-47F0-9854-D6BA8E3AE4F0}" type="datetimeFigureOut">
              <a:rPr lang="en-US"/>
              <a:pPr>
                <a:defRPr/>
              </a:pPr>
              <a:t>10/29/2012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AE17E4F-D037-4C32-8A72-16E61013250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BC660B9-CB34-42C7-A624-E7D942AC8C03}" type="datetimeFigureOut">
              <a:rPr lang="en-US"/>
              <a:pPr>
                <a:defRPr/>
              </a:pPr>
              <a:t>10/29/2012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BBBDDFB-8755-4DAB-83C3-C2137D7AEEFF}"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ACE9164F-B89B-4408-B261-81D9BBF3AF7D}" type="datetimeFigureOut">
              <a:rPr lang="en-US"/>
              <a:pPr>
                <a:defRPr/>
              </a:pPr>
              <a:t>10/29/2012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79C5821-7A2A-4B75-9372-AD219CD435A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216ACE7-F072-4577-8DFB-307FEB5C7225}" type="datetimeFigureOut">
              <a:rPr lang="en-US"/>
              <a:pPr>
                <a:defRPr/>
              </a:pPr>
              <a:t>10/29/2012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BF49F74F-E1BA-481A-9488-C3D953712C2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4CD670D-6FA2-4662-8410-CC77271782D4}" type="datetimeFigureOut">
              <a:rPr lang="en-US"/>
              <a:pPr>
                <a:defRPr/>
              </a:pPr>
              <a:t>10/29/2012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CB45972-3906-42E4-B419-283498EC607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65A707E-1994-4168-AE0D-61C2EB8A1E43}" type="datetimeFigureOut">
              <a:rPr lang="en-US"/>
              <a:pPr>
                <a:defRPr/>
              </a:pPr>
              <a:t>10/29/2012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6E27FB2-42E4-4193-9FF7-5E1B62D4FBA9}"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E5E4515-B7D1-4DF3-91C9-897736C83C07}" type="datetimeFigureOut">
              <a:rPr lang="en-US"/>
              <a:pPr>
                <a:defRPr/>
              </a:pPr>
              <a:t>10/29/2012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D1916EB-F8A5-4114-9CA6-17A0800FA3A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290" name="Title Placeholder 1"/>
          <p:cNvSpPr>
            <a:spLocks noGrp="1"/>
          </p:cNvSpPr>
          <p:nvPr>
            <p:ph type="title"/>
          </p:nvPr>
        </p:nvSpPr>
        <p:spPr bwMode="auto">
          <a:xfrm>
            <a:off x="457200" y="0"/>
            <a:ext cx="82296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2291" name="Text Placeholder 2"/>
          <p:cNvSpPr>
            <a:spLocks noGrp="1"/>
          </p:cNvSpPr>
          <p:nvPr>
            <p:ph type="body" idx="1"/>
          </p:nvPr>
        </p:nvSpPr>
        <p:spPr bwMode="auto">
          <a:xfrm>
            <a:off x="457200" y="1066800"/>
            <a:ext cx="8229600" cy="518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DAC39668-E5BA-457E-AD7F-4FEFDFA7E865}" type="datetimeFigureOut">
              <a:rPr lang="en-US"/>
              <a:pPr>
                <a:defRPr/>
              </a:pPr>
              <a:t>10/29/2012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43D5E663-3A5B-4AF0-A77F-EACA1A92186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3" r:id="rId12"/>
  </p:sldLayoutIdLst>
  <p:txStyles>
    <p:titleStyle>
      <a:lvl1pPr algn="l" rtl="0" eaLnBrk="0" fontAlgn="base" hangingPunct="0">
        <a:spcBef>
          <a:spcPct val="0"/>
        </a:spcBef>
        <a:spcAft>
          <a:spcPct val="0"/>
        </a:spcAft>
        <a:defRPr sz="3600" kern="1200">
          <a:solidFill>
            <a:schemeClr val="tx1"/>
          </a:solidFill>
          <a:latin typeface="+mj-lt"/>
          <a:ea typeface="+mj-ea"/>
          <a:cs typeface="+mj-cs"/>
        </a:defRPr>
      </a:lvl1pPr>
      <a:lvl2pPr algn="l" rtl="0" eaLnBrk="0" fontAlgn="base" hangingPunct="0">
        <a:spcBef>
          <a:spcPct val="0"/>
        </a:spcBef>
        <a:spcAft>
          <a:spcPct val="0"/>
        </a:spcAft>
        <a:defRPr sz="3600">
          <a:solidFill>
            <a:schemeClr val="tx1"/>
          </a:solidFill>
          <a:latin typeface="Calibri" pitchFamily="34" charset="0"/>
        </a:defRPr>
      </a:lvl2pPr>
      <a:lvl3pPr algn="l" rtl="0" eaLnBrk="0" fontAlgn="base" hangingPunct="0">
        <a:spcBef>
          <a:spcPct val="0"/>
        </a:spcBef>
        <a:spcAft>
          <a:spcPct val="0"/>
        </a:spcAft>
        <a:defRPr sz="3600">
          <a:solidFill>
            <a:schemeClr val="tx1"/>
          </a:solidFill>
          <a:latin typeface="Calibri" pitchFamily="34" charset="0"/>
        </a:defRPr>
      </a:lvl3pPr>
      <a:lvl4pPr algn="l" rtl="0" eaLnBrk="0" fontAlgn="base" hangingPunct="0">
        <a:spcBef>
          <a:spcPct val="0"/>
        </a:spcBef>
        <a:spcAft>
          <a:spcPct val="0"/>
        </a:spcAft>
        <a:defRPr sz="3600">
          <a:solidFill>
            <a:schemeClr val="tx1"/>
          </a:solidFill>
          <a:latin typeface="Calibri" pitchFamily="34" charset="0"/>
        </a:defRPr>
      </a:lvl4pPr>
      <a:lvl5pPr algn="l" rtl="0" eaLnBrk="0" fontAlgn="base" hangingPunct="0">
        <a:spcBef>
          <a:spcPct val="0"/>
        </a:spcBef>
        <a:spcAft>
          <a:spcPct val="0"/>
        </a:spcAft>
        <a:defRPr sz="3600">
          <a:solidFill>
            <a:schemeClr val="tx1"/>
          </a:solidFill>
          <a:latin typeface="Calibri" pitchFamily="34" charset="0"/>
        </a:defRPr>
      </a:lvl5pPr>
      <a:lvl6pPr marL="457200" algn="l" rtl="0" eaLnBrk="1" fontAlgn="base" hangingPunct="1">
        <a:spcBef>
          <a:spcPct val="0"/>
        </a:spcBef>
        <a:spcAft>
          <a:spcPct val="0"/>
        </a:spcAft>
        <a:defRPr sz="3600">
          <a:solidFill>
            <a:schemeClr val="tx1"/>
          </a:solidFill>
          <a:latin typeface="Calibri" pitchFamily="34" charset="0"/>
        </a:defRPr>
      </a:lvl6pPr>
      <a:lvl7pPr marL="914400" algn="l" rtl="0" eaLnBrk="1" fontAlgn="base" hangingPunct="1">
        <a:spcBef>
          <a:spcPct val="0"/>
        </a:spcBef>
        <a:spcAft>
          <a:spcPct val="0"/>
        </a:spcAft>
        <a:defRPr sz="3600">
          <a:solidFill>
            <a:schemeClr val="tx1"/>
          </a:solidFill>
          <a:latin typeface="Calibri" pitchFamily="34" charset="0"/>
        </a:defRPr>
      </a:lvl7pPr>
      <a:lvl8pPr marL="1371600" algn="l" rtl="0" eaLnBrk="1" fontAlgn="base" hangingPunct="1">
        <a:spcBef>
          <a:spcPct val="0"/>
        </a:spcBef>
        <a:spcAft>
          <a:spcPct val="0"/>
        </a:spcAft>
        <a:defRPr sz="3600">
          <a:solidFill>
            <a:schemeClr val="tx1"/>
          </a:solidFill>
          <a:latin typeface="Calibri" pitchFamily="34" charset="0"/>
        </a:defRPr>
      </a:lvl8pPr>
      <a:lvl9pPr marL="1828800" algn="l" rtl="0" eaLnBrk="1" fontAlgn="base" hangingPunct="1">
        <a:spcBef>
          <a:spcPct val="0"/>
        </a:spcBef>
        <a:spcAft>
          <a:spcPct val="0"/>
        </a:spcAft>
        <a:defRPr sz="36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hyperlink" Target="http://en.wikipedia.org/wiki/K-means_clustering" TargetMode="Externa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hyperlink" Target="http://en.wikipedia.org/wiki/K-means_clustering"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home.dei.polimi.it/matteucc/Clustering/tutorial_html/AppletKM.html"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28.png"/><Relationship Id="rId5" Type="http://schemas.openxmlformats.org/officeDocument/2006/relationships/image" Target="../media/image27.wmf"/><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28.png"/><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hyperlink" Target="http://www.google.com/mobile/goggles/" TargetMode="External"/><Relationship Id="rId3" Type="http://schemas.openxmlformats.org/officeDocument/2006/relationships/hyperlink" Target="http://www.cs.cmu.edu/afs/cs.cmu.edu/academic/class/15463-f08/www/final_proj/www/karenliu/" TargetMode="External"/><Relationship Id="rId7" Type="http://schemas.openxmlformats.org/officeDocument/2006/relationships/hyperlink" Target="http://www.youtube.com/watch?v=ve3fEAX8hFU&amp;feature=related"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www.youtube.com/watch?v=agywuau0RHQ&amp;feature=related" TargetMode="External"/><Relationship Id="rId5" Type="http://schemas.openxmlformats.org/officeDocument/2006/relationships/hyperlink" Target="http://research.microsoft.com/apps/video/default.aspx?id=152815" TargetMode="External"/><Relationship Id="rId4" Type="http://schemas.openxmlformats.org/officeDocument/2006/relationships/hyperlink" Target="http://www.youtube.com/watch?v=xEn7xH3s5y8&amp;feature=related"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35.jpeg"/></Relationships>
</file>

<file path=ppt/slides/_rels/slide4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37.jpeg"/><Relationship Id="rId5" Type="http://schemas.openxmlformats.org/officeDocument/2006/relationships/image" Target="../media/image35.jpeg"/><Relationship Id="rId4" Type="http://schemas.openxmlformats.org/officeDocument/2006/relationships/image" Target="../media/image36.jpeg"/></Relationships>
</file>

<file path=ppt/slides/_rels/slide46.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34.jpeg"/><Relationship Id="rId7" Type="http://schemas.openxmlformats.org/officeDocument/2006/relationships/image" Target="../media/image37.jpe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35.jpeg"/><Relationship Id="rId5" Type="http://schemas.openxmlformats.org/officeDocument/2006/relationships/image" Target="../media/image36.jpeg"/><Relationship Id="rId4" Type="http://schemas.openxmlformats.org/officeDocument/2006/relationships/image" Target="../media/image38.jpeg"/></Relationships>
</file>

<file path=ppt/slides/_rels/slide47.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34.jpeg"/><Relationship Id="rId7" Type="http://schemas.openxmlformats.org/officeDocument/2006/relationships/image" Target="../media/image36.jpe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38.jpeg"/><Relationship Id="rId5" Type="http://schemas.openxmlformats.org/officeDocument/2006/relationships/image" Target="../media/image40.jpeg"/><Relationship Id="rId10" Type="http://schemas.openxmlformats.org/officeDocument/2006/relationships/image" Target="../media/image41.jpeg"/><Relationship Id="rId4" Type="http://schemas.openxmlformats.org/officeDocument/2006/relationships/image" Target="../media/image39.jpeg"/><Relationship Id="rId9" Type="http://schemas.openxmlformats.org/officeDocument/2006/relationships/image" Target="../media/image37.jpeg"/></Relationships>
</file>

<file path=ppt/slides/_rels/slide48.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34.jpeg"/><Relationship Id="rId7" Type="http://schemas.openxmlformats.org/officeDocument/2006/relationships/image" Target="../media/image36.jpe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38.jpeg"/><Relationship Id="rId11" Type="http://schemas.openxmlformats.org/officeDocument/2006/relationships/image" Target="../media/image42.jpeg"/><Relationship Id="rId5" Type="http://schemas.openxmlformats.org/officeDocument/2006/relationships/image" Target="../media/image40.jpeg"/><Relationship Id="rId10" Type="http://schemas.openxmlformats.org/officeDocument/2006/relationships/image" Target="../media/image41.jpeg"/><Relationship Id="rId4" Type="http://schemas.openxmlformats.org/officeDocument/2006/relationships/image" Target="../media/image39.jpeg"/><Relationship Id="rId9" Type="http://schemas.openxmlformats.org/officeDocument/2006/relationships/image" Target="../media/image37.jpeg"/></Relationships>
</file>

<file path=ppt/slides/_rels/slide49.xml.rels><?xml version="1.0" encoding="UTF-8" standalone="yes"?>
<Relationships xmlns="http://schemas.openxmlformats.org/package/2006/relationships"><Relationship Id="rId8" Type="http://schemas.openxmlformats.org/officeDocument/2006/relationships/image" Target="../media/image48.jpeg"/><Relationship Id="rId13" Type="http://schemas.openxmlformats.org/officeDocument/2006/relationships/image" Target="../media/image53.jpeg"/><Relationship Id="rId18" Type="http://schemas.openxmlformats.org/officeDocument/2006/relationships/image" Target="../media/image58.jpeg"/><Relationship Id="rId26" Type="http://schemas.openxmlformats.org/officeDocument/2006/relationships/image" Target="../media/image66.jpeg"/><Relationship Id="rId3" Type="http://schemas.openxmlformats.org/officeDocument/2006/relationships/image" Target="../media/image43.jpeg"/><Relationship Id="rId21" Type="http://schemas.openxmlformats.org/officeDocument/2006/relationships/image" Target="../media/image61.jpeg"/><Relationship Id="rId7" Type="http://schemas.openxmlformats.org/officeDocument/2006/relationships/image" Target="../media/image47.jpeg"/><Relationship Id="rId12" Type="http://schemas.openxmlformats.org/officeDocument/2006/relationships/image" Target="../media/image52.jpeg"/><Relationship Id="rId17" Type="http://schemas.openxmlformats.org/officeDocument/2006/relationships/image" Target="../media/image57.jpeg"/><Relationship Id="rId25" Type="http://schemas.openxmlformats.org/officeDocument/2006/relationships/image" Target="../media/image65.jpeg"/><Relationship Id="rId33" Type="http://schemas.openxmlformats.org/officeDocument/2006/relationships/image" Target="../media/image73.png"/><Relationship Id="rId2" Type="http://schemas.openxmlformats.org/officeDocument/2006/relationships/notesSlide" Target="../notesSlides/notesSlide30.xml"/><Relationship Id="rId16" Type="http://schemas.openxmlformats.org/officeDocument/2006/relationships/image" Target="../media/image56.jpeg"/><Relationship Id="rId20" Type="http://schemas.openxmlformats.org/officeDocument/2006/relationships/image" Target="../media/image60.jpeg"/><Relationship Id="rId29" Type="http://schemas.openxmlformats.org/officeDocument/2006/relationships/image" Target="../media/image69.jpeg"/><Relationship Id="rId1" Type="http://schemas.openxmlformats.org/officeDocument/2006/relationships/slideLayout" Target="../slideLayouts/slideLayout4.xml"/><Relationship Id="rId6" Type="http://schemas.openxmlformats.org/officeDocument/2006/relationships/image" Target="../media/image46.jpeg"/><Relationship Id="rId11" Type="http://schemas.openxmlformats.org/officeDocument/2006/relationships/image" Target="../media/image51.jpeg"/><Relationship Id="rId24" Type="http://schemas.openxmlformats.org/officeDocument/2006/relationships/image" Target="../media/image64.jpeg"/><Relationship Id="rId32" Type="http://schemas.openxmlformats.org/officeDocument/2006/relationships/image" Target="../media/image72.png"/><Relationship Id="rId5" Type="http://schemas.openxmlformats.org/officeDocument/2006/relationships/image" Target="../media/image45.jpeg"/><Relationship Id="rId15" Type="http://schemas.openxmlformats.org/officeDocument/2006/relationships/image" Target="../media/image55.jpeg"/><Relationship Id="rId23" Type="http://schemas.openxmlformats.org/officeDocument/2006/relationships/image" Target="../media/image63.jpeg"/><Relationship Id="rId28" Type="http://schemas.openxmlformats.org/officeDocument/2006/relationships/image" Target="../media/image68.jpeg"/><Relationship Id="rId10" Type="http://schemas.openxmlformats.org/officeDocument/2006/relationships/image" Target="../media/image50.jpeg"/><Relationship Id="rId19" Type="http://schemas.openxmlformats.org/officeDocument/2006/relationships/image" Target="../media/image59.jpeg"/><Relationship Id="rId31" Type="http://schemas.openxmlformats.org/officeDocument/2006/relationships/image" Target="../media/image71.jpeg"/><Relationship Id="rId4" Type="http://schemas.openxmlformats.org/officeDocument/2006/relationships/image" Target="../media/image44.jpeg"/><Relationship Id="rId9" Type="http://schemas.openxmlformats.org/officeDocument/2006/relationships/image" Target="../media/image49.jpeg"/><Relationship Id="rId14" Type="http://schemas.openxmlformats.org/officeDocument/2006/relationships/image" Target="../media/image54.jpeg"/><Relationship Id="rId22" Type="http://schemas.openxmlformats.org/officeDocument/2006/relationships/image" Target="../media/image62.jpeg"/><Relationship Id="rId27" Type="http://schemas.openxmlformats.org/officeDocument/2006/relationships/image" Target="../media/image67.jpeg"/><Relationship Id="rId30" Type="http://schemas.openxmlformats.org/officeDocument/2006/relationships/image" Target="../media/image70.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2.xml"/><Relationship Id="rId6" Type="http://schemas.openxmlformats.org/officeDocument/2006/relationships/image" Target="../media/image80.png"/><Relationship Id="rId5" Type="http://schemas.openxmlformats.org/officeDocument/2006/relationships/image" Target="../media/image79.png"/><Relationship Id="rId4" Type="http://schemas.openxmlformats.org/officeDocument/2006/relationships/image" Target="../media/image78.png"/></Relationships>
</file>

<file path=ppt/slides/_rels/slide58.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82.jpeg"/></Relationships>
</file>

<file path=ppt/slides/_rels/slide59.xml.rels><?xml version="1.0" encoding="UTF-8" standalone="yes"?>
<Relationships xmlns="http://schemas.openxmlformats.org/package/2006/relationships"><Relationship Id="rId8" Type="http://schemas.openxmlformats.org/officeDocument/2006/relationships/image" Target="../media/image87.jpeg"/><Relationship Id="rId13" Type="http://schemas.openxmlformats.org/officeDocument/2006/relationships/image" Target="../media/image92.jpeg"/><Relationship Id="rId3" Type="http://schemas.openxmlformats.org/officeDocument/2006/relationships/hyperlink" Target="http://www.robots.ox.ac.uk/~vgg/research/vgoogle/index.html" TargetMode="External"/><Relationship Id="rId7" Type="http://schemas.openxmlformats.org/officeDocument/2006/relationships/image" Target="../media/image86.jpeg"/><Relationship Id="rId12" Type="http://schemas.openxmlformats.org/officeDocument/2006/relationships/image" Target="../media/image91.jpeg"/><Relationship Id="rId17" Type="http://schemas.openxmlformats.org/officeDocument/2006/relationships/image" Target="../media/image96.jpeg"/><Relationship Id="rId2" Type="http://schemas.openxmlformats.org/officeDocument/2006/relationships/notesSlide" Target="../notesSlides/notesSlide34.xml"/><Relationship Id="rId16" Type="http://schemas.openxmlformats.org/officeDocument/2006/relationships/image" Target="../media/image95.jpeg"/><Relationship Id="rId1" Type="http://schemas.openxmlformats.org/officeDocument/2006/relationships/slideLayout" Target="../slideLayouts/slideLayout2.xml"/><Relationship Id="rId6" Type="http://schemas.openxmlformats.org/officeDocument/2006/relationships/image" Target="../media/image85.jpeg"/><Relationship Id="rId11" Type="http://schemas.openxmlformats.org/officeDocument/2006/relationships/image" Target="../media/image90.jpeg"/><Relationship Id="rId5" Type="http://schemas.openxmlformats.org/officeDocument/2006/relationships/image" Target="../media/image84.jpeg"/><Relationship Id="rId15" Type="http://schemas.openxmlformats.org/officeDocument/2006/relationships/image" Target="../media/image94.jpeg"/><Relationship Id="rId10" Type="http://schemas.openxmlformats.org/officeDocument/2006/relationships/image" Target="../media/image89.jpeg"/><Relationship Id="rId4" Type="http://schemas.openxmlformats.org/officeDocument/2006/relationships/image" Target="../media/image83.jpeg"/><Relationship Id="rId9" Type="http://schemas.openxmlformats.org/officeDocument/2006/relationships/image" Target="../media/image88.jpeg"/><Relationship Id="rId14" Type="http://schemas.openxmlformats.org/officeDocument/2006/relationships/image" Target="../media/image93.jpeg"/></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TextBox 3"/>
          <p:cNvSpPr txBox="1">
            <a:spLocks noChangeArrowheads="1"/>
          </p:cNvSpPr>
          <p:nvPr/>
        </p:nvSpPr>
        <p:spPr bwMode="auto">
          <a:xfrm>
            <a:off x="8005580" y="0"/>
            <a:ext cx="1082348" cy="369332"/>
          </a:xfrm>
          <a:prstGeom prst="rect">
            <a:avLst/>
          </a:prstGeom>
          <a:noFill/>
          <a:ln w="9525">
            <a:noFill/>
            <a:miter lim="800000"/>
            <a:headEnd/>
            <a:tailEnd/>
          </a:ln>
        </p:spPr>
        <p:txBody>
          <a:bodyPr wrap="none">
            <a:spAutoFit/>
          </a:bodyPr>
          <a:lstStyle/>
          <a:p>
            <a:r>
              <a:rPr lang="en-US" dirty="0" smtClean="0"/>
              <a:t>10/30/12</a:t>
            </a:r>
            <a:endParaRPr lang="en-US" dirty="0"/>
          </a:p>
        </p:txBody>
      </p:sp>
      <p:sp>
        <p:nvSpPr>
          <p:cNvPr id="8" name="Title 1"/>
          <p:cNvSpPr txBox="1">
            <a:spLocks/>
          </p:cNvSpPr>
          <p:nvPr/>
        </p:nvSpPr>
        <p:spPr bwMode="auto">
          <a:xfrm>
            <a:off x="152400" y="76200"/>
            <a:ext cx="8763000" cy="1143000"/>
          </a:xfrm>
          <a:prstGeom prst="rect">
            <a:avLst/>
          </a:prstGeom>
          <a:solidFill>
            <a:schemeClr val="bg1">
              <a:alpha val="20000"/>
            </a:schemeClr>
          </a:solidFill>
          <a:ln w="9525">
            <a:noFill/>
            <a:miter lim="800000"/>
            <a:headEnd/>
            <a:tailEnd/>
          </a:ln>
        </p:spPr>
        <p:txBody>
          <a:bodyPr vert="horz" wrap="square" lIns="91440" tIns="45720" rIns="91440" bIns="45720" numCol="1" anchor="ctr" anchorCtr="0" compatLnSpc="1">
            <a:prstTxWarp prst="textNoShape">
              <a:avLst/>
            </a:prstTxWarp>
            <a:normAutofit fontScale="92500"/>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smtClean="0">
                <a:ln>
                  <a:noFill/>
                </a:ln>
                <a:solidFill>
                  <a:schemeClr val="tx1"/>
                </a:solidFill>
                <a:effectLst/>
                <a:uLnTx/>
                <a:uFillTx/>
                <a:latin typeface="+mj-lt"/>
                <a:ea typeface="+mj-ea"/>
                <a:cs typeface="+mj-cs"/>
              </a:rPr>
              <a:t>Object</a:t>
            </a:r>
            <a:r>
              <a:rPr lang="en-US" sz="4000" dirty="0" smtClean="0">
                <a:latin typeface="+mj-lt"/>
                <a:ea typeface="+mj-ea"/>
                <a:cs typeface="+mj-cs"/>
              </a:rPr>
              <a:t> Recognition and Augmented Reality</a:t>
            </a:r>
            <a:endParaRPr kumimoji="0" lang="en-US" sz="40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9" name="Subtitle 2"/>
          <p:cNvSpPr txBox="1">
            <a:spLocks/>
          </p:cNvSpPr>
          <p:nvPr/>
        </p:nvSpPr>
        <p:spPr bwMode="auto">
          <a:xfrm>
            <a:off x="2057400" y="5791200"/>
            <a:ext cx="5181600" cy="1066800"/>
          </a:xfrm>
          <a:prstGeom prst="rect">
            <a:avLst/>
          </a:prstGeom>
          <a:solidFill>
            <a:schemeClr val="bg1">
              <a:alpha val="20000"/>
            </a:scheme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Computational Photography</a:t>
            </a:r>
          </a:p>
          <a:p>
            <a:pPr marL="0" marR="0" lvl="0" indent="0" algn="ctr" defTabSz="914400" rtl="0" eaLnBrk="1" fontAlgn="base" latinLnBrk="0" hangingPunct="1">
              <a:lnSpc>
                <a:spcPct val="100000"/>
              </a:lnSpc>
              <a:spcBef>
                <a:spcPct val="20000"/>
              </a:spcBef>
              <a:spcAft>
                <a:spcPct val="0"/>
              </a:spcAft>
              <a:buClrTx/>
              <a:buSzTx/>
              <a:buFont typeface="Arial" charset="0"/>
              <a:buNone/>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Derek Hoiem, University of Illinois</a:t>
            </a:r>
          </a:p>
        </p:txBody>
      </p:sp>
      <p:sp>
        <p:nvSpPr>
          <p:cNvPr id="11" name="TextBox 10"/>
          <p:cNvSpPr txBox="1"/>
          <p:nvPr/>
        </p:nvSpPr>
        <p:spPr>
          <a:xfrm>
            <a:off x="4419600" y="5257800"/>
            <a:ext cx="2824812" cy="307777"/>
          </a:xfrm>
          <a:prstGeom prst="rect">
            <a:avLst/>
          </a:prstGeom>
          <a:noFill/>
        </p:spPr>
        <p:txBody>
          <a:bodyPr wrap="none" rtlCol="0">
            <a:spAutoFit/>
          </a:bodyPr>
          <a:lstStyle/>
          <a:p>
            <a:r>
              <a:rPr lang="en-US" sz="1400" dirty="0" smtClean="0"/>
              <a:t>Dali, </a:t>
            </a:r>
            <a:r>
              <a:rPr lang="en-US" sz="1400" i="1" dirty="0" smtClean="0"/>
              <a:t>Swans Reflecting Elephants</a:t>
            </a:r>
            <a:endParaRPr lang="en-US" sz="1400" i="1" dirty="0"/>
          </a:p>
        </p:txBody>
      </p:sp>
      <p:pic>
        <p:nvPicPr>
          <p:cNvPr id="66562" name="Picture 2" descr="Artistic Wallpaper: Dali - Swans Reflecting Elephants"/>
          <p:cNvPicPr>
            <a:picLocks noChangeAspect="1" noChangeArrowheads="1"/>
          </p:cNvPicPr>
          <p:nvPr/>
        </p:nvPicPr>
        <p:blipFill>
          <a:blip r:embed="rId3" cstate="print"/>
          <a:srcRect t="9375" b="7292"/>
          <a:stretch>
            <a:fillRect/>
          </a:stretch>
        </p:blipFill>
        <p:spPr bwMode="auto">
          <a:xfrm>
            <a:off x="1219200" y="1066800"/>
            <a:ext cx="6553200" cy="409575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idea 1: “Visual Words”</a:t>
            </a:r>
            <a:endParaRPr lang="en-US" dirty="0"/>
          </a:p>
        </p:txBody>
      </p:sp>
      <p:sp>
        <p:nvSpPr>
          <p:cNvPr id="3" name="Content Placeholder 2"/>
          <p:cNvSpPr>
            <a:spLocks noGrp="1"/>
          </p:cNvSpPr>
          <p:nvPr>
            <p:ph idx="1"/>
          </p:nvPr>
        </p:nvSpPr>
        <p:spPr/>
        <p:txBody>
          <a:bodyPr/>
          <a:lstStyle/>
          <a:p>
            <a:pPr>
              <a:buNone/>
            </a:pPr>
            <a:r>
              <a:rPr lang="en-US" dirty="0" smtClean="0"/>
              <a:t>K-means algorithm</a:t>
            </a:r>
          </a:p>
          <a:p>
            <a:endParaRPr lang="en-US" dirty="0"/>
          </a:p>
        </p:txBody>
      </p:sp>
      <p:pic>
        <p:nvPicPr>
          <p:cNvPr id="570370" name="Picture 2" descr="http://upload.wikimedia.org/wikipedia/commons/thumb/5/5e/K_Means_Example_Step_1.svg/124px-K_Means_Example_Step_1.svg.png"/>
          <p:cNvPicPr>
            <a:picLocks noChangeAspect="1" noChangeArrowheads="1"/>
          </p:cNvPicPr>
          <p:nvPr/>
        </p:nvPicPr>
        <p:blipFill>
          <a:blip r:embed="rId2" cstate="print"/>
          <a:srcRect/>
          <a:stretch>
            <a:fillRect/>
          </a:stretch>
        </p:blipFill>
        <p:spPr bwMode="auto">
          <a:xfrm>
            <a:off x="4267200" y="1828801"/>
            <a:ext cx="1181100" cy="1143001"/>
          </a:xfrm>
          <a:prstGeom prst="rect">
            <a:avLst/>
          </a:prstGeom>
          <a:noFill/>
        </p:spPr>
      </p:pic>
      <p:pic>
        <p:nvPicPr>
          <p:cNvPr id="570372" name="Picture 4" descr="http://upload.wikimedia.org/wikipedia/commons/thumb/a/a5/K_Means_Example_Step_2.svg/139px-K_Means_Example_Step_2.svg.png"/>
          <p:cNvPicPr>
            <a:picLocks noChangeAspect="1" noChangeArrowheads="1"/>
          </p:cNvPicPr>
          <p:nvPr/>
        </p:nvPicPr>
        <p:blipFill>
          <a:blip r:embed="rId3" cstate="print"/>
          <a:srcRect/>
          <a:stretch>
            <a:fillRect/>
          </a:stretch>
        </p:blipFill>
        <p:spPr bwMode="auto">
          <a:xfrm>
            <a:off x="4343400" y="3352800"/>
            <a:ext cx="1323975" cy="1143001"/>
          </a:xfrm>
          <a:prstGeom prst="rect">
            <a:avLst/>
          </a:prstGeom>
          <a:noFill/>
        </p:spPr>
      </p:pic>
      <p:pic>
        <p:nvPicPr>
          <p:cNvPr id="570374" name="Picture 6" descr="http://upload.wikimedia.org/wikipedia/commons/thumb/3/3e/K_Means_Example_Step_3.svg/139px-K_Means_Example_Step_3.svg.png"/>
          <p:cNvPicPr>
            <a:picLocks noChangeAspect="1" noChangeArrowheads="1"/>
          </p:cNvPicPr>
          <p:nvPr/>
        </p:nvPicPr>
        <p:blipFill>
          <a:blip r:embed="rId4" cstate="print"/>
          <a:srcRect/>
          <a:stretch>
            <a:fillRect/>
          </a:stretch>
        </p:blipFill>
        <p:spPr bwMode="auto">
          <a:xfrm>
            <a:off x="4191000" y="4800601"/>
            <a:ext cx="1323975" cy="1143001"/>
          </a:xfrm>
          <a:prstGeom prst="rect">
            <a:avLst/>
          </a:prstGeom>
          <a:noFill/>
        </p:spPr>
      </p:pic>
      <p:sp>
        <p:nvSpPr>
          <p:cNvPr id="9" name="TextBox 8"/>
          <p:cNvSpPr txBox="1"/>
          <p:nvPr/>
        </p:nvSpPr>
        <p:spPr>
          <a:xfrm>
            <a:off x="0" y="6553200"/>
            <a:ext cx="4822154" cy="307777"/>
          </a:xfrm>
          <a:prstGeom prst="rect">
            <a:avLst/>
          </a:prstGeom>
          <a:noFill/>
        </p:spPr>
        <p:txBody>
          <a:bodyPr wrap="none" rtlCol="0">
            <a:spAutoFit/>
          </a:bodyPr>
          <a:lstStyle/>
          <a:p>
            <a:r>
              <a:rPr lang="en-US" sz="1400" dirty="0" smtClean="0"/>
              <a:t>Illustration: </a:t>
            </a:r>
            <a:r>
              <a:rPr lang="en-US" sz="1400" dirty="0" smtClean="0">
                <a:hlinkClick r:id="rId5"/>
              </a:rPr>
              <a:t>http://en.wikipedia.org/wiki/K-means_clustering</a:t>
            </a:r>
            <a:endParaRPr lang="en-US" sz="1400" dirty="0"/>
          </a:p>
        </p:txBody>
      </p:sp>
      <p:sp>
        <p:nvSpPr>
          <p:cNvPr id="10" name="TextBox 9"/>
          <p:cNvSpPr txBox="1"/>
          <p:nvPr/>
        </p:nvSpPr>
        <p:spPr>
          <a:xfrm flipH="1">
            <a:off x="2209800" y="2057401"/>
            <a:ext cx="1905000" cy="646331"/>
          </a:xfrm>
          <a:prstGeom prst="rect">
            <a:avLst/>
          </a:prstGeom>
          <a:noFill/>
        </p:spPr>
        <p:txBody>
          <a:bodyPr wrap="square" rtlCol="0">
            <a:spAutoFit/>
          </a:bodyPr>
          <a:lstStyle/>
          <a:p>
            <a:r>
              <a:rPr lang="en-US" dirty="0" smtClean="0"/>
              <a:t>1. Randomly select K centers </a:t>
            </a:r>
            <a:endParaRPr lang="en-US" dirty="0"/>
          </a:p>
        </p:txBody>
      </p:sp>
      <p:sp>
        <p:nvSpPr>
          <p:cNvPr id="11" name="TextBox 10"/>
          <p:cNvSpPr txBox="1"/>
          <p:nvPr/>
        </p:nvSpPr>
        <p:spPr>
          <a:xfrm flipH="1">
            <a:off x="2209800" y="3200401"/>
            <a:ext cx="1828800" cy="923330"/>
          </a:xfrm>
          <a:prstGeom prst="rect">
            <a:avLst/>
          </a:prstGeom>
          <a:noFill/>
        </p:spPr>
        <p:txBody>
          <a:bodyPr wrap="square" rtlCol="0">
            <a:spAutoFit/>
          </a:bodyPr>
          <a:lstStyle/>
          <a:p>
            <a:r>
              <a:rPr lang="en-US" dirty="0" smtClean="0"/>
              <a:t>2. Assign each point to nearest center</a:t>
            </a:r>
            <a:endParaRPr lang="en-US" dirty="0"/>
          </a:p>
        </p:txBody>
      </p:sp>
      <p:sp>
        <p:nvSpPr>
          <p:cNvPr id="12" name="TextBox 11"/>
          <p:cNvSpPr txBox="1"/>
          <p:nvPr/>
        </p:nvSpPr>
        <p:spPr>
          <a:xfrm flipH="1">
            <a:off x="2209800" y="4876801"/>
            <a:ext cx="1905000" cy="923330"/>
          </a:xfrm>
          <a:prstGeom prst="rect">
            <a:avLst/>
          </a:prstGeom>
          <a:noFill/>
        </p:spPr>
        <p:txBody>
          <a:bodyPr wrap="square" rtlCol="0">
            <a:spAutoFit/>
          </a:bodyPr>
          <a:lstStyle/>
          <a:p>
            <a:r>
              <a:rPr lang="en-US" dirty="0" smtClean="0"/>
              <a:t>3. Compute new center (mean) for each cluster</a:t>
            </a:r>
            <a:endParaRPr lang="en-US" dirty="0"/>
          </a:p>
        </p:txBody>
      </p:sp>
      <p:sp>
        <p:nvSpPr>
          <p:cNvPr id="13" name="Down Arrow 12"/>
          <p:cNvSpPr/>
          <p:nvPr/>
        </p:nvSpPr>
        <p:spPr>
          <a:xfrm>
            <a:off x="4800600" y="2971801"/>
            <a:ext cx="228600" cy="152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own Arrow 13"/>
          <p:cNvSpPr/>
          <p:nvPr/>
        </p:nvSpPr>
        <p:spPr>
          <a:xfrm>
            <a:off x="4800600" y="4648201"/>
            <a:ext cx="228600" cy="152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7037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7037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7037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animBg="1"/>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idea 1: “Visual Words”</a:t>
            </a:r>
            <a:endParaRPr lang="en-US" dirty="0"/>
          </a:p>
        </p:txBody>
      </p:sp>
      <p:sp>
        <p:nvSpPr>
          <p:cNvPr id="3" name="Content Placeholder 2"/>
          <p:cNvSpPr>
            <a:spLocks noGrp="1"/>
          </p:cNvSpPr>
          <p:nvPr>
            <p:ph idx="1"/>
          </p:nvPr>
        </p:nvSpPr>
        <p:spPr/>
        <p:txBody>
          <a:bodyPr/>
          <a:lstStyle/>
          <a:p>
            <a:pPr>
              <a:buNone/>
            </a:pPr>
            <a:r>
              <a:rPr lang="en-US" dirty="0" smtClean="0"/>
              <a:t>K-means algorithm</a:t>
            </a:r>
          </a:p>
          <a:p>
            <a:endParaRPr lang="en-US" dirty="0"/>
          </a:p>
        </p:txBody>
      </p:sp>
      <p:pic>
        <p:nvPicPr>
          <p:cNvPr id="570370" name="Picture 2" descr="http://upload.wikimedia.org/wikipedia/commons/thumb/5/5e/K_Means_Example_Step_1.svg/124px-K_Means_Example_Step_1.svg.png"/>
          <p:cNvPicPr>
            <a:picLocks noChangeAspect="1" noChangeArrowheads="1"/>
          </p:cNvPicPr>
          <p:nvPr/>
        </p:nvPicPr>
        <p:blipFill>
          <a:blip r:embed="rId2" cstate="print"/>
          <a:srcRect/>
          <a:stretch>
            <a:fillRect/>
          </a:stretch>
        </p:blipFill>
        <p:spPr bwMode="auto">
          <a:xfrm>
            <a:off x="4267200" y="1828801"/>
            <a:ext cx="1181100" cy="1143001"/>
          </a:xfrm>
          <a:prstGeom prst="rect">
            <a:avLst/>
          </a:prstGeom>
          <a:noFill/>
        </p:spPr>
      </p:pic>
      <p:pic>
        <p:nvPicPr>
          <p:cNvPr id="570376" name="Picture 8" descr="http://upload.wikimedia.org/wikipedia/commons/thumb/d/d2/K_Means_Example_Step_4.svg/139px-K_Means_Example_Step_4.svg.png"/>
          <p:cNvPicPr>
            <a:picLocks noChangeAspect="1" noChangeArrowheads="1"/>
          </p:cNvPicPr>
          <p:nvPr/>
        </p:nvPicPr>
        <p:blipFill>
          <a:blip r:embed="rId3" cstate="print"/>
          <a:srcRect/>
          <a:stretch>
            <a:fillRect/>
          </a:stretch>
        </p:blipFill>
        <p:spPr bwMode="auto">
          <a:xfrm>
            <a:off x="4343400" y="3352800"/>
            <a:ext cx="1323975" cy="1143001"/>
          </a:xfrm>
          <a:prstGeom prst="rect">
            <a:avLst/>
          </a:prstGeom>
          <a:noFill/>
        </p:spPr>
      </p:pic>
      <p:sp>
        <p:nvSpPr>
          <p:cNvPr id="9" name="TextBox 8"/>
          <p:cNvSpPr txBox="1"/>
          <p:nvPr/>
        </p:nvSpPr>
        <p:spPr>
          <a:xfrm>
            <a:off x="0" y="6553200"/>
            <a:ext cx="4822154" cy="307777"/>
          </a:xfrm>
          <a:prstGeom prst="rect">
            <a:avLst/>
          </a:prstGeom>
          <a:noFill/>
        </p:spPr>
        <p:txBody>
          <a:bodyPr wrap="none" rtlCol="0">
            <a:spAutoFit/>
          </a:bodyPr>
          <a:lstStyle/>
          <a:p>
            <a:r>
              <a:rPr lang="en-US" sz="1400" dirty="0" smtClean="0"/>
              <a:t>Illustration: </a:t>
            </a:r>
            <a:r>
              <a:rPr lang="en-US" sz="1400" dirty="0" smtClean="0">
                <a:hlinkClick r:id="rId4"/>
              </a:rPr>
              <a:t>http://en.wikipedia.org/wiki/K-means_clustering</a:t>
            </a:r>
            <a:endParaRPr lang="en-US" sz="1400" dirty="0"/>
          </a:p>
        </p:txBody>
      </p:sp>
      <p:sp>
        <p:nvSpPr>
          <p:cNvPr id="10" name="TextBox 9"/>
          <p:cNvSpPr txBox="1"/>
          <p:nvPr/>
        </p:nvSpPr>
        <p:spPr>
          <a:xfrm flipH="1">
            <a:off x="2209800" y="2057401"/>
            <a:ext cx="1905000" cy="646331"/>
          </a:xfrm>
          <a:prstGeom prst="rect">
            <a:avLst/>
          </a:prstGeom>
          <a:noFill/>
        </p:spPr>
        <p:txBody>
          <a:bodyPr wrap="square" rtlCol="0">
            <a:spAutoFit/>
          </a:bodyPr>
          <a:lstStyle/>
          <a:p>
            <a:r>
              <a:rPr lang="en-US" dirty="0" smtClean="0"/>
              <a:t>1. Randomly select K centers </a:t>
            </a:r>
            <a:endParaRPr lang="en-US" dirty="0"/>
          </a:p>
        </p:txBody>
      </p:sp>
      <p:sp>
        <p:nvSpPr>
          <p:cNvPr id="11" name="TextBox 10"/>
          <p:cNvSpPr txBox="1"/>
          <p:nvPr/>
        </p:nvSpPr>
        <p:spPr>
          <a:xfrm flipH="1">
            <a:off x="2209800" y="3200401"/>
            <a:ext cx="1828800" cy="923330"/>
          </a:xfrm>
          <a:prstGeom prst="rect">
            <a:avLst/>
          </a:prstGeom>
          <a:noFill/>
        </p:spPr>
        <p:txBody>
          <a:bodyPr wrap="square" rtlCol="0">
            <a:spAutoFit/>
          </a:bodyPr>
          <a:lstStyle/>
          <a:p>
            <a:r>
              <a:rPr lang="en-US" dirty="0" smtClean="0"/>
              <a:t>2. Assign each point to nearest center</a:t>
            </a:r>
            <a:endParaRPr lang="en-US" dirty="0"/>
          </a:p>
        </p:txBody>
      </p:sp>
      <p:sp>
        <p:nvSpPr>
          <p:cNvPr id="12" name="TextBox 11"/>
          <p:cNvSpPr txBox="1"/>
          <p:nvPr/>
        </p:nvSpPr>
        <p:spPr>
          <a:xfrm flipH="1">
            <a:off x="2209800" y="4876801"/>
            <a:ext cx="1905000" cy="923330"/>
          </a:xfrm>
          <a:prstGeom prst="rect">
            <a:avLst/>
          </a:prstGeom>
          <a:noFill/>
        </p:spPr>
        <p:txBody>
          <a:bodyPr wrap="square" rtlCol="0">
            <a:spAutoFit/>
          </a:bodyPr>
          <a:lstStyle/>
          <a:p>
            <a:r>
              <a:rPr lang="en-US" dirty="0" smtClean="0"/>
              <a:t>3. Compute new center (mean) for each cluster</a:t>
            </a:r>
            <a:endParaRPr lang="en-US" dirty="0"/>
          </a:p>
        </p:txBody>
      </p:sp>
      <p:sp>
        <p:nvSpPr>
          <p:cNvPr id="13" name="Curved Right Arrow 12"/>
          <p:cNvSpPr/>
          <p:nvPr/>
        </p:nvSpPr>
        <p:spPr>
          <a:xfrm rot="11030177">
            <a:off x="5912601" y="4057457"/>
            <a:ext cx="609600" cy="137160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p:cNvSpPr txBox="1"/>
          <p:nvPr/>
        </p:nvSpPr>
        <p:spPr>
          <a:xfrm flipH="1">
            <a:off x="6629400" y="4648201"/>
            <a:ext cx="1828800" cy="369332"/>
          </a:xfrm>
          <a:prstGeom prst="rect">
            <a:avLst/>
          </a:prstGeom>
          <a:noFill/>
        </p:spPr>
        <p:txBody>
          <a:bodyPr wrap="square" rtlCol="0">
            <a:spAutoFit/>
          </a:bodyPr>
          <a:lstStyle/>
          <a:p>
            <a:r>
              <a:rPr lang="en-US" dirty="0" smtClean="0"/>
              <a:t>Back to 2</a:t>
            </a:r>
            <a:endParaRPr lang="en-US" dirty="0"/>
          </a:p>
        </p:txBody>
      </p:sp>
      <p:pic>
        <p:nvPicPr>
          <p:cNvPr id="15" name="Picture 6" descr="http://upload.wikimedia.org/wikipedia/commons/thumb/3/3e/K_Means_Example_Step_3.svg/139px-K_Means_Example_Step_3.svg.png"/>
          <p:cNvPicPr>
            <a:picLocks noChangeAspect="1" noChangeArrowheads="1"/>
          </p:cNvPicPr>
          <p:nvPr/>
        </p:nvPicPr>
        <p:blipFill>
          <a:blip r:embed="rId5" cstate="print"/>
          <a:srcRect/>
          <a:stretch>
            <a:fillRect/>
          </a:stretch>
        </p:blipFill>
        <p:spPr bwMode="auto">
          <a:xfrm>
            <a:off x="4191000" y="4800601"/>
            <a:ext cx="1323975" cy="1143001"/>
          </a:xfrm>
          <a:prstGeom prst="rect">
            <a:avLst/>
          </a:prstGeom>
          <a:noFill/>
        </p:spPr>
      </p:pic>
      <p:sp>
        <p:nvSpPr>
          <p:cNvPr id="16" name="Down Arrow 15"/>
          <p:cNvSpPr/>
          <p:nvPr/>
        </p:nvSpPr>
        <p:spPr>
          <a:xfrm>
            <a:off x="4800600" y="2971801"/>
            <a:ext cx="228600" cy="152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own Arrow 16"/>
          <p:cNvSpPr/>
          <p:nvPr/>
        </p:nvSpPr>
        <p:spPr>
          <a:xfrm>
            <a:off x="4800600" y="4648201"/>
            <a:ext cx="228600" cy="152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012"/>
            <a:ext cx="8229600" cy="685800"/>
          </a:xfrm>
        </p:spPr>
        <p:txBody>
          <a:bodyPr>
            <a:normAutofit fontScale="90000"/>
          </a:bodyPr>
          <a:lstStyle/>
          <a:p>
            <a:r>
              <a:rPr lang="en-US" dirty="0" err="1" smtClean="0"/>
              <a:t>Kmeans</a:t>
            </a:r>
            <a:r>
              <a:rPr lang="en-US" dirty="0" smtClean="0"/>
              <a:t>: </a:t>
            </a:r>
            <a:r>
              <a:rPr lang="en-US" dirty="0" err="1" smtClean="0"/>
              <a:t>Matlab</a:t>
            </a:r>
            <a:r>
              <a:rPr lang="en-US" dirty="0" smtClean="0"/>
              <a:t> code</a:t>
            </a:r>
            <a:endParaRPr lang="en-US" dirty="0"/>
          </a:p>
        </p:txBody>
      </p:sp>
      <p:sp>
        <p:nvSpPr>
          <p:cNvPr id="3" name="Content Placeholder 2"/>
          <p:cNvSpPr>
            <a:spLocks noGrp="1"/>
          </p:cNvSpPr>
          <p:nvPr>
            <p:ph idx="1"/>
          </p:nvPr>
        </p:nvSpPr>
        <p:spPr>
          <a:xfrm>
            <a:off x="457200" y="575094"/>
            <a:ext cx="8229600" cy="6019800"/>
          </a:xfrm>
        </p:spPr>
        <p:txBody>
          <a:bodyPr>
            <a:noAutofit/>
          </a:bodyPr>
          <a:lstStyle/>
          <a:p>
            <a:pPr marL="0" indent="0">
              <a:buNone/>
            </a:pPr>
            <a:r>
              <a:rPr lang="en-US" sz="1200" dirty="0" smtClean="0">
                <a:latin typeface="Courier New" pitchFamily="49" charset="0"/>
                <a:cs typeface="Courier New" pitchFamily="49" charset="0"/>
              </a:rPr>
              <a:t>function C = </a:t>
            </a:r>
            <a:r>
              <a:rPr lang="en-US" sz="1200" dirty="0" err="1" smtClean="0">
                <a:latin typeface="Courier New" pitchFamily="49" charset="0"/>
                <a:cs typeface="Courier New" pitchFamily="49" charset="0"/>
              </a:rPr>
              <a:t>kmeans</a:t>
            </a:r>
            <a:r>
              <a:rPr lang="en-US" sz="1200" dirty="0" smtClean="0">
                <a:latin typeface="Courier New" pitchFamily="49" charset="0"/>
                <a:cs typeface="Courier New" pitchFamily="49" charset="0"/>
              </a:rPr>
              <a:t>(X, K)</a:t>
            </a:r>
          </a:p>
          <a:p>
            <a:pPr marL="0" indent="0">
              <a:buNone/>
            </a:pPr>
            <a:endParaRPr lang="en-US" sz="400" dirty="0" smtClean="0">
              <a:latin typeface="Courier New" pitchFamily="49" charset="0"/>
              <a:cs typeface="Courier New" pitchFamily="49" charset="0"/>
            </a:endParaRPr>
          </a:p>
          <a:p>
            <a:pPr marL="0" indent="0">
              <a:buNone/>
            </a:pPr>
            <a:r>
              <a:rPr lang="en-US" sz="1200" dirty="0" smtClean="0">
                <a:latin typeface="Courier New" pitchFamily="49" charset="0"/>
                <a:cs typeface="Courier New" pitchFamily="49" charset="0"/>
              </a:rPr>
              <a:t>% Initialize cluster centers to be randomly sampled points</a:t>
            </a:r>
          </a:p>
          <a:p>
            <a:pPr marL="0" indent="0">
              <a:buNone/>
            </a:pPr>
            <a:r>
              <a:rPr lang="en-US" sz="1200" dirty="0" smtClean="0">
                <a:latin typeface="Courier New" pitchFamily="49" charset="0"/>
                <a:cs typeface="Courier New" pitchFamily="49" charset="0"/>
              </a:rPr>
              <a:t>[N, d] = size(X);</a:t>
            </a:r>
          </a:p>
          <a:p>
            <a:pPr marL="0" indent="0">
              <a:buNone/>
            </a:pPr>
            <a:r>
              <a:rPr lang="en-US" sz="1200" dirty="0" err="1" smtClean="0">
                <a:latin typeface="Courier New" pitchFamily="49" charset="0"/>
                <a:cs typeface="Courier New" pitchFamily="49" charset="0"/>
              </a:rPr>
              <a:t>rp</a:t>
            </a:r>
            <a:r>
              <a:rPr lang="en-US" sz="1200" dirty="0" smtClean="0">
                <a:latin typeface="Courier New" pitchFamily="49" charset="0"/>
                <a:cs typeface="Courier New" pitchFamily="49" charset="0"/>
              </a:rPr>
              <a:t> = </a:t>
            </a:r>
            <a:r>
              <a:rPr lang="en-US" sz="1200" dirty="0" err="1" smtClean="0">
                <a:latin typeface="Courier New" pitchFamily="49" charset="0"/>
                <a:cs typeface="Courier New" pitchFamily="49" charset="0"/>
              </a:rPr>
              <a:t>randperm</a:t>
            </a:r>
            <a:r>
              <a:rPr lang="en-US" sz="1200" dirty="0" smtClean="0">
                <a:latin typeface="Courier New" pitchFamily="49" charset="0"/>
                <a:cs typeface="Courier New" pitchFamily="49" charset="0"/>
              </a:rPr>
              <a:t>(N);</a:t>
            </a:r>
          </a:p>
          <a:p>
            <a:pPr marL="0" indent="0">
              <a:buNone/>
            </a:pPr>
            <a:r>
              <a:rPr lang="en-US" sz="1200" dirty="0" smtClean="0">
                <a:latin typeface="Courier New" pitchFamily="49" charset="0"/>
                <a:cs typeface="Courier New" pitchFamily="49" charset="0"/>
              </a:rPr>
              <a:t>C = X(</a:t>
            </a:r>
            <a:r>
              <a:rPr lang="en-US" sz="1200" dirty="0" err="1" smtClean="0">
                <a:latin typeface="Courier New" pitchFamily="49" charset="0"/>
                <a:cs typeface="Courier New" pitchFamily="49" charset="0"/>
              </a:rPr>
              <a:t>rp</a:t>
            </a:r>
            <a:r>
              <a:rPr lang="en-US" sz="1200" dirty="0" smtClean="0">
                <a:latin typeface="Courier New" pitchFamily="49" charset="0"/>
                <a:cs typeface="Courier New" pitchFamily="49" charset="0"/>
              </a:rPr>
              <a:t>(1:K), :);</a:t>
            </a:r>
          </a:p>
          <a:p>
            <a:pPr marL="0" indent="0">
              <a:buNone/>
            </a:pPr>
            <a:endParaRPr lang="en-US" sz="400" dirty="0" smtClean="0">
              <a:latin typeface="Courier New" pitchFamily="49" charset="0"/>
              <a:cs typeface="Courier New" pitchFamily="49" charset="0"/>
            </a:endParaRPr>
          </a:p>
          <a:p>
            <a:pPr marL="0" indent="0">
              <a:buNone/>
            </a:pPr>
            <a:r>
              <a:rPr lang="en-US" sz="1200" dirty="0" err="1" smtClean="0">
                <a:latin typeface="Courier New" pitchFamily="49" charset="0"/>
                <a:cs typeface="Courier New" pitchFamily="49" charset="0"/>
              </a:rPr>
              <a:t>lastAssignment</a:t>
            </a:r>
            <a:r>
              <a:rPr lang="en-US" sz="1200" dirty="0" smtClean="0">
                <a:latin typeface="Courier New" pitchFamily="49" charset="0"/>
                <a:cs typeface="Courier New" pitchFamily="49" charset="0"/>
              </a:rPr>
              <a:t> = zeros(N, 1);</a:t>
            </a:r>
          </a:p>
          <a:p>
            <a:pPr marL="0" indent="0">
              <a:buNone/>
            </a:pPr>
            <a:r>
              <a:rPr lang="en-US" sz="1200" dirty="0" smtClean="0">
                <a:latin typeface="Courier New" pitchFamily="49" charset="0"/>
                <a:cs typeface="Courier New" pitchFamily="49" charset="0"/>
              </a:rPr>
              <a:t>while true</a:t>
            </a:r>
            <a:endParaRPr lang="en-US" sz="1200" dirty="0">
              <a:latin typeface="Courier New" pitchFamily="49" charset="0"/>
              <a:cs typeface="Courier New" pitchFamily="49" charset="0"/>
            </a:endParaRPr>
          </a:p>
          <a:p>
            <a:pPr marL="0" indent="0">
              <a:buNone/>
            </a:pPr>
            <a:r>
              <a:rPr lang="en-US" sz="400" dirty="0">
                <a:latin typeface="Courier New" pitchFamily="49" charset="0"/>
                <a:cs typeface="Courier New" pitchFamily="49" charset="0"/>
              </a:rPr>
              <a:t> </a:t>
            </a:r>
            <a:r>
              <a:rPr lang="en-US" sz="400" dirty="0" smtClean="0">
                <a:latin typeface="Courier New" pitchFamily="49" charset="0"/>
                <a:cs typeface="Courier New" pitchFamily="49" charset="0"/>
              </a:rPr>
              <a:t> </a:t>
            </a:r>
          </a:p>
          <a:p>
            <a:pPr marL="0" indent="0">
              <a:buNone/>
            </a:pPr>
            <a:r>
              <a:rPr lang="en-US" sz="1200" dirty="0">
                <a:latin typeface="Courier New" pitchFamily="49" charset="0"/>
                <a:cs typeface="Courier New" pitchFamily="49" charset="0"/>
              </a:rPr>
              <a:t> </a:t>
            </a:r>
            <a:r>
              <a:rPr lang="en-US" sz="1200" dirty="0" smtClean="0">
                <a:latin typeface="Courier New" pitchFamily="49" charset="0"/>
                <a:cs typeface="Courier New" pitchFamily="49" charset="0"/>
              </a:rPr>
              <a:t> % Assign each point to nearest cluster center</a:t>
            </a:r>
          </a:p>
          <a:p>
            <a:pPr marL="0" indent="0">
              <a:buNone/>
            </a:pPr>
            <a:r>
              <a:rPr lang="en-US" sz="1200" dirty="0">
                <a:latin typeface="Courier New" pitchFamily="49" charset="0"/>
                <a:cs typeface="Courier New" pitchFamily="49" charset="0"/>
              </a:rPr>
              <a:t> </a:t>
            </a:r>
            <a:r>
              <a:rPr lang="en-US" sz="1200" dirty="0" smtClean="0">
                <a:latin typeface="Courier New" pitchFamily="49" charset="0"/>
                <a:cs typeface="Courier New" pitchFamily="49" charset="0"/>
              </a:rPr>
              <a:t> </a:t>
            </a:r>
            <a:r>
              <a:rPr lang="en-US" sz="1200" dirty="0" err="1" smtClean="0">
                <a:latin typeface="Courier New" pitchFamily="49" charset="0"/>
                <a:cs typeface="Courier New" pitchFamily="49" charset="0"/>
              </a:rPr>
              <a:t>bestAssignment</a:t>
            </a:r>
            <a:r>
              <a:rPr lang="en-US" sz="1200" dirty="0" smtClean="0">
                <a:latin typeface="Courier New" pitchFamily="49" charset="0"/>
                <a:cs typeface="Courier New" pitchFamily="49" charset="0"/>
              </a:rPr>
              <a:t> = zeros(N, 1);</a:t>
            </a:r>
          </a:p>
          <a:p>
            <a:pPr marL="0" indent="0">
              <a:buNone/>
            </a:pPr>
            <a:r>
              <a:rPr lang="en-US" sz="1200" dirty="0">
                <a:latin typeface="Courier New" pitchFamily="49" charset="0"/>
                <a:cs typeface="Courier New" pitchFamily="49" charset="0"/>
              </a:rPr>
              <a:t> </a:t>
            </a:r>
            <a:r>
              <a:rPr lang="en-US" sz="1200" dirty="0" smtClean="0">
                <a:latin typeface="Courier New" pitchFamily="49" charset="0"/>
                <a:cs typeface="Courier New" pitchFamily="49" charset="0"/>
              </a:rPr>
              <a:t> </a:t>
            </a:r>
            <a:r>
              <a:rPr lang="en-US" sz="1200" dirty="0" err="1" smtClean="0">
                <a:latin typeface="Courier New" pitchFamily="49" charset="0"/>
                <a:cs typeface="Courier New" pitchFamily="49" charset="0"/>
              </a:rPr>
              <a:t>mindist</a:t>
            </a:r>
            <a:r>
              <a:rPr lang="en-US" sz="1200" dirty="0" smtClean="0">
                <a:latin typeface="Courier New" pitchFamily="49" charset="0"/>
                <a:cs typeface="Courier New" pitchFamily="49" charset="0"/>
              </a:rPr>
              <a:t> = </a:t>
            </a:r>
            <a:r>
              <a:rPr lang="en-US" sz="1200" dirty="0" err="1" smtClean="0">
                <a:latin typeface="Courier New" pitchFamily="49" charset="0"/>
                <a:cs typeface="Courier New" pitchFamily="49" charset="0"/>
              </a:rPr>
              <a:t>Inf</a:t>
            </a:r>
            <a:r>
              <a:rPr lang="en-US" sz="1200" dirty="0" smtClean="0">
                <a:latin typeface="Courier New" pitchFamily="49" charset="0"/>
                <a:cs typeface="Courier New" pitchFamily="49" charset="0"/>
              </a:rPr>
              <a:t>*ones(N, 1);</a:t>
            </a:r>
          </a:p>
          <a:p>
            <a:pPr marL="0" indent="0">
              <a:buNone/>
            </a:pPr>
            <a:r>
              <a:rPr lang="en-US" sz="1200" dirty="0">
                <a:latin typeface="Courier New" pitchFamily="49" charset="0"/>
                <a:cs typeface="Courier New" pitchFamily="49" charset="0"/>
              </a:rPr>
              <a:t> </a:t>
            </a:r>
            <a:r>
              <a:rPr lang="en-US" sz="1200" dirty="0" smtClean="0">
                <a:latin typeface="Courier New" pitchFamily="49" charset="0"/>
                <a:cs typeface="Courier New" pitchFamily="49" charset="0"/>
              </a:rPr>
              <a:t> for k = 1:K</a:t>
            </a:r>
          </a:p>
          <a:p>
            <a:pPr marL="0" indent="0">
              <a:buNone/>
            </a:pPr>
            <a:r>
              <a:rPr lang="en-US" sz="1200" dirty="0">
                <a:latin typeface="Courier New" pitchFamily="49" charset="0"/>
                <a:cs typeface="Courier New" pitchFamily="49" charset="0"/>
              </a:rPr>
              <a:t> </a:t>
            </a:r>
            <a:r>
              <a:rPr lang="en-US" sz="1200" dirty="0" smtClean="0">
                <a:latin typeface="Courier New" pitchFamily="49" charset="0"/>
                <a:cs typeface="Courier New" pitchFamily="49" charset="0"/>
              </a:rPr>
              <a:t>   for n = 1:N</a:t>
            </a:r>
          </a:p>
          <a:p>
            <a:pPr marL="0" indent="0">
              <a:buNone/>
            </a:pPr>
            <a:r>
              <a:rPr lang="en-US" sz="1200" dirty="0">
                <a:latin typeface="Courier New" pitchFamily="49" charset="0"/>
                <a:cs typeface="Courier New" pitchFamily="49" charset="0"/>
              </a:rPr>
              <a:t> </a:t>
            </a:r>
            <a:r>
              <a:rPr lang="en-US" sz="1200" dirty="0" smtClean="0">
                <a:latin typeface="Courier New" pitchFamily="49" charset="0"/>
                <a:cs typeface="Courier New" pitchFamily="49" charset="0"/>
              </a:rPr>
              <a:t>     </a:t>
            </a:r>
            <a:r>
              <a:rPr lang="en-US" sz="1200" dirty="0" err="1" smtClean="0">
                <a:latin typeface="Courier New" pitchFamily="49" charset="0"/>
                <a:cs typeface="Courier New" pitchFamily="49" charset="0"/>
              </a:rPr>
              <a:t>dist</a:t>
            </a:r>
            <a:r>
              <a:rPr lang="en-US" sz="1200" dirty="0">
                <a:latin typeface="Courier New" pitchFamily="49" charset="0"/>
                <a:cs typeface="Courier New" pitchFamily="49" charset="0"/>
              </a:rPr>
              <a:t> </a:t>
            </a:r>
            <a:r>
              <a:rPr lang="en-US" sz="1200" dirty="0" smtClean="0">
                <a:latin typeface="Courier New" pitchFamily="49" charset="0"/>
                <a:cs typeface="Courier New" pitchFamily="49" charset="0"/>
              </a:rPr>
              <a:t>= sum((X(n, :)-C(k, :)).^2);</a:t>
            </a:r>
          </a:p>
          <a:p>
            <a:pPr marL="0" indent="0">
              <a:buNone/>
            </a:pPr>
            <a:r>
              <a:rPr lang="en-US" sz="1200" dirty="0">
                <a:latin typeface="Courier New" pitchFamily="49" charset="0"/>
                <a:cs typeface="Courier New" pitchFamily="49" charset="0"/>
              </a:rPr>
              <a:t> </a:t>
            </a:r>
            <a:r>
              <a:rPr lang="en-US" sz="1200" dirty="0" smtClean="0">
                <a:latin typeface="Courier New" pitchFamily="49" charset="0"/>
                <a:cs typeface="Courier New" pitchFamily="49" charset="0"/>
              </a:rPr>
              <a:t>     if </a:t>
            </a:r>
            <a:r>
              <a:rPr lang="en-US" sz="1200" dirty="0" err="1" smtClean="0">
                <a:latin typeface="Courier New" pitchFamily="49" charset="0"/>
                <a:cs typeface="Courier New" pitchFamily="49" charset="0"/>
              </a:rPr>
              <a:t>dist</a:t>
            </a:r>
            <a:r>
              <a:rPr lang="en-US" sz="1200" dirty="0" smtClean="0">
                <a:latin typeface="Courier New" pitchFamily="49" charset="0"/>
                <a:cs typeface="Courier New" pitchFamily="49" charset="0"/>
              </a:rPr>
              <a:t> &lt; </a:t>
            </a:r>
            <a:r>
              <a:rPr lang="en-US" sz="1200" dirty="0" err="1" smtClean="0">
                <a:latin typeface="Courier New" pitchFamily="49" charset="0"/>
                <a:cs typeface="Courier New" pitchFamily="49" charset="0"/>
              </a:rPr>
              <a:t>mindist</a:t>
            </a:r>
            <a:r>
              <a:rPr lang="en-US" sz="1200" dirty="0" smtClean="0">
                <a:latin typeface="Courier New" pitchFamily="49" charset="0"/>
                <a:cs typeface="Courier New" pitchFamily="49" charset="0"/>
              </a:rPr>
              <a:t>(n)</a:t>
            </a:r>
          </a:p>
          <a:p>
            <a:pPr marL="0" indent="0">
              <a:buNone/>
            </a:pPr>
            <a:r>
              <a:rPr lang="en-US" sz="1200" dirty="0">
                <a:latin typeface="Courier New" pitchFamily="49" charset="0"/>
                <a:cs typeface="Courier New" pitchFamily="49" charset="0"/>
              </a:rPr>
              <a:t> </a:t>
            </a:r>
            <a:r>
              <a:rPr lang="en-US" sz="1200" dirty="0" smtClean="0">
                <a:latin typeface="Courier New" pitchFamily="49" charset="0"/>
                <a:cs typeface="Courier New" pitchFamily="49" charset="0"/>
              </a:rPr>
              <a:t>       </a:t>
            </a:r>
            <a:r>
              <a:rPr lang="en-US" sz="1200" dirty="0" err="1" smtClean="0">
                <a:latin typeface="Courier New" pitchFamily="49" charset="0"/>
                <a:cs typeface="Courier New" pitchFamily="49" charset="0"/>
              </a:rPr>
              <a:t>mindist</a:t>
            </a:r>
            <a:r>
              <a:rPr lang="en-US" sz="1200" dirty="0" smtClean="0">
                <a:latin typeface="Courier New" pitchFamily="49" charset="0"/>
                <a:cs typeface="Courier New" pitchFamily="49" charset="0"/>
              </a:rPr>
              <a:t>(n) = </a:t>
            </a:r>
            <a:r>
              <a:rPr lang="en-US" sz="1200" dirty="0" err="1" smtClean="0">
                <a:latin typeface="Courier New" pitchFamily="49" charset="0"/>
                <a:cs typeface="Courier New" pitchFamily="49" charset="0"/>
              </a:rPr>
              <a:t>dist</a:t>
            </a:r>
            <a:r>
              <a:rPr lang="en-US" sz="1200" dirty="0" smtClean="0">
                <a:latin typeface="Courier New" pitchFamily="49" charset="0"/>
                <a:cs typeface="Courier New" pitchFamily="49" charset="0"/>
              </a:rPr>
              <a:t>;</a:t>
            </a:r>
          </a:p>
          <a:p>
            <a:pPr marL="0" indent="0">
              <a:buNone/>
            </a:pPr>
            <a:r>
              <a:rPr lang="en-US" sz="1200" dirty="0">
                <a:latin typeface="Courier New" pitchFamily="49" charset="0"/>
                <a:cs typeface="Courier New" pitchFamily="49" charset="0"/>
              </a:rPr>
              <a:t> </a:t>
            </a:r>
            <a:r>
              <a:rPr lang="en-US" sz="1200" dirty="0" smtClean="0">
                <a:latin typeface="Courier New" pitchFamily="49" charset="0"/>
                <a:cs typeface="Courier New" pitchFamily="49" charset="0"/>
              </a:rPr>
              <a:t>       </a:t>
            </a:r>
            <a:r>
              <a:rPr lang="en-US" sz="1200" dirty="0" err="1" smtClean="0">
                <a:latin typeface="Courier New" pitchFamily="49" charset="0"/>
                <a:cs typeface="Courier New" pitchFamily="49" charset="0"/>
              </a:rPr>
              <a:t>bestAssignment</a:t>
            </a:r>
            <a:r>
              <a:rPr lang="en-US" sz="1200" dirty="0" smtClean="0">
                <a:latin typeface="Courier New" pitchFamily="49" charset="0"/>
                <a:cs typeface="Courier New" pitchFamily="49" charset="0"/>
              </a:rPr>
              <a:t>(n) = k;</a:t>
            </a:r>
          </a:p>
          <a:p>
            <a:pPr marL="0" indent="0">
              <a:buNone/>
            </a:pPr>
            <a:r>
              <a:rPr lang="en-US" sz="1200" dirty="0">
                <a:latin typeface="Courier New" pitchFamily="49" charset="0"/>
                <a:cs typeface="Courier New" pitchFamily="49" charset="0"/>
              </a:rPr>
              <a:t> </a:t>
            </a:r>
            <a:r>
              <a:rPr lang="en-US" sz="1200" dirty="0" smtClean="0">
                <a:latin typeface="Courier New" pitchFamily="49" charset="0"/>
                <a:cs typeface="Courier New" pitchFamily="49" charset="0"/>
              </a:rPr>
              <a:t>     end</a:t>
            </a:r>
          </a:p>
          <a:p>
            <a:pPr marL="0" indent="0">
              <a:buNone/>
            </a:pPr>
            <a:r>
              <a:rPr lang="en-US" sz="1200" dirty="0" smtClean="0">
                <a:latin typeface="Courier New" pitchFamily="49" charset="0"/>
                <a:cs typeface="Courier New" pitchFamily="49" charset="0"/>
              </a:rPr>
              <a:t>    end</a:t>
            </a:r>
          </a:p>
          <a:p>
            <a:pPr marL="0" indent="0">
              <a:buNone/>
            </a:pPr>
            <a:r>
              <a:rPr lang="en-US" sz="1200" dirty="0">
                <a:latin typeface="Courier New" pitchFamily="49" charset="0"/>
                <a:cs typeface="Courier New" pitchFamily="49" charset="0"/>
              </a:rPr>
              <a:t> </a:t>
            </a:r>
            <a:r>
              <a:rPr lang="en-US" sz="1200" dirty="0" smtClean="0">
                <a:latin typeface="Courier New" pitchFamily="49" charset="0"/>
                <a:cs typeface="Courier New" pitchFamily="49" charset="0"/>
              </a:rPr>
              <a:t> end</a:t>
            </a:r>
          </a:p>
          <a:p>
            <a:pPr marL="0" indent="0">
              <a:buNone/>
            </a:pPr>
            <a:r>
              <a:rPr lang="en-US" sz="400" dirty="0">
                <a:latin typeface="Courier New" pitchFamily="49" charset="0"/>
                <a:cs typeface="Courier New" pitchFamily="49" charset="0"/>
              </a:rPr>
              <a:t> </a:t>
            </a:r>
            <a:r>
              <a:rPr lang="en-US" sz="400" dirty="0" smtClean="0">
                <a:latin typeface="Courier New" pitchFamily="49" charset="0"/>
                <a:cs typeface="Courier New" pitchFamily="49" charset="0"/>
              </a:rPr>
              <a:t> </a:t>
            </a:r>
          </a:p>
          <a:p>
            <a:pPr marL="0" indent="0">
              <a:buNone/>
            </a:pPr>
            <a:r>
              <a:rPr lang="en-US" sz="1200" dirty="0" smtClean="0">
                <a:latin typeface="Courier New" pitchFamily="49" charset="0"/>
                <a:cs typeface="Courier New" pitchFamily="49" charset="0"/>
              </a:rPr>
              <a:t>  % </a:t>
            </a:r>
            <a:r>
              <a:rPr lang="en-US" sz="1200" dirty="0">
                <a:latin typeface="Courier New" pitchFamily="49" charset="0"/>
                <a:cs typeface="Courier New" pitchFamily="49" charset="0"/>
              </a:rPr>
              <a:t>break if assignment is </a:t>
            </a:r>
            <a:r>
              <a:rPr lang="en-US" sz="1200" dirty="0" smtClean="0">
                <a:latin typeface="Courier New" pitchFamily="49" charset="0"/>
                <a:cs typeface="Courier New" pitchFamily="49" charset="0"/>
              </a:rPr>
              <a:t>unchanged  </a:t>
            </a:r>
          </a:p>
          <a:p>
            <a:pPr marL="0" indent="0">
              <a:buNone/>
            </a:pPr>
            <a:r>
              <a:rPr lang="en-US" sz="1200" dirty="0" smtClean="0">
                <a:latin typeface="Courier New" pitchFamily="49" charset="0"/>
                <a:cs typeface="Courier New" pitchFamily="49" charset="0"/>
              </a:rPr>
              <a:t>  if all(</a:t>
            </a:r>
            <a:r>
              <a:rPr lang="en-US" sz="1200" dirty="0" err="1" smtClean="0">
                <a:latin typeface="Courier New" pitchFamily="49" charset="0"/>
                <a:cs typeface="Courier New" pitchFamily="49" charset="0"/>
              </a:rPr>
              <a:t>bestAssignment</a:t>
            </a:r>
            <a:r>
              <a:rPr lang="en-US" sz="1200" dirty="0" smtClean="0">
                <a:latin typeface="Courier New" pitchFamily="49" charset="0"/>
                <a:cs typeface="Courier New" pitchFamily="49" charset="0"/>
              </a:rPr>
              <a:t>==</a:t>
            </a:r>
            <a:r>
              <a:rPr lang="en-US" sz="1200" dirty="0" err="1" smtClean="0">
                <a:latin typeface="Courier New" pitchFamily="49" charset="0"/>
                <a:cs typeface="Courier New" pitchFamily="49" charset="0"/>
              </a:rPr>
              <a:t>lastAssignment</a:t>
            </a:r>
            <a:r>
              <a:rPr lang="en-US" sz="1200" dirty="0" smtClean="0">
                <a:latin typeface="Courier New" pitchFamily="49" charset="0"/>
                <a:cs typeface="Courier New" pitchFamily="49" charset="0"/>
              </a:rPr>
              <a:t>), break; end</a:t>
            </a:r>
            <a:r>
              <a:rPr lang="en-US" sz="1200" dirty="0" smtClean="0">
                <a:latin typeface="Courier New" pitchFamily="49" charset="0"/>
                <a:cs typeface="Courier New" pitchFamily="49" charset="0"/>
              </a:rPr>
              <a:t>;</a:t>
            </a:r>
          </a:p>
          <a:p>
            <a:pPr marL="0" indent="0">
              <a:buNone/>
            </a:pPr>
            <a:r>
              <a:rPr lang="en-US" sz="1200" dirty="0" smtClean="0">
                <a:latin typeface="Courier New" pitchFamily="49" charset="0"/>
                <a:cs typeface="Courier New" pitchFamily="49" charset="0"/>
              </a:rPr>
              <a:t>  </a:t>
            </a:r>
            <a:r>
              <a:rPr lang="en-US" sz="1200" dirty="0" err="1" smtClean="0">
                <a:latin typeface="Courier New" pitchFamily="49" charset="0"/>
                <a:cs typeface="Courier New" pitchFamily="49" charset="0"/>
              </a:rPr>
              <a:t>lastAssignment</a:t>
            </a:r>
            <a:r>
              <a:rPr lang="en-US" sz="1200" dirty="0" smtClean="0">
                <a:latin typeface="Courier New" pitchFamily="49" charset="0"/>
                <a:cs typeface="Courier New" pitchFamily="49" charset="0"/>
              </a:rPr>
              <a:t> = </a:t>
            </a:r>
            <a:r>
              <a:rPr lang="en-US" sz="1200" dirty="0" err="1" smtClean="0">
                <a:latin typeface="Courier New" pitchFamily="49" charset="0"/>
                <a:cs typeface="Courier New" pitchFamily="49" charset="0"/>
              </a:rPr>
              <a:t>bestAssignmnet</a:t>
            </a:r>
            <a:r>
              <a:rPr lang="en-US" sz="1200" dirty="0" smtClean="0">
                <a:latin typeface="Courier New" pitchFamily="49" charset="0"/>
                <a:cs typeface="Courier New" pitchFamily="49" charset="0"/>
              </a:rPr>
              <a:t>;</a:t>
            </a:r>
            <a:endParaRPr lang="en-US" sz="1200" dirty="0" smtClean="0">
              <a:latin typeface="Courier New" pitchFamily="49" charset="0"/>
              <a:cs typeface="Courier New" pitchFamily="49" charset="0"/>
            </a:endParaRPr>
          </a:p>
          <a:p>
            <a:pPr marL="0" indent="0">
              <a:buNone/>
            </a:pPr>
            <a:r>
              <a:rPr lang="en-US" sz="400" dirty="0" smtClean="0">
                <a:latin typeface="Courier New" pitchFamily="49" charset="0"/>
                <a:cs typeface="Courier New" pitchFamily="49" charset="0"/>
              </a:rPr>
              <a:t> </a:t>
            </a:r>
          </a:p>
          <a:p>
            <a:pPr marL="0" indent="0">
              <a:buNone/>
            </a:pPr>
            <a:r>
              <a:rPr lang="en-US" sz="1200" dirty="0">
                <a:latin typeface="Courier New" pitchFamily="49" charset="0"/>
                <a:cs typeface="Courier New" pitchFamily="49" charset="0"/>
              </a:rPr>
              <a:t> </a:t>
            </a:r>
            <a:r>
              <a:rPr lang="en-US" sz="1200" dirty="0" smtClean="0">
                <a:latin typeface="Courier New" pitchFamily="49" charset="0"/>
                <a:cs typeface="Courier New" pitchFamily="49" charset="0"/>
              </a:rPr>
              <a:t> % Assign each cluster center to mean of points within it</a:t>
            </a:r>
          </a:p>
          <a:p>
            <a:pPr marL="0" indent="0">
              <a:buNone/>
            </a:pPr>
            <a:r>
              <a:rPr lang="en-US" sz="1200" dirty="0">
                <a:latin typeface="Courier New" pitchFamily="49" charset="0"/>
                <a:cs typeface="Courier New" pitchFamily="49" charset="0"/>
              </a:rPr>
              <a:t> </a:t>
            </a:r>
            <a:r>
              <a:rPr lang="en-US" sz="1200" dirty="0" smtClean="0">
                <a:latin typeface="Courier New" pitchFamily="49" charset="0"/>
                <a:cs typeface="Courier New" pitchFamily="49" charset="0"/>
              </a:rPr>
              <a:t> for k = 1:K </a:t>
            </a:r>
          </a:p>
          <a:p>
            <a:pPr marL="0" indent="0">
              <a:buNone/>
            </a:pPr>
            <a:r>
              <a:rPr lang="en-US" sz="1200" dirty="0">
                <a:latin typeface="Courier New" pitchFamily="49" charset="0"/>
                <a:cs typeface="Courier New" pitchFamily="49" charset="0"/>
              </a:rPr>
              <a:t> </a:t>
            </a:r>
            <a:r>
              <a:rPr lang="en-US" sz="1200" dirty="0" smtClean="0">
                <a:latin typeface="Courier New" pitchFamily="49" charset="0"/>
                <a:cs typeface="Courier New" pitchFamily="49" charset="0"/>
              </a:rPr>
              <a:t>   C(k, :) = mean(X(</a:t>
            </a:r>
            <a:r>
              <a:rPr lang="en-US" sz="1200" dirty="0" err="1" smtClean="0">
                <a:latin typeface="Courier New" pitchFamily="49" charset="0"/>
                <a:cs typeface="Courier New" pitchFamily="49" charset="0"/>
              </a:rPr>
              <a:t>bestAssignment</a:t>
            </a:r>
            <a:r>
              <a:rPr lang="en-US" sz="1200" dirty="0" smtClean="0">
                <a:latin typeface="Courier New" pitchFamily="49" charset="0"/>
                <a:cs typeface="Courier New" pitchFamily="49" charset="0"/>
              </a:rPr>
              <a:t>==k, :));</a:t>
            </a:r>
          </a:p>
          <a:p>
            <a:pPr marL="0" indent="0">
              <a:buNone/>
            </a:pPr>
            <a:r>
              <a:rPr lang="en-US" sz="1200" dirty="0">
                <a:latin typeface="Courier New" pitchFamily="49" charset="0"/>
                <a:cs typeface="Courier New" pitchFamily="49" charset="0"/>
              </a:rPr>
              <a:t> </a:t>
            </a:r>
            <a:r>
              <a:rPr lang="en-US" sz="1200" dirty="0" smtClean="0">
                <a:latin typeface="Courier New" pitchFamily="49" charset="0"/>
                <a:cs typeface="Courier New" pitchFamily="49" charset="0"/>
              </a:rPr>
              <a:t> end</a:t>
            </a:r>
          </a:p>
          <a:p>
            <a:pPr marL="0" indent="0">
              <a:buNone/>
            </a:pPr>
            <a:r>
              <a:rPr lang="en-US" sz="1200" dirty="0" smtClean="0">
                <a:latin typeface="Courier New" pitchFamily="49" charset="0"/>
                <a:cs typeface="Courier New" pitchFamily="49" charset="0"/>
              </a:rPr>
              <a:t>end</a:t>
            </a:r>
            <a:endParaRPr lang="en-US" sz="1200" dirty="0">
              <a:latin typeface="Courier New" pitchFamily="49" charset="0"/>
              <a:cs typeface="Courier New" pitchFamily="49" charset="0"/>
            </a:endParaRPr>
          </a:p>
        </p:txBody>
      </p:sp>
    </p:spTree>
    <p:extLst>
      <p:ext uri="{BB962C8B-B14F-4D97-AF65-F5344CB8AC3E}">
        <p14:creationId xmlns:p14="http://schemas.microsoft.com/office/powerpoint/2010/main" val="20445343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K-means Demo</a:t>
            </a:r>
            <a:endParaRPr lang="en-US" dirty="0"/>
          </a:p>
        </p:txBody>
      </p:sp>
      <p:sp>
        <p:nvSpPr>
          <p:cNvPr id="3" name="Content Placeholder 2"/>
          <p:cNvSpPr>
            <a:spLocks noGrp="1"/>
          </p:cNvSpPr>
          <p:nvPr>
            <p:ph idx="1"/>
          </p:nvPr>
        </p:nvSpPr>
        <p:spPr>
          <a:xfrm>
            <a:off x="457200" y="2362200"/>
            <a:ext cx="8229600" cy="3763963"/>
          </a:xfrm>
        </p:spPr>
        <p:txBody>
          <a:bodyPr>
            <a:normAutofit/>
          </a:bodyPr>
          <a:lstStyle/>
          <a:p>
            <a:pPr>
              <a:buNone/>
            </a:pPr>
            <a:r>
              <a:rPr lang="en-US" sz="1800" dirty="0" smtClean="0"/>
              <a:t>	</a:t>
            </a:r>
            <a:r>
              <a:rPr lang="en-US" sz="1800" dirty="0" smtClean="0">
                <a:hlinkClick r:id="rId2"/>
              </a:rPr>
              <a:t> http://home.dei.polimi.it/matteucc/Clustering/tutorial_html/AppletKM.html</a:t>
            </a:r>
            <a:endParaRPr lang="en-US" sz="1800" dirty="0" smtClean="0"/>
          </a:p>
          <a:p>
            <a:endParaRPr lang="en-US" sz="1800" dirty="0"/>
          </a:p>
        </p:txBody>
      </p:sp>
    </p:spTree>
    <p:extLst>
      <p:ext uri="{BB962C8B-B14F-4D97-AF65-F5344CB8AC3E}">
        <p14:creationId xmlns:p14="http://schemas.microsoft.com/office/powerpoint/2010/main" val="41262043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idea 1: “Visual Words”</a:t>
            </a:r>
            <a:endParaRPr lang="en-US" dirty="0"/>
          </a:p>
        </p:txBody>
      </p:sp>
      <p:sp>
        <p:nvSpPr>
          <p:cNvPr id="3" name="Content Placeholder 2"/>
          <p:cNvSpPr>
            <a:spLocks noGrp="1"/>
          </p:cNvSpPr>
          <p:nvPr>
            <p:ph idx="1"/>
          </p:nvPr>
        </p:nvSpPr>
        <p:spPr/>
        <p:txBody>
          <a:bodyPr/>
          <a:lstStyle/>
          <a:p>
            <a:r>
              <a:rPr lang="en-US" dirty="0" smtClean="0"/>
              <a:t>Cluster the </a:t>
            </a:r>
            <a:r>
              <a:rPr lang="en-US" dirty="0" err="1" smtClean="0"/>
              <a:t>keypoint</a:t>
            </a:r>
            <a:r>
              <a:rPr lang="en-US" dirty="0" smtClean="0"/>
              <a:t> descriptors</a:t>
            </a:r>
          </a:p>
          <a:p>
            <a:r>
              <a:rPr lang="en-US" dirty="0" smtClean="0"/>
              <a:t>Assign each descriptor to a cluster number</a:t>
            </a:r>
          </a:p>
          <a:p>
            <a:pPr lvl="1"/>
            <a:r>
              <a:rPr lang="en-US" dirty="0" smtClean="0"/>
              <a:t>What does this buy us?</a:t>
            </a:r>
          </a:p>
          <a:p>
            <a:pPr lvl="1"/>
            <a:r>
              <a:rPr lang="en-US" dirty="0" smtClean="0"/>
              <a:t>Each descriptor was 128 dimensional floating point, now is 1 integer (easy to match!)</a:t>
            </a:r>
          </a:p>
          <a:p>
            <a:pPr lvl="1"/>
            <a:r>
              <a:rPr lang="en-US" dirty="0" smtClean="0"/>
              <a:t>Is there a catch?</a:t>
            </a:r>
          </a:p>
          <a:p>
            <a:pPr lvl="2"/>
            <a:r>
              <a:rPr lang="en-US" dirty="0" smtClean="0"/>
              <a:t>Need </a:t>
            </a:r>
            <a:r>
              <a:rPr lang="en-US" b="1" dirty="0" smtClean="0"/>
              <a:t>a lot </a:t>
            </a:r>
            <a:r>
              <a:rPr lang="en-US" dirty="0" smtClean="0"/>
              <a:t>of clusters (e.g., 1 million) if we want points in the same cluster to be very similar</a:t>
            </a:r>
          </a:p>
          <a:p>
            <a:pPr lvl="2"/>
            <a:r>
              <a:rPr lang="en-US" dirty="0" smtClean="0"/>
              <a:t>Points that really are similar might end up in different clusters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idea 1: “Visual Words”</a:t>
            </a:r>
            <a:endParaRPr lang="en-US" dirty="0"/>
          </a:p>
        </p:txBody>
      </p:sp>
      <p:sp>
        <p:nvSpPr>
          <p:cNvPr id="3" name="Content Placeholder 2"/>
          <p:cNvSpPr>
            <a:spLocks noGrp="1"/>
          </p:cNvSpPr>
          <p:nvPr>
            <p:ph idx="1"/>
          </p:nvPr>
        </p:nvSpPr>
        <p:spPr/>
        <p:txBody>
          <a:bodyPr>
            <a:normAutofit/>
          </a:bodyPr>
          <a:lstStyle/>
          <a:p>
            <a:r>
              <a:rPr lang="en-US" sz="2800" dirty="0" smtClean="0"/>
              <a:t>Cluster the </a:t>
            </a:r>
            <a:r>
              <a:rPr lang="en-US" sz="2800" dirty="0" err="1" smtClean="0"/>
              <a:t>keypoint</a:t>
            </a:r>
            <a:r>
              <a:rPr lang="en-US" sz="2800" dirty="0" smtClean="0"/>
              <a:t> descriptors</a:t>
            </a:r>
          </a:p>
          <a:p>
            <a:r>
              <a:rPr lang="en-US" sz="2800" dirty="0" smtClean="0"/>
              <a:t>Assign each descriptor to a cluster number</a:t>
            </a:r>
          </a:p>
          <a:p>
            <a:r>
              <a:rPr lang="en-US" sz="2800" dirty="0" smtClean="0"/>
              <a:t>Represent an image region with a count of these “visual words”</a:t>
            </a:r>
          </a:p>
          <a:p>
            <a:pPr>
              <a:buNone/>
            </a:pPr>
            <a:endParaRPr lang="en-US" sz="2800" dirty="0" smtClean="0"/>
          </a:p>
        </p:txBody>
      </p:sp>
      <p:pic>
        <p:nvPicPr>
          <p:cNvPr id="7" name="Picture 2"/>
          <p:cNvPicPr>
            <a:picLocks noChangeAspect="1" noChangeArrowheads="1"/>
          </p:cNvPicPr>
          <p:nvPr/>
        </p:nvPicPr>
        <p:blipFill>
          <a:blip r:embed="rId2" cstate="print"/>
          <a:srcRect l="2823" t="-508" r="85668" b="71546"/>
          <a:stretch>
            <a:fillRect/>
          </a:stretch>
        </p:blipFill>
        <p:spPr bwMode="auto">
          <a:xfrm>
            <a:off x="3505200" y="3657600"/>
            <a:ext cx="2438400" cy="2965094"/>
          </a:xfrm>
          <a:prstGeom prst="rect">
            <a:avLst/>
          </a:prstGeom>
          <a:noFill/>
          <a:ln w="12700" cap="sq">
            <a:noFill/>
            <a:miter lim="800000"/>
            <a:headEnd type="none" w="sm" len="sm"/>
            <a:tailEnd type="none" w="sm" len="sm"/>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idea 1: “Visual Words”</a:t>
            </a:r>
            <a:endParaRPr lang="en-US" dirty="0"/>
          </a:p>
        </p:txBody>
      </p:sp>
      <p:sp>
        <p:nvSpPr>
          <p:cNvPr id="3" name="Content Placeholder 2"/>
          <p:cNvSpPr>
            <a:spLocks noGrp="1"/>
          </p:cNvSpPr>
          <p:nvPr>
            <p:ph idx="1"/>
          </p:nvPr>
        </p:nvSpPr>
        <p:spPr/>
        <p:txBody>
          <a:bodyPr>
            <a:normAutofit/>
          </a:bodyPr>
          <a:lstStyle/>
          <a:p>
            <a:r>
              <a:rPr lang="en-US" sz="2800" dirty="0" smtClean="0"/>
              <a:t>Cluster the </a:t>
            </a:r>
            <a:r>
              <a:rPr lang="en-US" sz="2800" dirty="0" err="1" smtClean="0"/>
              <a:t>keypoint</a:t>
            </a:r>
            <a:r>
              <a:rPr lang="en-US" sz="2800" dirty="0" smtClean="0"/>
              <a:t> descriptors</a:t>
            </a:r>
          </a:p>
          <a:p>
            <a:r>
              <a:rPr lang="en-US" sz="2800" dirty="0" smtClean="0"/>
              <a:t>Assign each descriptor to a cluster number</a:t>
            </a:r>
          </a:p>
          <a:p>
            <a:r>
              <a:rPr lang="en-US" sz="2800" dirty="0" smtClean="0"/>
              <a:t>Represent an image region with a count of these “visual words”</a:t>
            </a:r>
          </a:p>
          <a:p>
            <a:r>
              <a:rPr lang="en-US" sz="2800" dirty="0" smtClean="0"/>
              <a:t>An image is a good match if it has a lot of the same visual words as the query region </a:t>
            </a:r>
          </a:p>
          <a:p>
            <a:pPr>
              <a:buNone/>
            </a:pPr>
            <a:endParaRPr lang="en-US" sz="2800" dirty="0" smtClean="0"/>
          </a:p>
        </p:txBody>
      </p:sp>
      <p:pic>
        <p:nvPicPr>
          <p:cNvPr id="5" name="Picture 2"/>
          <p:cNvPicPr>
            <a:picLocks noChangeAspect="1" noChangeArrowheads="1"/>
          </p:cNvPicPr>
          <p:nvPr/>
        </p:nvPicPr>
        <p:blipFill>
          <a:blip r:embed="rId2" cstate="print"/>
          <a:srcRect l="2823" t="-508" r="85668" b="71546"/>
          <a:stretch>
            <a:fillRect/>
          </a:stretch>
        </p:blipFill>
        <p:spPr bwMode="auto">
          <a:xfrm>
            <a:off x="1905000" y="3892906"/>
            <a:ext cx="2438400" cy="2965094"/>
          </a:xfrm>
          <a:prstGeom prst="rect">
            <a:avLst/>
          </a:prstGeom>
          <a:noFill/>
          <a:ln w="12700" cap="sq">
            <a:noFill/>
            <a:miter lim="800000"/>
            <a:headEnd type="none" w="sm" len="sm"/>
            <a:tailEnd type="none" w="sm" len="sm"/>
          </a:ln>
        </p:spPr>
      </p:pic>
      <p:pic>
        <p:nvPicPr>
          <p:cNvPr id="6" name="Picture 2"/>
          <p:cNvPicPr>
            <a:picLocks noChangeAspect="1" noChangeArrowheads="1"/>
          </p:cNvPicPr>
          <p:nvPr/>
        </p:nvPicPr>
        <p:blipFill>
          <a:blip r:embed="rId2" cstate="print"/>
          <a:srcRect l="51436" t="-508" r="37163" b="73963"/>
          <a:stretch>
            <a:fillRect/>
          </a:stretch>
        </p:blipFill>
        <p:spPr bwMode="auto">
          <a:xfrm>
            <a:off x="4876800" y="3810000"/>
            <a:ext cx="2565400" cy="2886075"/>
          </a:xfrm>
          <a:prstGeom prst="rect">
            <a:avLst/>
          </a:prstGeom>
          <a:noFill/>
          <a:ln w="12700" cap="sq">
            <a:noFill/>
            <a:miter lim="800000"/>
            <a:headEnd type="none" w="sm" len="sm"/>
            <a:tailEnd type="none" w="sm" len="sm"/>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Naïve matching is still too slow</a:t>
            </a:r>
            <a:endParaRPr lang="en-US" dirty="0"/>
          </a:p>
        </p:txBody>
      </p:sp>
      <p:sp>
        <p:nvSpPr>
          <p:cNvPr id="3" name="Content Placeholder 2"/>
          <p:cNvSpPr>
            <a:spLocks noGrp="1"/>
          </p:cNvSpPr>
          <p:nvPr>
            <p:ph idx="1"/>
          </p:nvPr>
        </p:nvSpPr>
        <p:spPr/>
        <p:txBody>
          <a:bodyPr/>
          <a:lstStyle/>
          <a:p>
            <a:r>
              <a:rPr lang="en-US" dirty="0" smtClean="0"/>
              <a:t>Imagine matching 1,000,000 images, each with 1,000 </a:t>
            </a:r>
            <a:r>
              <a:rPr lang="en-US" dirty="0" err="1" smtClean="0"/>
              <a:t>keypoints</a:t>
            </a:r>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dirty="0" smtClean="0"/>
              <a:t>Key Idea 2: Inverse document file</a:t>
            </a:r>
          </a:p>
        </p:txBody>
      </p:sp>
      <p:sp>
        <p:nvSpPr>
          <p:cNvPr id="26627" name="Content Placeholder 2"/>
          <p:cNvSpPr>
            <a:spLocks noGrp="1"/>
          </p:cNvSpPr>
          <p:nvPr>
            <p:ph idx="1"/>
          </p:nvPr>
        </p:nvSpPr>
        <p:spPr>
          <a:xfrm>
            <a:off x="457200" y="990600"/>
            <a:ext cx="8153400" cy="5135563"/>
          </a:xfrm>
        </p:spPr>
        <p:txBody>
          <a:bodyPr>
            <a:normAutofit/>
          </a:bodyPr>
          <a:lstStyle/>
          <a:p>
            <a:pPr>
              <a:buNone/>
            </a:pPr>
            <a:r>
              <a:rPr lang="en-US" sz="2800" dirty="0" smtClean="0"/>
              <a:t>	</a:t>
            </a:r>
          </a:p>
          <a:p>
            <a:r>
              <a:rPr lang="en-US" sz="2400" dirty="0" smtClean="0"/>
              <a:t>Like a book index: keep a list of all the words (</a:t>
            </a:r>
            <a:r>
              <a:rPr lang="en-US" sz="2400" dirty="0" err="1" smtClean="0"/>
              <a:t>keypoints</a:t>
            </a:r>
            <a:r>
              <a:rPr lang="en-US" sz="2400" dirty="0" smtClean="0"/>
              <a:t>) and all the pages (images) that contain them.</a:t>
            </a:r>
          </a:p>
          <a:p>
            <a:pPr>
              <a:buNone/>
            </a:pPr>
            <a:endParaRPr lang="en-US" sz="2400" dirty="0" smtClean="0"/>
          </a:p>
          <a:p>
            <a:r>
              <a:rPr lang="en-US" sz="2400" dirty="0" smtClean="0"/>
              <a:t>Rank database images based on </a:t>
            </a:r>
            <a:r>
              <a:rPr lang="en-US" sz="2400" dirty="0" err="1" smtClean="0"/>
              <a:t>tf-idf</a:t>
            </a:r>
            <a:r>
              <a:rPr lang="en-US" sz="2400" dirty="0" smtClean="0"/>
              <a:t> measure.</a:t>
            </a:r>
            <a:endParaRPr lang="en-US" sz="2800" dirty="0" smtClean="0"/>
          </a:p>
          <a:p>
            <a:pPr>
              <a:buNone/>
            </a:pPr>
            <a:r>
              <a:rPr lang="en-US" sz="2800" dirty="0" smtClean="0"/>
              <a:t>	</a:t>
            </a:r>
          </a:p>
          <a:p>
            <a:endParaRPr lang="en-US" sz="2800" dirty="0" smtClean="0"/>
          </a:p>
        </p:txBody>
      </p:sp>
      <p:pic>
        <p:nvPicPr>
          <p:cNvPr id="26628" name="Picture 4"/>
          <p:cNvPicPr>
            <a:picLocks noChangeAspect="1" noChangeArrowheads="1"/>
          </p:cNvPicPr>
          <p:nvPr/>
        </p:nvPicPr>
        <p:blipFill>
          <a:blip r:embed="rId2" cstate="print"/>
          <a:srcRect/>
          <a:stretch>
            <a:fillRect/>
          </a:stretch>
        </p:blipFill>
        <p:spPr bwMode="auto">
          <a:xfrm>
            <a:off x="3352800" y="3798888"/>
            <a:ext cx="2333625" cy="1114425"/>
          </a:xfrm>
          <a:prstGeom prst="rect">
            <a:avLst/>
          </a:prstGeom>
          <a:noFill/>
          <a:ln w="9525">
            <a:noFill/>
            <a:miter lim="800000"/>
            <a:headEnd/>
            <a:tailEnd/>
          </a:ln>
        </p:spPr>
      </p:pic>
      <p:sp>
        <p:nvSpPr>
          <p:cNvPr id="26629" name="TextBox 4"/>
          <p:cNvSpPr txBox="1">
            <a:spLocks noChangeArrowheads="1"/>
          </p:cNvSpPr>
          <p:nvPr/>
        </p:nvSpPr>
        <p:spPr bwMode="auto">
          <a:xfrm>
            <a:off x="2057400" y="3429000"/>
            <a:ext cx="5784850" cy="369888"/>
          </a:xfrm>
          <a:prstGeom prst="rect">
            <a:avLst/>
          </a:prstGeom>
          <a:noFill/>
          <a:ln w="9525">
            <a:noFill/>
            <a:miter lim="800000"/>
            <a:headEnd/>
            <a:tailEnd/>
          </a:ln>
        </p:spPr>
        <p:txBody>
          <a:bodyPr wrap="none">
            <a:spAutoFit/>
          </a:bodyPr>
          <a:lstStyle/>
          <a:p>
            <a:r>
              <a:rPr lang="en-US"/>
              <a:t>tf-idf: Term Frequency – Inverse Document Frequency</a:t>
            </a:r>
          </a:p>
        </p:txBody>
      </p:sp>
      <p:cxnSp>
        <p:nvCxnSpPr>
          <p:cNvPr id="7" name="Straight Arrow Connector 6"/>
          <p:cNvCxnSpPr/>
          <p:nvPr/>
        </p:nvCxnSpPr>
        <p:spPr>
          <a:xfrm flipV="1">
            <a:off x="3276600" y="4876800"/>
            <a:ext cx="9906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a:spLocks noChangeArrowheads="1"/>
          </p:cNvSpPr>
          <p:nvPr/>
        </p:nvSpPr>
        <p:spPr bwMode="auto">
          <a:xfrm>
            <a:off x="990600" y="5192713"/>
            <a:ext cx="2438400" cy="369887"/>
          </a:xfrm>
          <a:prstGeom prst="rect">
            <a:avLst/>
          </a:prstGeom>
          <a:noFill/>
          <a:ln w="9525">
            <a:noFill/>
            <a:miter lim="800000"/>
            <a:headEnd/>
            <a:tailEnd/>
          </a:ln>
        </p:spPr>
        <p:txBody>
          <a:bodyPr>
            <a:spAutoFit/>
          </a:bodyPr>
          <a:lstStyle/>
          <a:p>
            <a:r>
              <a:rPr lang="en-US"/>
              <a:t># words in document</a:t>
            </a:r>
          </a:p>
        </p:txBody>
      </p:sp>
      <p:sp>
        <p:nvSpPr>
          <p:cNvPr id="10" name="TextBox 9"/>
          <p:cNvSpPr txBox="1">
            <a:spLocks noChangeArrowheads="1"/>
          </p:cNvSpPr>
          <p:nvPr/>
        </p:nvSpPr>
        <p:spPr bwMode="auto">
          <a:xfrm>
            <a:off x="1143000" y="4038600"/>
            <a:ext cx="2343150" cy="646113"/>
          </a:xfrm>
          <a:prstGeom prst="rect">
            <a:avLst/>
          </a:prstGeom>
          <a:noFill/>
          <a:ln w="9525">
            <a:noFill/>
            <a:miter lim="800000"/>
            <a:headEnd/>
            <a:tailEnd/>
          </a:ln>
        </p:spPr>
        <p:txBody>
          <a:bodyPr>
            <a:spAutoFit/>
          </a:bodyPr>
          <a:lstStyle/>
          <a:p>
            <a:r>
              <a:rPr lang="en-US"/>
              <a:t># times word appears in document</a:t>
            </a:r>
          </a:p>
        </p:txBody>
      </p:sp>
      <p:cxnSp>
        <p:nvCxnSpPr>
          <p:cNvPr id="11" name="Straight Arrow Connector 10"/>
          <p:cNvCxnSpPr/>
          <p:nvPr/>
        </p:nvCxnSpPr>
        <p:spPr>
          <a:xfrm>
            <a:off x="3200400" y="4114800"/>
            <a:ext cx="99060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a:spLocks noChangeArrowheads="1"/>
          </p:cNvSpPr>
          <p:nvPr/>
        </p:nvSpPr>
        <p:spPr bwMode="auto">
          <a:xfrm>
            <a:off x="5867400" y="3886200"/>
            <a:ext cx="2057400" cy="369888"/>
          </a:xfrm>
          <a:prstGeom prst="rect">
            <a:avLst/>
          </a:prstGeom>
          <a:noFill/>
          <a:ln w="9525">
            <a:noFill/>
            <a:miter lim="800000"/>
            <a:headEnd/>
            <a:tailEnd/>
          </a:ln>
        </p:spPr>
        <p:txBody>
          <a:bodyPr>
            <a:spAutoFit/>
          </a:bodyPr>
          <a:lstStyle/>
          <a:p>
            <a:r>
              <a:rPr lang="en-US"/>
              <a:t>#  documents</a:t>
            </a:r>
          </a:p>
        </p:txBody>
      </p:sp>
      <p:sp>
        <p:nvSpPr>
          <p:cNvPr id="14" name="TextBox 13"/>
          <p:cNvSpPr txBox="1">
            <a:spLocks noChangeArrowheads="1"/>
          </p:cNvSpPr>
          <p:nvPr/>
        </p:nvSpPr>
        <p:spPr bwMode="auto">
          <a:xfrm>
            <a:off x="6400800" y="4648200"/>
            <a:ext cx="2057400" cy="646113"/>
          </a:xfrm>
          <a:prstGeom prst="rect">
            <a:avLst/>
          </a:prstGeom>
          <a:noFill/>
          <a:ln w="9525">
            <a:noFill/>
            <a:miter lim="800000"/>
            <a:headEnd/>
            <a:tailEnd/>
          </a:ln>
        </p:spPr>
        <p:txBody>
          <a:bodyPr>
            <a:spAutoFit/>
          </a:bodyPr>
          <a:lstStyle/>
          <a:p>
            <a:r>
              <a:rPr lang="en-US"/>
              <a:t>#  documents that contain the word</a:t>
            </a:r>
          </a:p>
        </p:txBody>
      </p:sp>
      <p:cxnSp>
        <p:nvCxnSpPr>
          <p:cNvPr id="15" name="Straight Arrow Connector 14"/>
          <p:cNvCxnSpPr/>
          <p:nvPr/>
        </p:nvCxnSpPr>
        <p:spPr>
          <a:xfrm rot="10800000">
            <a:off x="5486400" y="4191000"/>
            <a:ext cx="533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14" idx="1"/>
          </p:cNvCxnSpPr>
          <p:nvPr/>
        </p:nvCxnSpPr>
        <p:spPr>
          <a:xfrm rot="10800000">
            <a:off x="5486400" y="4724400"/>
            <a:ext cx="914400" cy="2476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smtClean="0"/>
              <a:t>Fast visual search</a:t>
            </a:r>
          </a:p>
        </p:txBody>
      </p:sp>
      <p:sp>
        <p:nvSpPr>
          <p:cNvPr id="18435" name="TextBox 3"/>
          <p:cNvSpPr txBox="1">
            <a:spLocks noChangeArrowheads="1"/>
          </p:cNvSpPr>
          <p:nvPr/>
        </p:nvSpPr>
        <p:spPr bwMode="auto">
          <a:xfrm>
            <a:off x="0" y="6411913"/>
            <a:ext cx="8623300" cy="369887"/>
          </a:xfrm>
          <a:prstGeom prst="rect">
            <a:avLst/>
          </a:prstGeom>
          <a:noFill/>
          <a:ln w="9525">
            <a:noFill/>
            <a:miter lim="800000"/>
            <a:headEnd/>
            <a:tailEnd/>
          </a:ln>
        </p:spPr>
        <p:txBody>
          <a:bodyPr>
            <a:spAutoFit/>
          </a:bodyPr>
          <a:lstStyle/>
          <a:p>
            <a:r>
              <a:rPr lang="en-US"/>
              <a:t>“Scalable Recognition with a Vocabulary Tree”, Nister and Stewenius, CVPR 2006.</a:t>
            </a:r>
          </a:p>
        </p:txBody>
      </p:sp>
      <p:sp>
        <p:nvSpPr>
          <p:cNvPr id="18436" name="TextBox 4"/>
          <p:cNvSpPr txBox="1">
            <a:spLocks noChangeArrowheads="1"/>
          </p:cNvSpPr>
          <p:nvPr/>
        </p:nvSpPr>
        <p:spPr bwMode="auto">
          <a:xfrm>
            <a:off x="0" y="6019800"/>
            <a:ext cx="5259388" cy="369888"/>
          </a:xfrm>
          <a:prstGeom prst="rect">
            <a:avLst/>
          </a:prstGeom>
          <a:noFill/>
          <a:ln w="9525">
            <a:noFill/>
            <a:miter lim="800000"/>
            <a:headEnd/>
            <a:tailEnd/>
          </a:ln>
        </p:spPr>
        <p:txBody>
          <a:bodyPr wrap="none">
            <a:spAutoFit/>
          </a:bodyPr>
          <a:lstStyle/>
          <a:p>
            <a:r>
              <a:rPr lang="en-US"/>
              <a:t>“Video Google”, Sivic and Zisserman, ICCV 2003</a:t>
            </a:r>
          </a:p>
        </p:txBody>
      </p:sp>
      <p:sp>
        <p:nvSpPr>
          <p:cNvPr id="18437" name="Content Placeholder 5"/>
          <p:cNvSpPr>
            <a:spLocks noGrp="1"/>
          </p:cNvSpPr>
          <p:nvPr>
            <p:ph idx="1"/>
          </p:nvPr>
        </p:nvSpPr>
        <p:spPr/>
        <p:txBody>
          <a:bodyPr/>
          <a:lstStyle/>
          <a:p>
            <a:endParaRPr lang="en-US"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normAutofit/>
          </a:bodyPr>
          <a:lstStyle/>
          <a:p>
            <a:r>
              <a:rPr lang="en-US" dirty="0" smtClean="0"/>
              <a:t>Last class: Image Stitching</a:t>
            </a:r>
          </a:p>
        </p:txBody>
      </p:sp>
      <p:sp>
        <p:nvSpPr>
          <p:cNvPr id="14339" name="Content Placeholder 2"/>
          <p:cNvSpPr>
            <a:spLocks noGrp="1"/>
          </p:cNvSpPr>
          <p:nvPr>
            <p:ph idx="1"/>
          </p:nvPr>
        </p:nvSpPr>
        <p:spPr>
          <a:xfrm>
            <a:off x="228600" y="990600"/>
            <a:ext cx="4419600" cy="5638800"/>
          </a:xfrm>
        </p:spPr>
        <p:txBody>
          <a:bodyPr>
            <a:normAutofit/>
          </a:bodyPr>
          <a:lstStyle/>
          <a:p>
            <a:pPr marL="514350" indent="-514350">
              <a:buFont typeface="Calibri" pitchFamily="34" charset="0"/>
              <a:buAutoNum type="arabicPeriod"/>
            </a:pPr>
            <a:r>
              <a:rPr lang="en-US" sz="2400" dirty="0" smtClean="0"/>
              <a:t>Detect </a:t>
            </a:r>
            <a:r>
              <a:rPr lang="en-US" sz="2400" dirty="0" err="1" smtClean="0"/>
              <a:t>keypoints</a:t>
            </a:r>
            <a:endParaRPr lang="en-US" sz="2400" dirty="0" smtClean="0"/>
          </a:p>
          <a:p>
            <a:pPr marL="514350" indent="-514350">
              <a:buFont typeface="Calibri" pitchFamily="34" charset="0"/>
              <a:buAutoNum type="arabicPeriod"/>
            </a:pPr>
            <a:endParaRPr lang="en-US" sz="2400" dirty="0" smtClean="0"/>
          </a:p>
          <a:p>
            <a:pPr marL="514350" indent="-514350">
              <a:buFont typeface="Calibri" pitchFamily="34" charset="0"/>
              <a:buAutoNum type="arabicPeriod"/>
            </a:pPr>
            <a:endParaRPr lang="en-US" sz="2400" dirty="0" smtClean="0"/>
          </a:p>
          <a:p>
            <a:pPr marL="514350" indent="-514350">
              <a:buFont typeface="Calibri" pitchFamily="34" charset="0"/>
              <a:buAutoNum type="arabicPeriod"/>
            </a:pPr>
            <a:r>
              <a:rPr lang="en-US" sz="2400" dirty="0" smtClean="0"/>
              <a:t>Match </a:t>
            </a:r>
            <a:r>
              <a:rPr lang="en-US" sz="2400" dirty="0" err="1" smtClean="0"/>
              <a:t>keypoints</a:t>
            </a:r>
            <a:endParaRPr lang="en-US" sz="2400" dirty="0" smtClean="0"/>
          </a:p>
          <a:p>
            <a:pPr marL="514350" indent="-514350">
              <a:buFont typeface="Calibri" pitchFamily="34" charset="0"/>
              <a:buAutoNum type="arabicPeriod"/>
            </a:pPr>
            <a:endParaRPr lang="en-US" sz="2400" dirty="0" smtClean="0"/>
          </a:p>
          <a:p>
            <a:pPr marL="514350" indent="-514350">
              <a:buFont typeface="Calibri" pitchFamily="34" charset="0"/>
              <a:buAutoNum type="arabicPeriod"/>
            </a:pPr>
            <a:endParaRPr lang="en-US" sz="2400" dirty="0" smtClean="0"/>
          </a:p>
          <a:p>
            <a:pPr marL="514350" indent="-514350">
              <a:buFont typeface="Calibri" pitchFamily="34" charset="0"/>
              <a:buAutoNum type="arabicPeriod"/>
            </a:pPr>
            <a:r>
              <a:rPr lang="en-US" sz="2400" dirty="0" smtClean="0"/>
              <a:t>Use RANSAC to estimate </a:t>
            </a:r>
            <a:r>
              <a:rPr lang="en-US" sz="2400" dirty="0" err="1" smtClean="0"/>
              <a:t>homography</a:t>
            </a:r>
            <a:endParaRPr lang="en-US" sz="2400" dirty="0" smtClean="0"/>
          </a:p>
          <a:p>
            <a:pPr marL="514350" indent="-514350">
              <a:buFont typeface="Calibri" pitchFamily="34" charset="0"/>
              <a:buAutoNum type="arabicPeriod"/>
            </a:pPr>
            <a:endParaRPr lang="en-US" sz="2400" dirty="0" smtClean="0"/>
          </a:p>
          <a:p>
            <a:pPr marL="514350" indent="-514350">
              <a:buFont typeface="Calibri" pitchFamily="34" charset="0"/>
              <a:buAutoNum type="arabicPeriod"/>
            </a:pPr>
            <a:r>
              <a:rPr lang="en-US" sz="2400" dirty="0" smtClean="0"/>
              <a:t>Project onto a surface and blend</a:t>
            </a:r>
          </a:p>
        </p:txBody>
      </p:sp>
      <p:pic>
        <p:nvPicPr>
          <p:cNvPr id="4" name="Picture 2" descr="C:\Users\Hoiem\Documents\Classes\Computational Photography - Fall 2010\projects\stitching\display\initial_matches.png"/>
          <p:cNvPicPr>
            <a:picLocks noChangeAspect="1" noChangeArrowheads="1"/>
          </p:cNvPicPr>
          <p:nvPr/>
        </p:nvPicPr>
        <p:blipFill>
          <a:blip r:embed="rId2" cstate="print"/>
          <a:srcRect t="27431" b="26389"/>
          <a:stretch>
            <a:fillRect/>
          </a:stretch>
        </p:blipFill>
        <p:spPr bwMode="auto">
          <a:xfrm>
            <a:off x="4617720" y="2133600"/>
            <a:ext cx="3696102" cy="1280160"/>
          </a:xfrm>
          <a:prstGeom prst="rect">
            <a:avLst/>
          </a:prstGeom>
          <a:noFill/>
        </p:spPr>
      </p:pic>
      <p:pic>
        <p:nvPicPr>
          <p:cNvPr id="575491" name="Picture 3" descr="C:\Users\Hoiem\Documents\Classes\Computational Photography - Fall 2010\projects\stitching\display\sift2.png"/>
          <p:cNvPicPr>
            <a:picLocks noChangeAspect="1" noChangeArrowheads="1"/>
          </p:cNvPicPr>
          <p:nvPr/>
        </p:nvPicPr>
        <p:blipFill>
          <a:blip r:embed="rId3" cstate="print"/>
          <a:srcRect/>
          <a:stretch>
            <a:fillRect/>
          </a:stretch>
        </p:blipFill>
        <p:spPr bwMode="auto">
          <a:xfrm>
            <a:off x="6395720" y="762000"/>
            <a:ext cx="1706880" cy="1280160"/>
          </a:xfrm>
          <a:prstGeom prst="rect">
            <a:avLst/>
          </a:prstGeom>
          <a:noFill/>
        </p:spPr>
      </p:pic>
      <p:pic>
        <p:nvPicPr>
          <p:cNvPr id="575492" name="Picture 4" descr="C:\Users\Hoiem\Documents\Classes\Computational Photography - Fall 2010\projects\stitching\display\sift1.png"/>
          <p:cNvPicPr>
            <a:picLocks noChangeAspect="1" noChangeArrowheads="1"/>
          </p:cNvPicPr>
          <p:nvPr/>
        </p:nvPicPr>
        <p:blipFill>
          <a:blip r:embed="rId4" cstate="print"/>
          <a:srcRect/>
          <a:stretch>
            <a:fillRect/>
          </a:stretch>
        </p:blipFill>
        <p:spPr bwMode="auto">
          <a:xfrm>
            <a:off x="4617720" y="762000"/>
            <a:ext cx="1706880" cy="1280160"/>
          </a:xfrm>
          <a:prstGeom prst="rect">
            <a:avLst/>
          </a:prstGeom>
          <a:noFill/>
        </p:spPr>
      </p:pic>
      <p:pic>
        <p:nvPicPr>
          <p:cNvPr id="575493" name="Picture 5" descr="C:\Users\Hoiem\Documents\Classes\Computational Photography - Fall 2010\projects\stitching\display\right_matches.png"/>
          <p:cNvPicPr>
            <a:picLocks noChangeAspect="1" noChangeArrowheads="1"/>
          </p:cNvPicPr>
          <p:nvPr/>
        </p:nvPicPr>
        <p:blipFill>
          <a:blip r:embed="rId5" cstate="print"/>
          <a:srcRect t="27778" b="27778"/>
          <a:stretch>
            <a:fillRect/>
          </a:stretch>
        </p:blipFill>
        <p:spPr bwMode="auto">
          <a:xfrm>
            <a:off x="4617720" y="3581400"/>
            <a:ext cx="3840480" cy="1280160"/>
          </a:xfrm>
          <a:prstGeom prst="rect">
            <a:avLst/>
          </a:prstGeom>
          <a:noFill/>
        </p:spPr>
      </p:pic>
      <p:pic>
        <p:nvPicPr>
          <p:cNvPr id="575494" name="Picture 6" descr="C:\Users\Hoiem\Documents\Classes\Computational Photography - Fall 2010\projects\stitching\display\merged2.jpg"/>
          <p:cNvPicPr>
            <a:picLocks noChangeAspect="1" noChangeArrowheads="1"/>
          </p:cNvPicPr>
          <p:nvPr/>
        </p:nvPicPr>
        <p:blipFill>
          <a:blip r:embed="rId6" cstate="print"/>
          <a:srcRect/>
          <a:stretch>
            <a:fillRect/>
          </a:stretch>
        </p:blipFill>
        <p:spPr bwMode="auto">
          <a:xfrm>
            <a:off x="4382086" y="5334000"/>
            <a:ext cx="2018714" cy="1280160"/>
          </a:xfrm>
          <a:prstGeom prst="rect">
            <a:avLst/>
          </a:prstGeom>
          <a:noFill/>
        </p:spPr>
      </p:pic>
      <p:pic>
        <p:nvPicPr>
          <p:cNvPr id="575495" name="Picture 7" descr="C:\Users\Hoiem\Documents\Classes\Computational Photography - Fall 2010\projects\stitching\display\merged1.jpg"/>
          <p:cNvPicPr>
            <a:picLocks noChangeAspect="1" noChangeArrowheads="1"/>
          </p:cNvPicPr>
          <p:nvPr/>
        </p:nvPicPr>
        <p:blipFill>
          <a:blip r:embed="rId7" cstate="print"/>
          <a:srcRect/>
          <a:stretch>
            <a:fillRect/>
          </a:stretch>
        </p:blipFill>
        <p:spPr bwMode="auto">
          <a:xfrm>
            <a:off x="1867486" y="5334000"/>
            <a:ext cx="2018714" cy="1280160"/>
          </a:xfrm>
          <a:prstGeom prst="rect">
            <a:avLst/>
          </a:prstGeom>
          <a:noFill/>
        </p:spPr>
      </p:pic>
      <p:sp>
        <p:nvSpPr>
          <p:cNvPr id="13" name="Plus 12"/>
          <p:cNvSpPr/>
          <p:nvPr/>
        </p:nvSpPr>
        <p:spPr>
          <a:xfrm>
            <a:off x="3886200" y="5791200"/>
            <a:ext cx="457200" cy="4572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a:off x="6477000" y="5791200"/>
            <a:ext cx="3048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75498" name="Picture 10" descr="C:\Users\Hoiem\Documents\Classes\Computational Photography - Fall 2010\projects\stitching\display\merged_final_gainadj.jpg"/>
          <p:cNvPicPr>
            <a:picLocks noChangeAspect="1" noChangeArrowheads="1"/>
          </p:cNvPicPr>
          <p:nvPr/>
        </p:nvPicPr>
        <p:blipFill>
          <a:blip r:embed="rId8" cstate="print"/>
          <a:srcRect/>
          <a:stretch>
            <a:fillRect/>
          </a:stretch>
        </p:blipFill>
        <p:spPr bwMode="auto">
          <a:xfrm>
            <a:off x="6858000" y="5318502"/>
            <a:ext cx="2018714" cy="128016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248400"/>
            <a:ext cx="37338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Slide</a:t>
            </a:r>
          </a:p>
        </p:txBody>
      </p:sp>
      <p:pic>
        <p:nvPicPr>
          <p:cNvPr id="19462" name="Picture 3" descr="imgp4851"/>
          <p:cNvPicPr>
            <a:picLocks noChangeAspect="1" noChangeArrowheads="1"/>
          </p:cNvPicPr>
          <p:nvPr/>
        </p:nvPicPr>
        <p:blipFill>
          <a:blip r:embed="rId3" cstate="print"/>
          <a:srcRect/>
          <a:stretch>
            <a:fillRect/>
          </a:stretch>
        </p:blipFill>
        <p:spPr bwMode="auto">
          <a:xfrm>
            <a:off x="1371600" y="1828800"/>
            <a:ext cx="6019800" cy="4514850"/>
          </a:xfrm>
          <a:prstGeom prst="rect">
            <a:avLst/>
          </a:prstGeom>
          <a:noFill/>
          <a:ln w="9525">
            <a:noFill/>
            <a:miter lim="800000"/>
            <a:headEnd/>
            <a:tailEnd/>
          </a:ln>
        </p:spPr>
      </p:pic>
      <p:sp>
        <p:nvSpPr>
          <p:cNvPr id="19463" name="TextBox 6"/>
          <p:cNvSpPr txBox="1">
            <a:spLocks noChangeArrowheads="1"/>
          </p:cNvSpPr>
          <p:nvPr/>
        </p:nvSpPr>
        <p:spPr bwMode="auto">
          <a:xfrm>
            <a:off x="7010400" y="6400800"/>
            <a:ext cx="2108200" cy="369888"/>
          </a:xfrm>
          <a:prstGeom prst="rect">
            <a:avLst/>
          </a:prstGeom>
          <a:noFill/>
          <a:ln w="9525">
            <a:noFill/>
            <a:miter lim="800000"/>
            <a:headEnd/>
            <a:tailEnd/>
          </a:ln>
        </p:spPr>
        <p:txBody>
          <a:bodyPr wrap="none">
            <a:spAutoFit/>
          </a:bodyPr>
          <a:lstStyle/>
          <a:p>
            <a:r>
              <a:rPr lang="en-US"/>
              <a:t>Slide Credit: Nister</a:t>
            </a:r>
          </a:p>
        </p:txBody>
      </p:sp>
      <p:sp>
        <p:nvSpPr>
          <p:cNvPr id="19460" name="Rectangle 2"/>
          <p:cNvSpPr>
            <a:spLocks noGrp="1" noChangeArrowheads="1"/>
          </p:cNvSpPr>
          <p:nvPr>
            <p:ph type="title"/>
          </p:nvPr>
        </p:nvSpPr>
        <p:spPr>
          <a:xfrm>
            <a:off x="685800" y="0"/>
            <a:ext cx="7772400" cy="1143000"/>
          </a:xfrm>
          <a:solidFill>
            <a:schemeClr val="bg1"/>
          </a:solidFill>
        </p:spPr>
        <p:txBody>
          <a:bodyPr>
            <a:normAutofit/>
          </a:bodyPr>
          <a:lstStyle/>
          <a:p>
            <a:pPr eaLnBrk="1" hangingPunct="1"/>
            <a:r>
              <a:rPr lang="en-US" sz="4000" dirty="0" smtClean="0"/>
              <a:t>110,000,000 Images in 5.8 Seconds</a:t>
            </a:r>
          </a:p>
        </p:txBody>
      </p:sp>
      <p:pic>
        <p:nvPicPr>
          <p:cNvPr id="19459" name="Picture 6" descr="imgp4827"/>
          <p:cNvPicPr>
            <a:picLocks noGrp="1" noChangeAspect="1" noChangeArrowheads="1"/>
          </p:cNvPicPr>
          <p:nvPr>
            <p:ph idx="1"/>
          </p:nvPr>
        </p:nvPicPr>
        <p:blipFill>
          <a:blip r:embed="rId4" cstate="print"/>
          <a:srcRect/>
          <a:stretch>
            <a:fillRect/>
          </a:stretch>
        </p:blipFill>
        <p:spPr>
          <a:xfrm>
            <a:off x="0" y="1295400"/>
            <a:ext cx="2895600" cy="2171700"/>
          </a:xfrm>
          <a:noFill/>
        </p:spPr>
      </p:pic>
      <p:pic>
        <p:nvPicPr>
          <p:cNvPr id="19461" name="Picture 4" descr="imgp4859"/>
          <p:cNvPicPr>
            <a:picLocks noChangeAspect="1" noChangeArrowheads="1"/>
          </p:cNvPicPr>
          <p:nvPr/>
        </p:nvPicPr>
        <p:blipFill>
          <a:blip r:embed="rId5" cstate="print"/>
          <a:srcRect t="11250" b="11250"/>
          <a:stretch>
            <a:fillRect/>
          </a:stretch>
        </p:blipFill>
        <p:spPr bwMode="auto">
          <a:xfrm>
            <a:off x="6746875" y="1295400"/>
            <a:ext cx="2397125" cy="2819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4"/>
          <p:cNvSpPr>
            <a:spLocks noGrp="1" noChangeArrowheads="1"/>
          </p:cNvSpPr>
          <p:nvPr>
            <p:ph type="title"/>
          </p:nvPr>
        </p:nvSpPr>
        <p:spPr>
          <a:xfrm>
            <a:off x="685800" y="609600"/>
            <a:ext cx="8056563" cy="1198563"/>
          </a:xfrm>
        </p:spPr>
        <p:txBody>
          <a:bodyPr/>
          <a:lstStyle/>
          <a:p>
            <a:pPr eaLnBrk="1" hangingPunct="1"/>
            <a:endParaRPr lang="en-US" smtClean="0"/>
          </a:p>
        </p:txBody>
      </p:sp>
      <p:pic>
        <p:nvPicPr>
          <p:cNvPr id="20483" name="Picture 12" descr="times_square"/>
          <p:cNvPicPr>
            <a:picLocks noGrp="1" noChangeAspect="1" noChangeArrowheads="1"/>
          </p:cNvPicPr>
          <p:nvPr>
            <p:ph sz="half" idx="1"/>
          </p:nvPr>
        </p:nvPicPr>
        <p:blipFill>
          <a:blip r:embed="rId3" cstate="print"/>
          <a:srcRect/>
          <a:stretch>
            <a:fillRect/>
          </a:stretch>
        </p:blipFill>
        <p:spPr>
          <a:xfrm>
            <a:off x="304800" y="0"/>
            <a:ext cx="8382000" cy="6286500"/>
          </a:xfrm>
          <a:noFill/>
        </p:spPr>
      </p:pic>
      <p:pic>
        <p:nvPicPr>
          <p:cNvPr id="20484" name="Picture 9" descr="uklogo"/>
          <p:cNvPicPr>
            <a:picLocks noChangeAspect="1" noChangeArrowheads="1"/>
          </p:cNvPicPr>
          <p:nvPr/>
        </p:nvPicPr>
        <p:blipFill>
          <a:blip r:embed="rId4" cstate="print"/>
          <a:srcRect/>
          <a:stretch>
            <a:fillRect/>
          </a:stretch>
        </p:blipFill>
        <p:spPr bwMode="auto">
          <a:xfrm>
            <a:off x="0" y="6353175"/>
            <a:ext cx="904875" cy="504825"/>
          </a:xfrm>
          <a:prstGeom prst="rect">
            <a:avLst/>
          </a:prstGeom>
          <a:noFill/>
          <a:ln w="9525">
            <a:noFill/>
            <a:miter lim="800000"/>
            <a:headEnd/>
            <a:tailEnd/>
          </a:ln>
        </p:spPr>
      </p:pic>
      <p:grpSp>
        <p:nvGrpSpPr>
          <p:cNvPr id="2" name="Group 11"/>
          <p:cNvGrpSpPr>
            <a:grpSpLocks/>
          </p:cNvGrpSpPr>
          <p:nvPr/>
        </p:nvGrpSpPr>
        <p:grpSpPr bwMode="auto">
          <a:xfrm>
            <a:off x="1066800" y="-1295400"/>
            <a:ext cx="6696075" cy="10093325"/>
            <a:chOff x="672" y="-1536"/>
            <a:chExt cx="4218" cy="6214"/>
          </a:xfrm>
        </p:grpSpPr>
        <p:pic>
          <p:nvPicPr>
            <p:cNvPr id="20490" name="Picture 3" descr="MCj01330710000[1]"/>
            <p:cNvPicPr>
              <a:picLocks noChangeAspect="1" noChangeArrowheads="1"/>
            </p:cNvPicPr>
            <p:nvPr/>
          </p:nvPicPr>
          <p:blipFill>
            <a:blip r:embed="rId5" cstate="print"/>
            <a:srcRect/>
            <a:stretch>
              <a:fillRect/>
            </a:stretch>
          </p:blipFill>
          <p:spPr bwMode="auto">
            <a:xfrm>
              <a:off x="856" y="-1536"/>
              <a:ext cx="3753" cy="5821"/>
            </a:xfrm>
            <a:prstGeom prst="rect">
              <a:avLst/>
            </a:prstGeom>
            <a:noFill/>
            <a:ln w="9525">
              <a:noFill/>
              <a:miter lim="800000"/>
              <a:headEnd/>
              <a:tailEnd/>
            </a:ln>
          </p:spPr>
        </p:pic>
        <p:sp>
          <p:nvSpPr>
            <p:cNvPr id="20491" name="Rectangle 4"/>
            <p:cNvSpPr>
              <a:spLocks noChangeArrowheads="1"/>
            </p:cNvSpPr>
            <p:nvPr/>
          </p:nvSpPr>
          <p:spPr bwMode="auto">
            <a:xfrm>
              <a:off x="672" y="-1063"/>
              <a:ext cx="1837" cy="5348"/>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20492" name="Rectangle 5"/>
            <p:cNvSpPr>
              <a:spLocks noChangeArrowheads="1"/>
            </p:cNvSpPr>
            <p:nvPr/>
          </p:nvSpPr>
          <p:spPr bwMode="auto">
            <a:xfrm rot="-3767487">
              <a:off x="2267" y="3109"/>
              <a:ext cx="1125" cy="1531"/>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20493" name="Rectangle 6"/>
            <p:cNvSpPr>
              <a:spLocks noChangeArrowheads="1"/>
            </p:cNvSpPr>
            <p:nvPr/>
          </p:nvSpPr>
          <p:spPr bwMode="auto">
            <a:xfrm rot="4587446" flipH="1">
              <a:off x="3562" y="3350"/>
              <a:ext cx="1126" cy="1530"/>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20494" name="Line 7"/>
            <p:cNvSpPr>
              <a:spLocks noChangeShapeType="1"/>
            </p:cNvSpPr>
            <p:nvPr/>
          </p:nvSpPr>
          <p:spPr bwMode="auto">
            <a:xfrm>
              <a:off x="2625" y="3160"/>
              <a:ext cx="1006" cy="477"/>
            </a:xfrm>
            <a:prstGeom prst="line">
              <a:avLst/>
            </a:prstGeom>
            <a:noFill/>
            <a:ln w="50800">
              <a:solidFill>
                <a:schemeClr val="tx1"/>
              </a:solidFill>
              <a:round/>
              <a:headEnd/>
              <a:tailEnd/>
            </a:ln>
          </p:spPr>
          <p:txBody>
            <a:bodyPr/>
            <a:lstStyle/>
            <a:p>
              <a:endParaRPr lang="en-US"/>
            </a:p>
          </p:txBody>
        </p:sp>
        <p:sp>
          <p:nvSpPr>
            <p:cNvPr id="20495" name="Line 8"/>
            <p:cNvSpPr>
              <a:spLocks noChangeShapeType="1"/>
            </p:cNvSpPr>
            <p:nvPr/>
          </p:nvSpPr>
          <p:spPr bwMode="auto">
            <a:xfrm flipV="1">
              <a:off x="3615" y="3478"/>
              <a:ext cx="685" cy="178"/>
            </a:xfrm>
            <a:prstGeom prst="line">
              <a:avLst/>
            </a:prstGeom>
            <a:noFill/>
            <a:ln w="50800">
              <a:solidFill>
                <a:schemeClr val="tx1"/>
              </a:solidFill>
              <a:round/>
              <a:headEnd/>
              <a:tailEnd/>
            </a:ln>
          </p:spPr>
          <p:txBody>
            <a:bodyPr/>
            <a:lstStyle/>
            <a:p>
              <a:endParaRPr lang="en-US"/>
            </a:p>
          </p:txBody>
        </p:sp>
      </p:grpSp>
      <p:pic>
        <p:nvPicPr>
          <p:cNvPr id="20486" name="Picture 10" descr="centerlogo2"/>
          <p:cNvPicPr>
            <a:picLocks noChangeAspect="1" noChangeArrowheads="1"/>
          </p:cNvPicPr>
          <p:nvPr/>
        </p:nvPicPr>
        <p:blipFill>
          <a:blip r:embed="rId6" cstate="print"/>
          <a:srcRect/>
          <a:stretch>
            <a:fillRect/>
          </a:stretch>
        </p:blipFill>
        <p:spPr bwMode="auto">
          <a:xfrm>
            <a:off x="877888" y="6351588"/>
            <a:ext cx="2514600" cy="520700"/>
          </a:xfrm>
          <a:prstGeom prst="rect">
            <a:avLst/>
          </a:prstGeom>
          <a:noFill/>
          <a:ln w="9525">
            <a:noFill/>
            <a:miter lim="800000"/>
            <a:headEnd/>
            <a:tailEnd/>
          </a:ln>
        </p:spPr>
      </p:pic>
      <p:pic>
        <p:nvPicPr>
          <p:cNvPr id="20487" name="Picture 23" descr="times_square"/>
          <p:cNvPicPr>
            <a:picLocks noGrp="1" noChangeAspect="1" noChangeArrowheads="1"/>
          </p:cNvPicPr>
          <p:nvPr>
            <p:ph sz="half" idx="2"/>
          </p:nvPr>
        </p:nvPicPr>
        <p:blipFill>
          <a:blip r:embed="rId3" cstate="print"/>
          <a:srcRect r="54562"/>
          <a:stretch>
            <a:fillRect/>
          </a:stretch>
        </p:blipFill>
        <p:spPr>
          <a:xfrm>
            <a:off x="304800" y="0"/>
            <a:ext cx="3806825" cy="6286500"/>
          </a:xfrm>
          <a:noFill/>
        </p:spPr>
      </p:pic>
      <p:sp>
        <p:nvSpPr>
          <p:cNvPr id="14" name="Rectangle 13"/>
          <p:cNvSpPr/>
          <p:nvPr/>
        </p:nvSpPr>
        <p:spPr>
          <a:xfrm>
            <a:off x="0" y="6248400"/>
            <a:ext cx="37338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Slide</a:t>
            </a:r>
          </a:p>
        </p:txBody>
      </p:sp>
      <p:sp>
        <p:nvSpPr>
          <p:cNvPr id="20489" name="TextBox 14"/>
          <p:cNvSpPr txBox="1">
            <a:spLocks noChangeArrowheads="1"/>
          </p:cNvSpPr>
          <p:nvPr/>
        </p:nvSpPr>
        <p:spPr bwMode="auto">
          <a:xfrm>
            <a:off x="7010400" y="6400800"/>
            <a:ext cx="2108200" cy="369888"/>
          </a:xfrm>
          <a:prstGeom prst="rect">
            <a:avLst/>
          </a:prstGeom>
          <a:noFill/>
          <a:ln w="9525">
            <a:noFill/>
            <a:miter lim="800000"/>
            <a:headEnd/>
            <a:tailEnd/>
          </a:ln>
        </p:spPr>
        <p:txBody>
          <a:bodyPr wrap="none">
            <a:spAutoFit/>
          </a:bodyPr>
          <a:lstStyle/>
          <a:p>
            <a:r>
              <a:rPr lang="en-US"/>
              <a:t>Slide Credit: Nister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6248400"/>
            <a:ext cx="37338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Slide</a:t>
            </a:r>
          </a:p>
        </p:txBody>
      </p:sp>
      <p:pic>
        <p:nvPicPr>
          <p:cNvPr id="21507" name="Picture 2" descr="empire2"/>
          <p:cNvPicPr>
            <a:picLocks noChangeAspect="1" noChangeArrowheads="1"/>
          </p:cNvPicPr>
          <p:nvPr/>
        </p:nvPicPr>
        <p:blipFill>
          <a:blip r:embed="rId3" cstate="print"/>
          <a:srcRect/>
          <a:stretch>
            <a:fillRect/>
          </a:stretch>
        </p:blipFill>
        <p:spPr bwMode="auto">
          <a:xfrm>
            <a:off x="1295400" y="0"/>
            <a:ext cx="5529263" cy="8229600"/>
          </a:xfrm>
          <a:prstGeom prst="rect">
            <a:avLst/>
          </a:prstGeom>
          <a:noFill/>
          <a:ln w="9525">
            <a:noFill/>
            <a:miter lim="800000"/>
            <a:headEnd/>
            <a:tailEnd/>
          </a:ln>
        </p:spPr>
      </p:pic>
      <p:pic>
        <p:nvPicPr>
          <p:cNvPr id="21508" name="Picture 10" descr="uklogo"/>
          <p:cNvPicPr>
            <a:picLocks noChangeAspect="1" noChangeArrowheads="1"/>
          </p:cNvPicPr>
          <p:nvPr/>
        </p:nvPicPr>
        <p:blipFill>
          <a:blip r:embed="rId4" cstate="print"/>
          <a:srcRect/>
          <a:stretch>
            <a:fillRect/>
          </a:stretch>
        </p:blipFill>
        <p:spPr bwMode="auto">
          <a:xfrm>
            <a:off x="0" y="6353175"/>
            <a:ext cx="904875" cy="504825"/>
          </a:xfrm>
          <a:prstGeom prst="rect">
            <a:avLst/>
          </a:prstGeom>
          <a:noFill/>
          <a:ln w="9525">
            <a:noFill/>
            <a:miter lim="800000"/>
            <a:headEnd/>
            <a:tailEnd/>
          </a:ln>
        </p:spPr>
      </p:pic>
      <p:pic>
        <p:nvPicPr>
          <p:cNvPr id="21509" name="Picture 11" descr="centerlogo2"/>
          <p:cNvPicPr>
            <a:picLocks noChangeAspect="1" noChangeArrowheads="1"/>
          </p:cNvPicPr>
          <p:nvPr/>
        </p:nvPicPr>
        <p:blipFill>
          <a:blip r:embed="rId5" cstate="print"/>
          <a:srcRect/>
          <a:stretch>
            <a:fillRect/>
          </a:stretch>
        </p:blipFill>
        <p:spPr bwMode="auto">
          <a:xfrm>
            <a:off x="877888" y="6351588"/>
            <a:ext cx="2514600" cy="520700"/>
          </a:xfrm>
          <a:prstGeom prst="rect">
            <a:avLst/>
          </a:prstGeom>
          <a:noFill/>
          <a:ln w="9525">
            <a:noFill/>
            <a:miter lim="800000"/>
            <a:headEnd/>
            <a:tailEnd/>
          </a:ln>
        </p:spPr>
      </p:pic>
      <p:grpSp>
        <p:nvGrpSpPr>
          <p:cNvPr id="2" name="Group 14"/>
          <p:cNvGrpSpPr>
            <a:grpSpLocks/>
          </p:cNvGrpSpPr>
          <p:nvPr/>
        </p:nvGrpSpPr>
        <p:grpSpPr bwMode="auto">
          <a:xfrm>
            <a:off x="5970588" y="-34925"/>
            <a:ext cx="166687" cy="6408738"/>
            <a:chOff x="3761" y="-22"/>
            <a:chExt cx="105" cy="4037"/>
          </a:xfrm>
        </p:grpSpPr>
        <p:sp>
          <p:nvSpPr>
            <p:cNvPr id="21512" name="Rectangle 12" descr="Light horizontal"/>
            <p:cNvSpPr>
              <a:spLocks noChangeArrowheads="1"/>
            </p:cNvSpPr>
            <p:nvPr/>
          </p:nvSpPr>
          <p:spPr bwMode="auto">
            <a:xfrm>
              <a:off x="3761" y="-22"/>
              <a:ext cx="55" cy="4030"/>
            </a:xfrm>
            <a:prstGeom prst="rect">
              <a:avLst/>
            </a:prstGeom>
            <a:pattFill prst="ltHorz">
              <a:fgClr>
                <a:schemeClr val="bg2"/>
              </a:fgClr>
              <a:bgClr>
                <a:srgbClr val="FFFFFF"/>
              </a:bgClr>
            </a:pattFill>
            <a:ln w="9525">
              <a:solidFill>
                <a:schemeClr val="bg2"/>
              </a:solidFill>
              <a:miter lim="800000"/>
              <a:headEnd/>
              <a:tailEnd/>
            </a:ln>
          </p:spPr>
          <p:txBody>
            <a:bodyPr wrap="none" anchor="ctr"/>
            <a:lstStyle/>
            <a:p>
              <a:endParaRPr lang="en-US"/>
            </a:p>
          </p:txBody>
        </p:sp>
        <p:sp>
          <p:nvSpPr>
            <p:cNvPr id="21513" name="Rectangle 13" descr="Light downward diagonal"/>
            <p:cNvSpPr>
              <a:spLocks noChangeArrowheads="1"/>
            </p:cNvSpPr>
            <p:nvPr/>
          </p:nvSpPr>
          <p:spPr bwMode="auto">
            <a:xfrm flipH="1">
              <a:off x="3819" y="-15"/>
              <a:ext cx="47" cy="4030"/>
            </a:xfrm>
            <a:prstGeom prst="rect">
              <a:avLst/>
            </a:prstGeom>
            <a:pattFill prst="ltDnDiag">
              <a:fgClr>
                <a:schemeClr val="bg2"/>
              </a:fgClr>
              <a:bgClr>
                <a:srgbClr val="FFFFFF"/>
              </a:bgClr>
            </a:pattFill>
            <a:ln w="9525">
              <a:solidFill>
                <a:schemeClr val="bg2"/>
              </a:solidFill>
              <a:miter lim="800000"/>
              <a:headEnd/>
              <a:tailEnd/>
            </a:ln>
          </p:spPr>
          <p:txBody>
            <a:bodyPr wrap="none" anchor="ctr"/>
            <a:lstStyle/>
            <a:p>
              <a:endParaRPr lang="en-US"/>
            </a:p>
          </p:txBody>
        </p:sp>
      </p:grpSp>
      <p:sp>
        <p:nvSpPr>
          <p:cNvPr id="21511" name="TextBox 8"/>
          <p:cNvSpPr txBox="1">
            <a:spLocks noChangeArrowheads="1"/>
          </p:cNvSpPr>
          <p:nvPr/>
        </p:nvSpPr>
        <p:spPr bwMode="auto">
          <a:xfrm>
            <a:off x="7010400" y="6400800"/>
            <a:ext cx="2108200" cy="369888"/>
          </a:xfrm>
          <a:prstGeom prst="rect">
            <a:avLst/>
          </a:prstGeom>
          <a:noFill/>
          <a:ln w="9525">
            <a:noFill/>
            <a:miter lim="800000"/>
            <a:headEnd/>
            <a:tailEnd/>
          </a:ln>
        </p:spPr>
        <p:txBody>
          <a:bodyPr wrap="none">
            <a:spAutoFit/>
          </a:bodyPr>
          <a:lstStyle/>
          <a:p>
            <a:r>
              <a:rPr lang="en-US"/>
              <a:t>Slide Credit: Nister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8" descr="everest"/>
          <p:cNvPicPr>
            <a:picLocks noGrp="1" noChangeAspect="1" noChangeArrowheads="1"/>
          </p:cNvPicPr>
          <p:nvPr>
            <p:ph idx="4294967295"/>
          </p:nvPr>
        </p:nvPicPr>
        <p:blipFill>
          <a:blip r:embed="rId3" cstate="print"/>
          <a:srcRect/>
          <a:stretch>
            <a:fillRect/>
          </a:stretch>
        </p:blipFill>
        <p:spPr>
          <a:xfrm>
            <a:off x="-685800" y="-381000"/>
            <a:ext cx="11353800" cy="6737350"/>
          </a:xfrm>
          <a:noFill/>
        </p:spPr>
      </p:pic>
      <p:grpSp>
        <p:nvGrpSpPr>
          <p:cNvPr id="2" name="Group 5"/>
          <p:cNvGrpSpPr>
            <a:grpSpLocks/>
          </p:cNvGrpSpPr>
          <p:nvPr/>
        </p:nvGrpSpPr>
        <p:grpSpPr bwMode="auto">
          <a:xfrm>
            <a:off x="4419600" y="609600"/>
            <a:ext cx="76200" cy="762000"/>
            <a:chOff x="3761" y="-22"/>
            <a:chExt cx="105" cy="4037"/>
          </a:xfrm>
        </p:grpSpPr>
        <p:sp>
          <p:nvSpPr>
            <p:cNvPr id="22534" name="Rectangle 6" descr="Light horizontal"/>
            <p:cNvSpPr>
              <a:spLocks noChangeArrowheads="1"/>
            </p:cNvSpPr>
            <p:nvPr/>
          </p:nvSpPr>
          <p:spPr bwMode="auto">
            <a:xfrm>
              <a:off x="3761" y="-22"/>
              <a:ext cx="55" cy="4030"/>
            </a:xfrm>
            <a:prstGeom prst="rect">
              <a:avLst/>
            </a:prstGeom>
            <a:pattFill prst="ltHorz">
              <a:fgClr>
                <a:schemeClr val="bg2"/>
              </a:fgClr>
              <a:bgClr>
                <a:srgbClr val="FFFFFF"/>
              </a:bgClr>
            </a:pattFill>
            <a:ln w="9525">
              <a:solidFill>
                <a:schemeClr val="bg2"/>
              </a:solidFill>
              <a:miter lim="800000"/>
              <a:headEnd/>
              <a:tailEnd/>
            </a:ln>
          </p:spPr>
          <p:txBody>
            <a:bodyPr wrap="none" anchor="ctr"/>
            <a:lstStyle/>
            <a:p>
              <a:endParaRPr lang="en-US"/>
            </a:p>
          </p:txBody>
        </p:sp>
        <p:sp>
          <p:nvSpPr>
            <p:cNvPr id="22535" name="Rectangle 7" descr="Light downward diagonal"/>
            <p:cNvSpPr>
              <a:spLocks noChangeArrowheads="1"/>
            </p:cNvSpPr>
            <p:nvPr/>
          </p:nvSpPr>
          <p:spPr bwMode="auto">
            <a:xfrm flipH="1">
              <a:off x="3819" y="-15"/>
              <a:ext cx="47" cy="4030"/>
            </a:xfrm>
            <a:prstGeom prst="rect">
              <a:avLst/>
            </a:prstGeom>
            <a:pattFill prst="ltDnDiag">
              <a:fgClr>
                <a:schemeClr val="bg2"/>
              </a:fgClr>
              <a:bgClr>
                <a:srgbClr val="FFFFFF"/>
              </a:bgClr>
            </a:pattFill>
            <a:ln w="9525">
              <a:solidFill>
                <a:schemeClr val="bg2"/>
              </a:solidFill>
              <a:miter lim="800000"/>
              <a:headEnd/>
              <a:tailEnd/>
            </a:ln>
          </p:spPr>
          <p:txBody>
            <a:bodyPr wrap="none" anchor="ctr"/>
            <a:lstStyle/>
            <a:p>
              <a:endParaRPr lang="en-US"/>
            </a:p>
          </p:txBody>
        </p:sp>
      </p:grpSp>
      <p:sp>
        <p:nvSpPr>
          <p:cNvPr id="22532" name="TextBox 7"/>
          <p:cNvSpPr txBox="1">
            <a:spLocks noChangeArrowheads="1"/>
          </p:cNvSpPr>
          <p:nvPr/>
        </p:nvSpPr>
        <p:spPr bwMode="auto">
          <a:xfrm>
            <a:off x="6858000" y="6553200"/>
            <a:ext cx="2108200" cy="369888"/>
          </a:xfrm>
          <a:prstGeom prst="rect">
            <a:avLst/>
          </a:prstGeom>
          <a:noFill/>
          <a:ln w="9525">
            <a:noFill/>
            <a:miter lim="800000"/>
            <a:headEnd/>
            <a:tailEnd/>
          </a:ln>
        </p:spPr>
        <p:txBody>
          <a:bodyPr wrap="none">
            <a:spAutoFit/>
          </a:bodyPr>
          <a:lstStyle/>
          <a:p>
            <a:r>
              <a:rPr lang="en-US"/>
              <a:t>Slide Credit: Nister</a:t>
            </a:r>
          </a:p>
        </p:txBody>
      </p:sp>
      <p:sp>
        <p:nvSpPr>
          <p:cNvPr id="9" name="Rectangle 8"/>
          <p:cNvSpPr/>
          <p:nvPr/>
        </p:nvSpPr>
        <p:spPr>
          <a:xfrm>
            <a:off x="0" y="6248400"/>
            <a:ext cx="37338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Slide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smtClean="0"/>
              <a:t>Key Ideas</a:t>
            </a:r>
          </a:p>
        </p:txBody>
      </p:sp>
      <p:sp>
        <p:nvSpPr>
          <p:cNvPr id="26627" name="Content Placeholder 2"/>
          <p:cNvSpPr>
            <a:spLocks noGrp="1"/>
          </p:cNvSpPr>
          <p:nvPr>
            <p:ph idx="1"/>
          </p:nvPr>
        </p:nvSpPr>
        <p:spPr/>
        <p:txBody>
          <a:bodyPr/>
          <a:lstStyle/>
          <a:p>
            <a:endParaRPr lang="en-US" smtClean="0"/>
          </a:p>
          <a:p>
            <a:r>
              <a:rPr lang="en-US" smtClean="0"/>
              <a:t>Visual Words</a:t>
            </a:r>
          </a:p>
          <a:p>
            <a:pPr lvl="1"/>
            <a:r>
              <a:rPr lang="en-US" smtClean="0"/>
              <a:t>Cluster descriptors (e.g., K-means)</a:t>
            </a:r>
          </a:p>
          <a:p>
            <a:endParaRPr lang="en-US" smtClean="0"/>
          </a:p>
          <a:p>
            <a:r>
              <a:rPr lang="en-US" smtClean="0"/>
              <a:t>Inverse document file</a:t>
            </a:r>
          </a:p>
          <a:p>
            <a:pPr lvl="1"/>
            <a:r>
              <a:rPr lang="en-US" smtClean="0"/>
              <a:t>Quick lookup of files given keypoints</a:t>
            </a:r>
          </a:p>
          <a:p>
            <a:endParaRPr lang="en-US" smtClean="0"/>
          </a:p>
        </p:txBody>
      </p:sp>
      <p:pic>
        <p:nvPicPr>
          <p:cNvPr id="26628" name="Picture 4"/>
          <p:cNvPicPr>
            <a:picLocks noChangeAspect="1" noChangeArrowheads="1"/>
          </p:cNvPicPr>
          <p:nvPr/>
        </p:nvPicPr>
        <p:blipFill>
          <a:blip r:embed="rId2" cstate="print"/>
          <a:srcRect/>
          <a:stretch>
            <a:fillRect/>
          </a:stretch>
        </p:blipFill>
        <p:spPr bwMode="auto">
          <a:xfrm>
            <a:off x="2743200" y="5018088"/>
            <a:ext cx="2333625" cy="1114425"/>
          </a:xfrm>
          <a:prstGeom prst="rect">
            <a:avLst/>
          </a:prstGeom>
          <a:noFill/>
          <a:ln w="9525">
            <a:noFill/>
            <a:miter lim="800000"/>
            <a:headEnd/>
            <a:tailEnd/>
          </a:ln>
        </p:spPr>
      </p:pic>
      <p:sp>
        <p:nvSpPr>
          <p:cNvPr id="26629" name="TextBox 4"/>
          <p:cNvSpPr txBox="1">
            <a:spLocks noChangeArrowheads="1"/>
          </p:cNvSpPr>
          <p:nvPr/>
        </p:nvSpPr>
        <p:spPr bwMode="auto">
          <a:xfrm>
            <a:off x="1447800" y="4648200"/>
            <a:ext cx="5784850" cy="369888"/>
          </a:xfrm>
          <a:prstGeom prst="rect">
            <a:avLst/>
          </a:prstGeom>
          <a:noFill/>
          <a:ln w="9525">
            <a:noFill/>
            <a:miter lim="800000"/>
            <a:headEnd/>
            <a:tailEnd/>
          </a:ln>
        </p:spPr>
        <p:txBody>
          <a:bodyPr wrap="none">
            <a:spAutoFit/>
          </a:bodyPr>
          <a:lstStyle/>
          <a:p>
            <a:r>
              <a:rPr lang="en-US"/>
              <a:t>tf-idf: Term Frequency – Inverse Document Frequency</a:t>
            </a:r>
          </a:p>
        </p:txBody>
      </p:sp>
      <p:cxnSp>
        <p:nvCxnSpPr>
          <p:cNvPr id="7" name="Straight Arrow Connector 6"/>
          <p:cNvCxnSpPr/>
          <p:nvPr/>
        </p:nvCxnSpPr>
        <p:spPr>
          <a:xfrm flipV="1">
            <a:off x="2667000" y="6096000"/>
            <a:ext cx="9906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a:spLocks noChangeArrowheads="1"/>
          </p:cNvSpPr>
          <p:nvPr/>
        </p:nvSpPr>
        <p:spPr bwMode="auto">
          <a:xfrm>
            <a:off x="381000" y="6411913"/>
            <a:ext cx="2438400" cy="369887"/>
          </a:xfrm>
          <a:prstGeom prst="rect">
            <a:avLst/>
          </a:prstGeom>
          <a:noFill/>
          <a:ln w="9525">
            <a:noFill/>
            <a:miter lim="800000"/>
            <a:headEnd/>
            <a:tailEnd/>
          </a:ln>
        </p:spPr>
        <p:txBody>
          <a:bodyPr>
            <a:spAutoFit/>
          </a:bodyPr>
          <a:lstStyle/>
          <a:p>
            <a:r>
              <a:rPr lang="en-US"/>
              <a:t># words in document</a:t>
            </a:r>
          </a:p>
        </p:txBody>
      </p:sp>
      <p:sp>
        <p:nvSpPr>
          <p:cNvPr id="10" name="TextBox 9"/>
          <p:cNvSpPr txBox="1">
            <a:spLocks noChangeArrowheads="1"/>
          </p:cNvSpPr>
          <p:nvPr/>
        </p:nvSpPr>
        <p:spPr bwMode="auto">
          <a:xfrm>
            <a:off x="533400" y="5257800"/>
            <a:ext cx="2343150" cy="646113"/>
          </a:xfrm>
          <a:prstGeom prst="rect">
            <a:avLst/>
          </a:prstGeom>
          <a:noFill/>
          <a:ln w="9525">
            <a:noFill/>
            <a:miter lim="800000"/>
            <a:headEnd/>
            <a:tailEnd/>
          </a:ln>
        </p:spPr>
        <p:txBody>
          <a:bodyPr>
            <a:spAutoFit/>
          </a:bodyPr>
          <a:lstStyle/>
          <a:p>
            <a:r>
              <a:rPr lang="en-US"/>
              <a:t># times word appears in document</a:t>
            </a:r>
          </a:p>
        </p:txBody>
      </p:sp>
      <p:cxnSp>
        <p:nvCxnSpPr>
          <p:cNvPr id="11" name="Straight Arrow Connector 10"/>
          <p:cNvCxnSpPr/>
          <p:nvPr/>
        </p:nvCxnSpPr>
        <p:spPr>
          <a:xfrm>
            <a:off x="2590800" y="5334000"/>
            <a:ext cx="99060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a:spLocks noChangeArrowheads="1"/>
          </p:cNvSpPr>
          <p:nvPr/>
        </p:nvSpPr>
        <p:spPr bwMode="auto">
          <a:xfrm>
            <a:off x="5257800" y="5105400"/>
            <a:ext cx="2057400" cy="369888"/>
          </a:xfrm>
          <a:prstGeom prst="rect">
            <a:avLst/>
          </a:prstGeom>
          <a:noFill/>
          <a:ln w="9525">
            <a:noFill/>
            <a:miter lim="800000"/>
            <a:headEnd/>
            <a:tailEnd/>
          </a:ln>
        </p:spPr>
        <p:txBody>
          <a:bodyPr>
            <a:spAutoFit/>
          </a:bodyPr>
          <a:lstStyle/>
          <a:p>
            <a:r>
              <a:rPr lang="en-US"/>
              <a:t>#  documents</a:t>
            </a:r>
          </a:p>
        </p:txBody>
      </p:sp>
      <p:sp>
        <p:nvSpPr>
          <p:cNvPr id="14" name="TextBox 13"/>
          <p:cNvSpPr txBox="1">
            <a:spLocks noChangeArrowheads="1"/>
          </p:cNvSpPr>
          <p:nvPr/>
        </p:nvSpPr>
        <p:spPr bwMode="auto">
          <a:xfrm>
            <a:off x="5791200" y="5867400"/>
            <a:ext cx="2057400" cy="646113"/>
          </a:xfrm>
          <a:prstGeom prst="rect">
            <a:avLst/>
          </a:prstGeom>
          <a:noFill/>
          <a:ln w="9525">
            <a:noFill/>
            <a:miter lim="800000"/>
            <a:headEnd/>
            <a:tailEnd/>
          </a:ln>
        </p:spPr>
        <p:txBody>
          <a:bodyPr>
            <a:spAutoFit/>
          </a:bodyPr>
          <a:lstStyle/>
          <a:p>
            <a:r>
              <a:rPr lang="en-US"/>
              <a:t>#  documents that contain the word</a:t>
            </a:r>
          </a:p>
        </p:txBody>
      </p:sp>
      <p:cxnSp>
        <p:nvCxnSpPr>
          <p:cNvPr id="15" name="Straight Arrow Connector 14"/>
          <p:cNvCxnSpPr/>
          <p:nvPr/>
        </p:nvCxnSpPr>
        <p:spPr>
          <a:xfrm rot="10800000">
            <a:off x="4876800" y="5410200"/>
            <a:ext cx="533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14" idx="1"/>
          </p:cNvCxnSpPr>
          <p:nvPr/>
        </p:nvCxnSpPr>
        <p:spPr>
          <a:xfrm rot="10800000">
            <a:off x="4876800" y="5943600"/>
            <a:ext cx="914400" cy="2476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6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62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6627">
                                            <p:txEl>
                                              <p:pRg st="4" end="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662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9" grpId="0"/>
      <p:bldP spid="8" grpId="0"/>
      <p:bldP spid="10" grpId="0"/>
      <p:bldP spid="13" grpId="0"/>
      <p:bldP spid="1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smtClean="0"/>
              <a:t>Recognition with K-tree</a:t>
            </a:r>
          </a:p>
        </p:txBody>
      </p:sp>
      <p:sp>
        <p:nvSpPr>
          <p:cNvPr id="24579" name="Content Placeholder 2"/>
          <p:cNvSpPr>
            <a:spLocks noGrp="1"/>
          </p:cNvSpPr>
          <p:nvPr>
            <p:ph idx="1"/>
          </p:nvPr>
        </p:nvSpPr>
        <p:spPr/>
        <p:txBody>
          <a:bodyPr/>
          <a:lstStyle/>
          <a:p>
            <a:pPr>
              <a:buFont typeface="Arial" charset="0"/>
              <a:buNone/>
            </a:pPr>
            <a:endParaRPr lang="en-US" smtClean="0"/>
          </a:p>
          <a:p>
            <a:pPr>
              <a:buFont typeface="Arial" charset="0"/>
              <a:buNone/>
            </a:pPr>
            <a:endParaRPr lang="en-US" smtClean="0"/>
          </a:p>
          <a:p>
            <a:pPr>
              <a:buFont typeface="Arial" charset="0"/>
              <a:buNone/>
            </a:pPr>
            <a:r>
              <a:rPr lang="en-US" smtClean="0"/>
              <a:t>	</a:t>
            </a:r>
          </a:p>
        </p:txBody>
      </p:sp>
      <p:sp>
        <p:nvSpPr>
          <p:cNvPr id="24580" name="TextBox 3"/>
          <p:cNvSpPr txBox="1">
            <a:spLocks noChangeArrowheads="1"/>
          </p:cNvSpPr>
          <p:nvPr/>
        </p:nvSpPr>
        <p:spPr bwMode="auto">
          <a:xfrm>
            <a:off x="685800" y="6324600"/>
            <a:ext cx="4878388" cy="369888"/>
          </a:xfrm>
          <a:prstGeom prst="rect">
            <a:avLst/>
          </a:prstGeom>
          <a:noFill/>
          <a:ln w="9525">
            <a:noFill/>
            <a:miter lim="800000"/>
            <a:headEnd/>
            <a:tailEnd/>
          </a:ln>
        </p:spPr>
        <p:txBody>
          <a:bodyPr wrap="none">
            <a:spAutoFit/>
          </a:bodyPr>
          <a:lstStyle/>
          <a:p>
            <a:r>
              <a:rPr lang="en-US"/>
              <a:t>Following slides by David Nister (CVPR 2006)</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94"/>
          <p:cNvSpPr>
            <a:spLocks noChangeArrowheads="1"/>
          </p:cNvSpPr>
          <p:nvPr/>
        </p:nvSpPr>
        <p:spPr bwMode="auto">
          <a:xfrm>
            <a:off x="5029200" y="1577975"/>
            <a:ext cx="3733800" cy="3124200"/>
          </a:xfrm>
          <a:prstGeom prst="rect">
            <a:avLst/>
          </a:prstGeom>
          <a:noFill/>
          <a:ln w="9525">
            <a:solidFill>
              <a:schemeClr val="tx1"/>
            </a:solidFill>
            <a:miter lim="800000"/>
            <a:headEnd/>
            <a:tailEnd/>
          </a:ln>
        </p:spPr>
        <p:txBody>
          <a:bodyPr wrap="none" anchor="ctr"/>
          <a:lstStyle/>
          <a:p>
            <a:endParaRPr lang="en-US"/>
          </a:p>
        </p:txBody>
      </p:sp>
      <p:pic>
        <p:nvPicPr>
          <p:cNvPr id="12377" name="Picture 89" descr="115_1542"/>
          <p:cNvPicPr>
            <a:picLocks noChangeAspect="1" noChangeArrowheads="1"/>
          </p:cNvPicPr>
          <p:nvPr/>
        </p:nvPicPr>
        <p:blipFill>
          <a:blip r:embed="rId3" cstate="print"/>
          <a:srcRect/>
          <a:stretch>
            <a:fillRect/>
          </a:stretch>
        </p:blipFill>
        <p:spPr bwMode="auto">
          <a:xfrm>
            <a:off x="457200" y="1577975"/>
            <a:ext cx="4191000" cy="3146425"/>
          </a:xfrm>
          <a:prstGeom prst="rect">
            <a:avLst/>
          </a:prstGeom>
          <a:noFill/>
          <a:ln w="9525">
            <a:noFill/>
            <a:miter lim="800000"/>
            <a:headEnd/>
            <a:tailEnd/>
          </a:ln>
        </p:spPr>
      </p:pic>
      <p:grpSp>
        <p:nvGrpSpPr>
          <p:cNvPr id="2" name="Group 240"/>
          <p:cNvGrpSpPr>
            <a:grpSpLocks/>
          </p:cNvGrpSpPr>
          <p:nvPr/>
        </p:nvGrpSpPr>
        <p:grpSpPr bwMode="auto">
          <a:xfrm>
            <a:off x="1123950" y="1912938"/>
            <a:ext cx="3143250" cy="2546350"/>
            <a:chOff x="708" y="499"/>
            <a:chExt cx="1980" cy="1604"/>
          </a:xfrm>
        </p:grpSpPr>
        <p:sp>
          <p:nvSpPr>
            <p:cNvPr id="25663" name="Oval 93"/>
            <p:cNvSpPr>
              <a:spLocks noChangeArrowheads="1"/>
            </p:cNvSpPr>
            <p:nvPr/>
          </p:nvSpPr>
          <p:spPr bwMode="auto">
            <a:xfrm rot="613854">
              <a:off x="1265" y="1805"/>
              <a:ext cx="144" cy="288"/>
            </a:xfrm>
            <a:prstGeom prst="ellipse">
              <a:avLst/>
            </a:prstGeom>
            <a:noFill/>
            <a:ln w="38100">
              <a:solidFill>
                <a:schemeClr val="bg1"/>
              </a:solidFill>
              <a:round/>
              <a:headEnd/>
              <a:tailEnd/>
            </a:ln>
          </p:spPr>
          <p:txBody>
            <a:bodyPr wrap="none" anchor="ctr"/>
            <a:lstStyle/>
            <a:p>
              <a:endParaRPr lang="en-US"/>
            </a:p>
          </p:txBody>
        </p:sp>
        <p:sp>
          <p:nvSpPr>
            <p:cNvPr id="25664" name="Oval 95"/>
            <p:cNvSpPr>
              <a:spLocks noChangeArrowheads="1"/>
            </p:cNvSpPr>
            <p:nvPr/>
          </p:nvSpPr>
          <p:spPr bwMode="auto">
            <a:xfrm>
              <a:off x="864" y="1037"/>
              <a:ext cx="768" cy="528"/>
            </a:xfrm>
            <a:prstGeom prst="ellipse">
              <a:avLst/>
            </a:prstGeom>
            <a:noFill/>
            <a:ln w="38100">
              <a:solidFill>
                <a:schemeClr val="bg1"/>
              </a:solidFill>
              <a:round/>
              <a:headEnd/>
              <a:tailEnd/>
            </a:ln>
          </p:spPr>
          <p:txBody>
            <a:bodyPr wrap="none" anchor="ctr"/>
            <a:lstStyle/>
            <a:p>
              <a:endParaRPr lang="en-US"/>
            </a:p>
          </p:txBody>
        </p:sp>
        <p:sp>
          <p:nvSpPr>
            <p:cNvPr id="25665" name="Oval 96"/>
            <p:cNvSpPr>
              <a:spLocks noChangeArrowheads="1"/>
            </p:cNvSpPr>
            <p:nvPr/>
          </p:nvSpPr>
          <p:spPr bwMode="auto">
            <a:xfrm rot="-1606730">
              <a:off x="2016" y="1701"/>
              <a:ext cx="144" cy="288"/>
            </a:xfrm>
            <a:prstGeom prst="ellipse">
              <a:avLst/>
            </a:prstGeom>
            <a:noFill/>
            <a:ln w="38100">
              <a:solidFill>
                <a:schemeClr val="bg1"/>
              </a:solidFill>
              <a:round/>
              <a:headEnd/>
              <a:tailEnd/>
            </a:ln>
          </p:spPr>
          <p:txBody>
            <a:bodyPr wrap="none" anchor="ctr"/>
            <a:lstStyle/>
            <a:p>
              <a:endParaRPr lang="en-US"/>
            </a:p>
          </p:txBody>
        </p:sp>
        <p:sp>
          <p:nvSpPr>
            <p:cNvPr id="25666" name="Oval 97"/>
            <p:cNvSpPr>
              <a:spLocks noChangeArrowheads="1"/>
            </p:cNvSpPr>
            <p:nvPr/>
          </p:nvSpPr>
          <p:spPr bwMode="auto">
            <a:xfrm>
              <a:off x="1668" y="500"/>
              <a:ext cx="144" cy="288"/>
            </a:xfrm>
            <a:prstGeom prst="ellipse">
              <a:avLst/>
            </a:prstGeom>
            <a:noFill/>
            <a:ln w="38100">
              <a:solidFill>
                <a:schemeClr val="bg1"/>
              </a:solidFill>
              <a:round/>
              <a:headEnd/>
              <a:tailEnd/>
            </a:ln>
          </p:spPr>
          <p:txBody>
            <a:bodyPr wrap="none" anchor="ctr"/>
            <a:lstStyle/>
            <a:p>
              <a:endParaRPr lang="en-US"/>
            </a:p>
          </p:txBody>
        </p:sp>
        <p:sp>
          <p:nvSpPr>
            <p:cNvPr id="25667" name="Oval 98"/>
            <p:cNvSpPr>
              <a:spLocks noChangeArrowheads="1"/>
            </p:cNvSpPr>
            <p:nvPr/>
          </p:nvSpPr>
          <p:spPr bwMode="auto">
            <a:xfrm rot="613854">
              <a:off x="1448" y="1867"/>
              <a:ext cx="184" cy="189"/>
            </a:xfrm>
            <a:prstGeom prst="ellipse">
              <a:avLst/>
            </a:prstGeom>
            <a:noFill/>
            <a:ln w="38100">
              <a:solidFill>
                <a:schemeClr val="bg1"/>
              </a:solidFill>
              <a:round/>
              <a:headEnd/>
              <a:tailEnd/>
            </a:ln>
          </p:spPr>
          <p:txBody>
            <a:bodyPr wrap="none" anchor="ctr"/>
            <a:lstStyle/>
            <a:p>
              <a:endParaRPr lang="en-US"/>
            </a:p>
          </p:txBody>
        </p:sp>
        <p:sp>
          <p:nvSpPr>
            <p:cNvPr id="25668" name="Oval 99"/>
            <p:cNvSpPr>
              <a:spLocks noChangeArrowheads="1"/>
            </p:cNvSpPr>
            <p:nvPr/>
          </p:nvSpPr>
          <p:spPr bwMode="auto">
            <a:xfrm rot="2358062">
              <a:off x="917" y="1644"/>
              <a:ext cx="144" cy="288"/>
            </a:xfrm>
            <a:prstGeom prst="ellipse">
              <a:avLst/>
            </a:prstGeom>
            <a:noFill/>
            <a:ln w="38100">
              <a:solidFill>
                <a:schemeClr val="bg1"/>
              </a:solidFill>
              <a:round/>
              <a:headEnd/>
              <a:tailEnd/>
            </a:ln>
          </p:spPr>
          <p:txBody>
            <a:bodyPr wrap="none" anchor="ctr"/>
            <a:lstStyle/>
            <a:p>
              <a:endParaRPr lang="en-US"/>
            </a:p>
          </p:txBody>
        </p:sp>
        <p:sp>
          <p:nvSpPr>
            <p:cNvPr id="25669" name="Oval 100"/>
            <p:cNvSpPr>
              <a:spLocks noChangeArrowheads="1"/>
            </p:cNvSpPr>
            <p:nvPr/>
          </p:nvSpPr>
          <p:spPr bwMode="auto">
            <a:xfrm flipH="1">
              <a:off x="2385" y="1229"/>
              <a:ext cx="288" cy="144"/>
            </a:xfrm>
            <a:prstGeom prst="ellipse">
              <a:avLst/>
            </a:prstGeom>
            <a:noFill/>
            <a:ln w="38100">
              <a:solidFill>
                <a:schemeClr val="bg1"/>
              </a:solidFill>
              <a:round/>
              <a:headEnd/>
              <a:tailEnd/>
            </a:ln>
          </p:spPr>
          <p:txBody>
            <a:bodyPr wrap="none" anchor="ctr"/>
            <a:lstStyle/>
            <a:p>
              <a:endParaRPr lang="en-US"/>
            </a:p>
          </p:txBody>
        </p:sp>
        <p:sp>
          <p:nvSpPr>
            <p:cNvPr id="25670" name="Oval 101"/>
            <p:cNvSpPr>
              <a:spLocks noChangeArrowheads="1"/>
            </p:cNvSpPr>
            <p:nvPr/>
          </p:nvSpPr>
          <p:spPr bwMode="auto">
            <a:xfrm rot="1176257">
              <a:off x="1152" y="1776"/>
              <a:ext cx="144" cy="288"/>
            </a:xfrm>
            <a:prstGeom prst="ellipse">
              <a:avLst/>
            </a:prstGeom>
            <a:noFill/>
            <a:ln w="38100">
              <a:solidFill>
                <a:schemeClr val="bg1"/>
              </a:solidFill>
              <a:round/>
              <a:headEnd/>
              <a:tailEnd/>
            </a:ln>
          </p:spPr>
          <p:txBody>
            <a:bodyPr wrap="none" anchor="ctr"/>
            <a:lstStyle/>
            <a:p>
              <a:endParaRPr lang="en-US"/>
            </a:p>
          </p:txBody>
        </p:sp>
        <p:sp>
          <p:nvSpPr>
            <p:cNvPr id="25671" name="Oval 102"/>
            <p:cNvSpPr>
              <a:spLocks noChangeArrowheads="1"/>
            </p:cNvSpPr>
            <p:nvPr/>
          </p:nvSpPr>
          <p:spPr bwMode="auto">
            <a:xfrm rot="613854">
              <a:off x="1839" y="499"/>
              <a:ext cx="144" cy="288"/>
            </a:xfrm>
            <a:prstGeom prst="ellipse">
              <a:avLst/>
            </a:prstGeom>
            <a:noFill/>
            <a:ln w="38100">
              <a:solidFill>
                <a:schemeClr val="bg1"/>
              </a:solidFill>
              <a:round/>
              <a:headEnd/>
              <a:tailEnd/>
            </a:ln>
          </p:spPr>
          <p:txBody>
            <a:bodyPr wrap="none" anchor="ctr"/>
            <a:lstStyle/>
            <a:p>
              <a:endParaRPr lang="en-US"/>
            </a:p>
          </p:txBody>
        </p:sp>
        <p:sp>
          <p:nvSpPr>
            <p:cNvPr id="25672" name="Oval 103"/>
            <p:cNvSpPr>
              <a:spLocks noChangeArrowheads="1"/>
            </p:cNvSpPr>
            <p:nvPr/>
          </p:nvSpPr>
          <p:spPr bwMode="auto">
            <a:xfrm>
              <a:off x="1577" y="686"/>
              <a:ext cx="336" cy="1104"/>
            </a:xfrm>
            <a:prstGeom prst="ellipse">
              <a:avLst/>
            </a:prstGeom>
            <a:noFill/>
            <a:ln w="38100">
              <a:solidFill>
                <a:schemeClr val="bg1"/>
              </a:solidFill>
              <a:round/>
              <a:headEnd/>
              <a:tailEnd/>
            </a:ln>
          </p:spPr>
          <p:txBody>
            <a:bodyPr wrap="none" anchor="ctr"/>
            <a:lstStyle/>
            <a:p>
              <a:endParaRPr lang="en-US"/>
            </a:p>
          </p:txBody>
        </p:sp>
        <p:sp>
          <p:nvSpPr>
            <p:cNvPr id="25673" name="Oval 104"/>
            <p:cNvSpPr>
              <a:spLocks noChangeArrowheads="1"/>
            </p:cNvSpPr>
            <p:nvPr/>
          </p:nvSpPr>
          <p:spPr bwMode="auto">
            <a:xfrm rot="-1855333">
              <a:off x="974" y="816"/>
              <a:ext cx="121" cy="234"/>
            </a:xfrm>
            <a:prstGeom prst="ellipse">
              <a:avLst/>
            </a:prstGeom>
            <a:noFill/>
            <a:ln w="38100">
              <a:solidFill>
                <a:schemeClr val="bg1"/>
              </a:solidFill>
              <a:round/>
              <a:headEnd/>
              <a:tailEnd/>
            </a:ln>
          </p:spPr>
          <p:txBody>
            <a:bodyPr wrap="none" anchor="ctr"/>
            <a:lstStyle/>
            <a:p>
              <a:endParaRPr lang="en-US"/>
            </a:p>
          </p:txBody>
        </p:sp>
        <p:sp>
          <p:nvSpPr>
            <p:cNvPr id="25674" name="Oval 223"/>
            <p:cNvSpPr>
              <a:spLocks noChangeArrowheads="1"/>
            </p:cNvSpPr>
            <p:nvPr/>
          </p:nvSpPr>
          <p:spPr bwMode="auto">
            <a:xfrm rot="2771294">
              <a:off x="2309" y="681"/>
              <a:ext cx="144" cy="288"/>
            </a:xfrm>
            <a:prstGeom prst="ellipse">
              <a:avLst/>
            </a:prstGeom>
            <a:noFill/>
            <a:ln w="38100">
              <a:solidFill>
                <a:schemeClr val="bg1"/>
              </a:solidFill>
              <a:round/>
              <a:headEnd/>
              <a:tailEnd/>
            </a:ln>
          </p:spPr>
          <p:txBody>
            <a:bodyPr wrap="none" anchor="ctr"/>
            <a:lstStyle/>
            <a:p>
              <a:endParaRPr lang="en-US"/>
            </a:p>
          </p:txBody>
        </p:sp>
        <p:sp>
          <p:nvSpPr>
            <p:cNvPr id="25675" name="Oval 224"/>
            <p:cNvSpPr>
              <a:spLocks noChangeArrowheads="1"/>
            </p:cNvSpPr>
            <p:nvPr/>
          </p:nvSpPr>
          <p:spPr bwMode="auto">
            <a:xfrm rot="2771294">
              <a:off x="799" y="1504"/>
              <a:ext cx="144" cy="288"/>
            </a:xfrm>
            <a:prstGeom prst="ellipse">
              <a:avLst/>
            </a:prstGeom>
            <a:noFill/>
            <a:ln w="38100">
              <a:solidFill>
                <a:schemeClr val="bg1"/>
              </a:solidFill>
              <a:round/>
              <a:headEnd/>
              <a:tailEnd/>
            </a:ln>
          </p:spPr>
          <p:txBody>
            <a:bodyPr wrap="none" anchor="ctr"/>
            <a:lstStyle/>
            <a:p>
              <a:endParaRPr lang="en-US"/>
            </a:p>
          </p:txBody>
        </p:sp>
        <p:sp>
          <p:nvSpPr>
            <p:cNvPr id="25676" name="Oval 225"/>
            <p:cNvSpPr>
              <a:spLocks noChangeArrowheads="1"/>
            </p:cNvSpPr>
            <p:nvPr/>
          </p:nvSpPr>
          <p:spPr bwMode="auto">
            <a:xfrm rot="18828706" flipH="1">
              <a:off x="2198" y="1536"/>
              <a:ext cx="226" cy="288"/>
            </a:xfrm>
            <a:prstGeom prst="ellipse">
              <a:avLst/>
            </a:prstGeom>
            <a:noFill/>
            <a:ln w="38100">
              <a:solidFill>
                <a:schemeClr val="bg1"/>
              </a:solidFill>
              <a:round/>
              <a:headEnd/>
              <a:tailEnd/>
            </a:ln>
          </p:spPr>
          <p:txBody>
            <a:bodyPr wrap="none" anchor="ctr"/>
            <a:lstStyle/>
            <a:p>
              <a:endParaRPr lang="en-US"/>
            </a:p>
          </p:txBody>
        </p:sp>
        <p:sp>
          <p:nvSpPr>
            <p:cNvPr id="25677" name="Oval 226"/>
            <p:cNvSpPr>
              <a:spLocks noChangeArrowheads="1"/>
            </p:cNvSpPr>
            <p:nvPr/>
          </p:nvSpPr>
          <p:spPr bwMode="auto">
            <a:xfrm rot="3765951">
              <a:off x="2405" y="777"/>
              <a:ext cx="144" cy="288"/>
            </a:xfrm>
            <a:prstGeom prst="ellipse">
              <a:avLst/>
            </a:prstGeom>
            <a:noFill/>
            <a:ln w="38100">
              <a:solidFill>
                <a:schemeClr val="bg1"/>
              </a:solidFill>
              <a:round/>
              <a:headEnd/>
              <a:tailEnd/>
            </a:ln>
          </p:spPr>
          <p:txBody>
            <a:bodyPr wrap="none" anchor="ctr"/>
            <a:lstStyle/>
            <a:p>
              <a:endParaRPr lang="en-US"/>
            </a:p>
          </p:txBody>
        </p:sp>
        <p:sp>
          <p:nvSpPr>
            <p:cNvPr id="25678" name="Oval 227"/>
            <p:cNvSpPr>
              <a:spLocks noChangeArrowheads="1"/>
            </p:cNvSpPr>
            <p:nvPr/>
          </p:nvSpPr>
          <p:spPr bwMode="auto">
            <a:xfrm rot="18828706" flipH="1">
              <a:off x="900" y="907"/>
              <a:ext cx="144" cy="288"/>
            </a:xfrm>
            <a:prstGeom prst="ellipse">
              <a:avLst/>
            </a:prstGeom>
            <a:noFill/>
            <a:ln w="38100">
              <a:solidFill>
                <a:schemeClr val="bg1"/>
              </a:solidFill>
              <a:round/>
              <a:headEnd/>
              <a:tailEnd/>
            </a:ln>
          </p:spPr>
          <p:txBody>
            <a:bodyPr wrap="none" anchor="ctr"/>
            <a:lstStyle/>
            <a:p>
              <a:endParaRPr lang="en-US"/>
            </a:p>
          </p:txBody>
        </p:sp>
        <p:sp>
          <p:nvSpPr>
            <p:cNvPr id="25679" name="Oval 228"/>
            <p:cNvSpPr>
              <a:spLocks noChangeArrowheads="1"/>
            </p:cNvSpPr>
            <p:nvPr/>
          </p:nvSpPr>
          <p:spPr bwMode="auto">
            <a:xfrm rot="1635042">
              <a:off x="1010" y="1715"/>
              <a:ext cx="144" cy="288"/>
            </a:xfrm>
            <a:prstGeom prst="ellipse">
              <a:avLst/>
            </a:prstGeom>
            <a:noFill/>
            <a:ln w="38100">
              <a:solidFill>
                <a:schemeClr val="bg1"/>
              </a:solidFill>
              <a:round/>
              <a:headEnd/>
              <a:tailEnd/>
            </a:ln>
          </p:spPr>
          <p:txBody>
            <a:bodyPr wrap="none" anchor="ctr"/>
            <a:lstStyle/>
            <a:p>
              <a:endParaRPr lang="en-US"/>
            </a:p>
          </p:txBody>
        </p:sp>
        <p:sp>
          <p:nvSpPr>
            <p:cNvPr id="25680" name="Oval 229"/>
            <p:cNvSpPr>
              <a:spLocks noChangeArrowheads="1"/>
            </p:cNvSpPr>
            <p:nvPr/>
          </p:nvSpPr>
          <p:spPr bwMode="auto">
            <a:xfrm rot="-215175">
              <a:off x="1968" y="886"/>
              <a:ext cx="192" cy="658"/>
            </a:xfrm>
            <a:prstGeom prst="ellipse">
              <a:avLst/>
            </a:prstGeom>
            <a:noFill/>
            <a:ln w="38100">
              <a:solidFill>
                <a:schemeClr val="bg1"/>
              </a:solidFill>
              <a:round/>
              <a:headEnd/>
              <a:tailEnd/>
            </a:ln>
          </p:spPr>
          <p:txBody>
            <a:bodyPr wrap="none" anchor="ctr"/>
            <a:lstStyle/>
            <a:p>
              <a:endParaRPr lang="en-US"/>
            </a:p>
          </p:txBody>
        </p:sp>
        <p:sp>
          <p:nvSpPr>
            <p:cNvPr id="25681" name="Oval 230"/>
            <p:cNvSpPr>
              <a:spLocks noChangeArrowheads="1"/>
            </p:cNvSpPr>
            <p:nvPr/>
          </p:nvSpPr>
          <p:spPr bwMode="auto">
            <a:xfrm rot="-1140700">
              <a:off x="1783" y="1777"/>
              <a:ext cx="178" cy="288"/>
            </a:xfrm>
            <a:prstGeom prst="ellipse">
              <a:avLst/>
            </a:prstGeom>
            <a:noFill/>
            <a:ln w="38100">
              <a:solidFill>
                <a:schemeClr val="bg1"/>
              </a:solidFill>
              <a:round/>
              <a:headEnd/>
              <a:tailEnd/>
            </a:ln>
          </p:spPr>
          <p:txBody>
            <a:bodyPr wrap="none" anchor="ctr"/>
            <a:lstStyle/>
            <a:p>
              <a:endParaRPr lang="en-US"/>
            </a:p>
          </p:txBody>
        </p:sp>
        <p:sp>
          <p:nvSpPr>
            <p:cNvPr id="25682" name="Oval 231"/>
            <p:cNvSpPr>
              <a:spLocks noChangeArrowheads="1"/>
            </p:cNvSpPr>
            <p:nvPr/>
          </p:nvSpPr>
          <p:spPr bwMode="auto">
            <a:xfrm rot="-1140700">
              <a:off x="1670" y="1815"/>
              <a:ext cx="178" cy="288"/>
            </a:xfrm>
            <a:prstGeom prst="ellipse">
              <a:avLst/>
            </a:prstGeom>
            <a:noFill/>
            <a:ln w="38100">
              <a:solidFill>
                <a:schemeClr val="bg1"/>
              </a:solidFill>
              <a:round/>
              <a:headEnd/>
              <a:tailEnd/>
            </a:ln>
          </p:spPr>
          <p:txBody>
            <a:bodyPr wrap="none" anchor="ctr"/>
            <a:lstStyle/>
            <a:p>
              <a:endParaRPr lang="en-US"/>
            </a:p>
          </p:txBody>
        </p:sp>
        <p:sp>
          <p:nvSpPr>
            <p:cNvPr id="25683" name="Oval 232"/>
            <p:cNvSpPr>
              <a:spLocks noChangeArrowheads="1"/>
            </p:cNvSpPr>
            <p:nvPr/>
          </p:nvSpPr>
          <p:spPr bwMode="auto">
            <a:xfrm rot="-1140700">
              <a:off x="1246" y="665"/>
              <a:ext cx="138" cy="192"/>
            </a:xfrm>
            <a:prstGeom prst="ellipse">
              <a:avLst/>
            </a:prstGeom>
            <a:noFill/>
            <a:ln w="38100">
              <a:solidFill>
                <a:schemeClr val="bg1"/>
              </a:solidFill>
              <a:round/>
              <a:headEnd/>
              <a:tailEnd/>
            </a:ln>
          </p:spPr>
          <p:txBody>
            <a:bodyPr wrap="none" anchor="ctr"/>
            <a:lstStyle/>
            <a:p>
              <a:endParaRPr lang="en-US"/>
            </a:p>
          </p:txBody>
        </p:sp>
        <p:sp>
          <p:nvSpPr>
            <p:cNvPr id="25684" name="Oval 233"/>
            <p:cNvSpPr>
              <a:spLocks noChangeArrowheads="1"/>
            </p:cNvSpPr>
            <p:nvPr/>
          </p:nvSpPr>
          <p:spPr bwMode="auto">
            <a:xfrm rot="-1140700">
              <a:off x="2031" y="586"/>
              <a:ext cx="192" cy="189"/>
            </a:xfrm>
            <a:prstGeom prst="ellipse">
              <a:avLst/>
            </a:prstGeom>
            <a:noFill/>
            <a:ln w="38100">
              <a:solidFill>
                <a:schemeClr val="bg1"/>
              </a:solidFill>
              <a:round/>
              <a:headEnd/>
              <a:tailEnd/>
            </a:ln>
          </p:spPr>
          <p:txBody>
            <a:bodyPr wrap="none" anchor="ctr"/>
            <a:lstStyle/>
            <a:p>
              <a:endParaRPr lang="en-US"/>
            </a:p>
          </p:txBody>
        </p:sp>
        <p:sp>
          <p:nvSpPr>
            <p:cNvPr id="25685" name="Oval 234"/>
            <p:cNvSpPr>
              <a:spLocks noChangeArrowheads="1"/>
            </p:cNvSpPr>
            <p:nvPr/>
          </p:nvSpPr>
          <p:spPr bwMode="auto">
            <a:xfrm rot="-3299226">
              <a:off x="2352" y="1421"/>
              <a:ext cx="178" cy="288"/>
            </a:xfrm>
            <a:prstGeom prst="ellipse">
              <a:avLst/>
            </a:prstGeom>
            <a:noFill/>
            <a:ln w="38100">
              <a:solidFill>
                <a:schemeClr val="bg1"/>
              </a:solidFill>
              <a:round/>
              <a:headEnd/>
              <a:tailEnd/>
            </a:ln>
          </p:spPr>
          <p:txBody>
            <a:bodyPr wrap="none" anchor="ctr"/>
            <a:lstStyle/>
            <a:p>
              <a:endParaRPr lang="en-US"/>
            </a:p>
          </p:txBody>
        </p:sp>
        <p:sp>
          <p:nvSpPr>
            <p:cNvPr id="25686" name="Oval 236"/>
            <p:cNvSpPr>
              <a:spLocks noChangeArrowheads="1"/>
            </p:cNvSpPr>
            <p:nvPr/>
          </p:nvSpPr>
          <p:spPr bwMode="auto">
            <a:xfrm rot="-3299226">
              <a:off x="2398" y="1315"/>
              <a:ext cx="178" cy="288"/>
            </a:xfrm>
            <a:prstGeom prst="ellipse">
              <a:avLst/>
            </a:prstGeom>
            <a:noFill/>
            <a:ln w="38100">
              <a:solidFill>
                <a:schemeClr val="bg1"/>
              </a:solidFill>
              <a:round/>
              <a:headEnd/>
              <a:tailEnd/>
            </a:ln>
          </p:spPr>
          <p:txBody>
            <a:bodyPr wrap="none" anchor="ctr"/>
            <a:lstStyle/>
            <a:p>
              <a:endParaRPr lang="en-US"/>
            </a:p>
          </p:txBody>
        </p:sp>
        <p:sp>
          <p:nvSpPr>
            <p:cNvPr id="25687" name="Oval 237"/>
            <p:cNvSpPr>
              <a:spLocks noChangeArrowheads="1"/>
            </p:cNvSpPr>
            <p:nvPr/>
          </p:nvSpPr>
          <p:spPr bwMode="auto">
            <a:xfrm flipH="1">
              <a:off x="2400" y="1028"/>
              <a:ext cx="288" cy="186"/>
            </a:xfrm>
            <a:prstGeom prst="ellipse">
              <a:avLst/>
            </a:prstGeom>
            <a:noFill/>
            <a:ln w="38100">
              <a:solidFill>
                <a:schemeClr val="bg1"/>
              </a:solidFill>
              <a:round/>
              <a:headEnd/>
              <a:tailEnd/>
            </a:ln>
          </p:spPr>
          <p:txBody>
            <a:bodyPr wrap="none" anchor="ctr"/>
            <a:lstStyle/>
            <a:p>
              <a:endParaRPr lang="en-US"/>
            </a:p>
          </p:txBody>
        </p:sp>
        <p:sp>
          <p:nvSpPr>
            <p:cNvPr id="25688" name="Oval 238"/>
            <p:cNvSpPr>
              <a:spLocks noChangeArrowheads="1"/>
            </p:cNvSpPr>
            <p:nvPr/>
          </p:nvSpPr>
          <p:spPr bwMode="auto">
            <a:xfrm flipH="1">
              <a:off x="708" y="1348"/>
              <a:ext cx="187" cy="188"/>
            </a:xfrm>
            <a:prstGeom prst="ellipse">
              <a:avLst/>
            </a:prstGeom>
            <a:noFill/>
            <a:ln w="38100">
              <a:solidFill>
                <a:schemeClr val="bg1"/>
              </a:solidFill>
              <a:round/>
              <a:headEnd/>
              <a:tailEnd/>
            </a:ln>
          </p:spPr>
          <p:txBody>
            <a:bodyPr wrap="none" anchor="ctr"/>
            <a:lstStyle/>
            <a:p>
              <a:endParaRPr lang="en-US"/>
            </a:p>
          </p:txBody>
        </p:sp>
        <p:sp>
          <p:nvSpPr>
            <p:cNvPr id="25689" name="Oval 239"/>
            <p:cNvSpPr>
              <a:spLocks noChangeArrowheads="1"/>
            </p:cNvSpPr>
            <p:nvPr/>
          </p:nvSpPr>
          <p:spPr bwMode="auto">
            <a:xfrm rot="613854">
              <a:off x="1465" y="581"/>
              <a:ext cx="184" cy="189"/>
            </a:xfrm>
            <a:prstGeom prst="ellipse">
              <a:avLst/>
            </a:prstGeom>
            <a:noFill/>
            <a:ln w="38100">
              <a:solidFill>
                <a:schemeClr val="bg1"/>
              </a:solidFill>
              <a:round/>
              <a:headEnd/>
              <a:tailEnd/>
            </a:ln>
          </p:spPr>
          <p:txBody>
            <a:bodyPr wrap="none" anchor="ctr"/>
            <a:lstStyle/>
            <a:p>
              <a:endParaRPr lang="en-US"/>
            </a:p>
          </p:txBody>
        </p:sp>
      </p:grpSp>
      <p:grpSp>
        <p:nvGrpSpPr>
          <p:cNvPr id="3" name="Group 273"/>
          <p:cNvGrpSpPr>
            <a:grpSpLocks/>
          </p:cNvGrpSpPr>
          <p:nvPr/>
        </p:nvGrpSpPr>
        <p:grpSpPr bwMode="auto">
          <a:xfrm>
            <a:off x="5562600" y="1958975"/>
            <a:ext cx="3011488" cy="2671763"/>
            <a:chOff x="3504" y="525"/>
            <a:chExt cx="1897" cy="1683"/>
          </a:xfrm>
        </p:grpSpPr>
        <p:sp>
          <p:nvSpPr>
            <p:cNvPr id="25634" name="Oval 107"/>
            <p:cNvSpPr>
              <a:spLocks noChangeArrowheads="1"/>
            </p:cNvSpPr>
            <p:nvPr/>
          </p:nvSpPr>
          <p:spPr bwMode="auto">
            <a:xfrm>
              <a:off x="3870" y="1250"/>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5635" name="Oval 109"/>
            <p:cNvSpPr>
              <a:spLocks noChangeArrowheads="1"/>
            </p:cNvSpPr>
            <p:nvPr/>
          </p:nvSpPr>
          <p:spPr bwMode="auto">
            <a:xfrm>
              <a:off x="3915" y="1203"/>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5636" name="Oval 115"/>
            <p:cNvSpPr>
              <a:spLocks noChangeArrowheads="1"/>
            </p:cNvSpPr>
            <p:nvPr/>
          </p:nvSpPr>
          <p:spPr bwMode="auto">
            <a:xfrm>
              <a:off x="4167" y="1951"/>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5637" name="Oval 118"/>
            <p:cNvSpPr>
              <a:spLocks noChangeArrowheads="1"/>
            </p:cNvSpPr>
            <p:nvPr/>
          </p:nvSpPr>
          <p:spPr bwMode="auto">
            <a:xfrm>
              <a:off x="4281" y="1787"/>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5638" name="Oval 126"/>
            <p:cNvSpPr>
              <a:spLocks noChangeArrowheads="1"/>
            </p:cNvSpPr>
            <p:nvPr/>
          </p:nvSpPr>
          <p:spPr bwMode="auto">
            <a:xfrm>
              <a:off x="4304" y="2068"/>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5639" name="Oval 127"/>
            <p:cNvSpPr>
              <a:spLocks noChangeArrowheads="1"/>
            </p:cNvSpPr>
            <p:nvPr/>
          </p:nvSpPr>
          <p:spPr bwMode="auto">
            <a:xfrm>
              <a:off x="4075" y="2044"/>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5640" name="Oval 129"/>
            <p:cNvSpPr>
              <a:spLocks noChangeArrowheads="1"/>
            </p:cNvSpPr>
            <p:nvPr/>
          </p:nvSpPr>
          <p:spPr bwMode="auto">
            <a:xfrm>
              <a:off x="4235" y="1554"/>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5641" name="Oval 131"/>
            <p:cNvSpPr>
              <a:spLocks noChangeArrowheads="1"/>
            </p:cNvSpPr>
            <p:nvPr/>
          </p:nvSpPr>
          <p:spPr bwMode="auto">
            <a:xfrm>
              <a:off x="4647" y="1671"/>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5642" name="Oval 132"/>
            <p:cNvSpPr>
              <a:spLocks noChangeArrowheads="1"/>
            </p:cNvSpPr>
            <p:nvPr/>
          </p:nvSpPr>
          <p:spPr bwMode="auto">
            <a:xfrm>
              <a:off x="4944" y="1647"/>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5643" name="Oval 134"/>
            <p:cNvSpPr>
              <a:spLocks noChangeArrowheads="1"/>
            </p:cNvSpPr>
            <p:nvPr/>
          </p:nvSpPr>
          <p:spPr bwMode="auto">
            <a:xfrm>
              <a:off x="4350" y="1460"/>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5644" name="Oval 139"/>
            <p:cNvSpPr>
              <a:spLocks noChangeArrowheads="1"/>
            </p:cNvSpPr>
            <p:nvPr/>
          </p:nvSpPr>
          <p:spPr bwMode="auto">
            <a:xfrm>
              <a:off x="3824" y="1320"/>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5645" name="Oval 142"/>
            <p:cNvSpPr>
              <a:spLocks noChangeArrowheads="1"/>
            </p:cNvSpPr>
            <p:nvPr/>
          </p:nvSpPr>
          <p:spPr bwMode="auto">
            <a:xfrm>
              <a:off x="4007" y="1110"/>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5646" name="Oval 146"/>
            <p:cNvSpPr>
              <a:spLocks noChangeArrowheads="1"/>
            </p:cNvSpPr>
            <p:nvPr/>
          </p:nvSpPr>
          <p:spPr bwMode="auto">
            <a:xfrm>
              <a:off x="4030" y="899"/>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5647" name="Oval 148"/>
            <p:cNvSpPr>
              <a:spLocks noChangeArrowheads="1"/>
            </p:cNvSpPr>
            <p:nvPr/>
          </p:nvSpPr>
          <p:spPr bwMode="auto">
            <a:xfrm>
              <a:off x="4258" y="1273"/>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5648" name="Oval 149"/>
            <p:cNvSpPr>
              <a:spLocks noChangeArrowheads="1"/>
            </p:cNvSpPr>
            <p:nvPr/>
          </p:nvSpPr>
          <p:spPr bwMode="auto">
            <a:xfrm>
              <a:off x="4624" y="1227"/>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5649" name="Oval 156"/>
            <p:cNvSpPr>
              <a:spLocks noChangeArrowheads="1"/>
            </p:cNvSpPr>
            <p:nvPr/>
          </p:nvSpPr>
          <p:spPr bwMode="auto">
            <a:xfrm>
              <a:off x="4578" y="923"/>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5650" name="Oval 159"/>
            <p:cNvSpPr>
              <a:spLocks noChangeArrowheads="1"/>
            </p:cNvSpPr>
            <p:nvPr/>
          </p:nvSpPr>
          <p:spPr bwMode="auto">
            <a:xfrm>
              <a:off x="3710" y="525"/>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5651" name="Oval 163"/>
            <p:cNvSpPr>
              <a:spLocks noChangeArrowheads="1"/>
            </p:cNvSpPr>
            <p:nvPr/>
          </p:nvSpPr>
          <p:spPr bwMode="auto">
            <a:xfrm>
              <a:off x="4670" y="666"/>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5652" name="Oval 170"/>
            <p:cNvSpPr>
              <a:spLocks noChangeArrowheads="1"/>
            </p:cNvSpPr>
            <p:nvPr/>
          </p:nvSpPr>
          <p:spPr bwMode="auto">
            <a:xfrm>
              <a:off x="4578" y="572"/>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5653" name="Oval 182"/>
            <p:cNvSpPr>
              <a:spLocks noChangeArrowheads="1"/>
            </p:cNvSpPr>
            <p:nvPr/>
          </p:nvSpPr>
          <p:spPr bwMode="auto">
            <a:xfrm>
              <a:off x="5104" y="853"/>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5654" name="Oval 183"/>
            <p:cNvSpPr>
              <a:spLocks noChangeArrowheads="1"/>
            </p:cNvSpPr>
            <p:nvPr/>
          </p:nvSpPr>
          <p:spPr bwMode="auto">
            <a:xfrm>
              <a:off x="5081" y="1133"/>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5655" name="Oval 184"/>
            <p:cNvSpPr>
              <a:spLocks noChangeArrowheads="1"/>
            </p:cNvSpPr>
            <p:nvPr/>
          </p:nvSpPr>
          <p:spPr bwMode="auto">
            <a:xfrm>
              <a:off x="5378" y="1203"/>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5656" name="Oval 185"/>
            <p:cNvSpPr>
              <a:spLocks noChangeArrowheads="1"/>
            </p:cNvSpPr>
            <p:nvPr/>
          </p:nvSpPr>
          <p:spPr bwMode="auto">
            <a:xfrm>
              <a:off x="5333" y="946"/>
              <a:ext cx="22"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5657" name="Oval 190"/>
            <p:cNvSpPr>
              <a:spLocks noChangeArrowheads="1"/>
            </p:cNvSpPr>
            <p:nvPr/>
          </p:nvSpPr>
          <p:spPr bwMode="auto">
            <a:xfrm>
              <a:off x="4258" y="2185"/>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5658" name="Oval 198"/>
            <p:cNvSpPr>
              <a:spLocks noChangeArrowheads="1"/>
            </p:cNvSpPr>
            <p:nvPr/>
          </p:nvSpPr>
          <p:spPr bwMode="auto">
            <a:xfrm>
              <a:off x="4030" y="759"/>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5659" name="Oval 205"/>
            <p:cNvSpPr>
              <a:spLocks noChangeArrowheads="1"/>
            </p:cNvSpPr>
            <p:nvPr/>
          </p:nvSpPr>
          <p:spPr bwMode="auto">
            <a:xfrm>
              <a:off x="3504" y="596"/>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5660" name="Oval 209"/>
            <p:cNvSpPr>
              <a:spLocks noChangeArrowheads="1"/>
            </p:cNvSpPr>
            <p:nvPr/>
          </p:nvSpPr>
          <p:spPr bwMode="auto">
            <a:xfrm>
              <a:off x="4533" y="1320"/>
              <a:ext cx="22"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5661" name="Oval 211"/>
            <p:cNvSpPr>
              <a:spLocks noChangeArrowheads="1"/>
            </p:cNvSpPr>
            <p:nvPr/>
          </p:nvSpPr>
          <p:spPr bwMode="auto">
            <a:xfrm>
              <a:off x="4533" y="1086"/>
              <a:ext cx="22"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5662" name="Oval 212"/>
            <p:cNvSpPr>
              <a:spLocks noChangeArrowheads="1"/>
            </p:cNvSpPr>
            <p:nvPr/>
          </p:nvSpPr>
          <p:spPr bwMode="auto">
            <a:xfrm>
              <a:off x="4578" y="1156"/>
              <a:ext cx="23" cy="24"/>
            </a:xfrm>
            <a:prstGeom prst="ellipse">
              <a:avLst/>
            </a:prstGeom>
            <a:solidFill>
              <a:schemeClr val="tx2"/>
            </a:solidFill>
            <a:ln w="9525">
              <a:solidFill>
                <a:schemeClr val="tx1"/>
              </a:solidFill>
              <a:round/>
              <a:headEnd/>
              <a:tailEnd/>
            </a:ln>
          </p:spPr>
          <p:txBody>
            <a:bodyPr wrap="none" anchor="ctr"/>
            <a:lstStyle/>
            <a:p>
              <a:endParaRPr lang="en-US"/>
            </a:p>
          </p:txBody>
        </p:sp>
      </p:grpSp>
      <p:grpSp>
        <p:nvGrpSpPr>
          <p:cNvPr id="4" name="Group 275"/>
          <p:cNvGrpSpPr>
            <a:grpSpLocks/>
          </p:cNvGrpSpPr>
          <p:nvPr/>
        </p:nvGrpSpPr>
        <p:grpSpPr bwMode="auto">
          <a:xfrm>
            <a:off x="1219200" y="1970088"/>
            <a:ext cx="7304088" cy="2655887"/>
            <a:chOff x="768" y="535"/>
            <a:chExt cx="4601" cy="1673"/>
          </a:xfrm>
        </p:grpSpPr>
        <p:sp>
          <p:nvSpPr>
            <p:cNvPr id="25607" name="Line 105"/>
            <p:cNvSpPr>
              <a:spLocks noChangeShapeType="1"/>
            </p:cNvSpPr>
            <p:nvPr/>
          </p:nvSpPr>
          <p:spPr bwMode="auto">
            <a:xfrm>
              <a:off x="2112" y="1824"/>
              <a:ext cx="1968" cy="240"/>
            </a:xfrm>
            <a:prstGeom prst="line">
              <a:avLst/>
            </a:prstGeom>
            <a:noFill/>
            <a:ln w="38100">
              <a:solidFill>
                <a:srgbClr val="800080"/>
              </a:solidFill>
              <a:round/>
              <a:headEnd/>
              <a:tailEnd type="triangle" w="med" len="med"/>
            </a:ln>
          </p:spPr>
          <p:txBody>
            <a:bodyPr/>
            <a:lstStyle/>
            <a:p>
              <a:endParaRPr lang="en-US"/>
            </a:p>
          </p:txBody>
        </p:sp>
        <p:sp>
          <p:nvSpPr>
            <p:cNvPr id="25608" name="Line 241"/>
            <p:cNvSpPr>
              <a:spLocks noChangeShapeType="1"/>
            </p:cNvSpPr>
            <p:nvPr/>
          </p:nvSpPr>
          <p:spPr bwMode="auto">
            <a:xfrm>
              <a:off x="2352" y="1680"/>
              <a:ext cx="1968" cy="384"/>
            </a:xfrm>
            <a:prstGeom prst="line">
              <a:avLst/>
            </a:prstGeom>
            <a:noFill/>
            <a:ln w="38100">
              <a:solidFill>
                <a:srgbClr val="800080"/>
              </a:solidFill>
              <a:round/>
              <a:headEnd/>
              <a:tailEnd type="triangle" w="med" len="med"/>
            </a:ln>
          </p:spPr>
          <p:txBody>
            <a:bodyPr/>
            <a:lstStyle/>
            <a:p>
              <a:endParaRPr lang="en-US"/>
            </a:p>
          </p:txBody>
        </p:sp>
        <p:sp>
          <p:nvSpPr>
            <p:cNvPr id="25609" name="Line 242"/>
            <p:cNvSpPr>
              <a:spLocks noChangeShapeType="1"/>
            </p:cNvSpPr>
            <p:nvPr/>
          </p:nvSpPr>
          <p:spPr bwMode="auto">
            <a:xfrm>
              <a:off x="2448" y="1584"/>
              <a:ext cx="1829" cy="211"/>
            </a:xfrm>
            <a:prstGeom prst="line">
              <a:avLst/>
            </a:prstGeom>
            <a:noFill/>
            <a:ln w="38100">
              <a:solidFill>
                <a:srgbClr val="800080"/>
              </a:solidFill>
              <a:round/>
              <a:headEnd/>
              <a:tailEnd type="triangle" w="med" len="med"/>
            </a:ln>
          </p:spPr>
          <p:txBody>
            <a:bodyPr/>
            <a:lstStyle/>
            <a:p>
              <a:endParaRPr lang="en-US"/>
            </a:p>
          </p:txBody>
        </p:sp>
        <p:sp>
          <p:nvSpPr>
            <p:cNvPr id="25610" name="Line 243"/>
            <p:cNvSpPr>
              <a:spLocks noChangeShapeType="1"/>
            </p:cNvSpPr>
            <p:nvPr/>
          </p:nvSpPr>
          <p:spPr bwMode="auto">
            <a:xfrm>
              <a:off x="1872" y="1920"/>
              <a:ext cx="2400" cy="288"/>
            </a:xfrm>
            <a:prstGeom prst="line">
              <a:avLst/>
            </a:prstGeom>
            <a:noFill/>
            <a:ln w="38100">
              <a:solidFill>
                <a:srgbClr val="800080"/>
              </a:solidFill>
              <a:round/>
              <a:headEnd/>
              <a:tailEnd type="triangle" w="med" len="med"/>
            </a:ln>
          </p:spPr>
          <p:txBody>
            <a:bodyPr/>
            <a:lstStyle/>
            <a:p>
              <a:endParaRPr lang="en-US"/>
            </a:p>
          </p:txBody>
        </p:sp>
        <p:sp>
          <p:nvSpPr>
            <p:cNvPr id="25611" name="Line 244"/>
            <p:cNvSpPr>
              <a:spLocks noChangeShapeType="1"/>
            </p:cNvSpPr>
            <p:nvPr/>
          </p:nvSpPr>
          <p:spPr bwMode="auto">
            <a:xfrm flipV="1">
              <a:off x="1728" y="1200"/>
              <a:ext cx="1872" cy="768"/>
            </a:xfrm>
            <a:prstGeom prst="line">
              <a:avLst/>
            </a:prstGeom>
            <a:noFill/>
            <a:ln w="38100">
              <a:solidFill>
                <a:srgbClr val="800080"/>
              </a:solidFill>
              <a:round/>
              <a:headEnd/>
              <a:tailEnd type="triangle" w="med" len="med"/>
            </a:ln>
          </p:spPr>
          <p:txBody>
            <a:bodyPr/>
            <a:lstStyle/>
            <a:p>
              <a:endParaRPr lang="en-US"/>
            </a:p>
          </p:txBody>
        </p:sp>
        <p:sp>
          <p:nvSpPr>
            <p:cNvPr id="25612" name="Line 245"/>
            <p:cNvSpPr>
              <a:spLocks noChangeShapeType="1"/>
            </p:cNvSpPr>
            <p:nvPr/>
          </p:nvSpPr>
          <p:spPr bwMode="auto">
            <a:xfrm>
              <a:off x="2448" y="1488"/>
              <a:ext cx="1728" cy="480"/>
            </a:xfrm>
            <a:prstGeom prst="line">
              <a:avLst/>
            </a:prstGeom>
            <a:noFill/>
            <a:ln w="38100">
              <a:solidFill>
                <a:srgbClr val="800080"/>
              </a:solidFill>
              <a:round/>
              <a:headEnd/>
              <a:tailEnd type="triangle" w="med" len="med"/>
            </a:ln>
          </p:spPr>
          <p:txBody>
            <a:bodyPr/>
            <a:lstStyle/>
            <a:p>
              <a:endParaRPr lang="en-US"/>
            </a:p>
          </p:txBody>
        </p:sp>
        <p:sp>
          <p:nvSpPr>
            <p:cNvPr id="25613" name="Line 246"/>
            <p:cNvSpPr>
              <a:spLocks noChangeShapeType="1"/>
            </p:cNvSpPr>
            <p:nvPr/>
          </p:nvSpPr>
          <p:spPr bwMode="auto">
            <a:xfrm>
              <a:off x="2544" y="1296"/>
              <a:ext cx="1682" cy="266"/>
            </a:xfrm>
            <a:prstGeom prst="line">
              <a:avLst/>
            </a:prstGeom>
            <a:noFill/>
            <a:ln w="38100">
              <a:solidFill>
                <a:srgbClr val="800080"/>
              </a:solidFill>
              <a:round/>
              <a:headEnd/>
              <a:tailEnd type="triangle" w="med" len="med"/>
            </a:ln>
          </p:spPr>
          <p:txBody>
            <a:bodyPr/>
            <a:lstStyle/>
            <a:p>
              <a:endParaRPr lang="en-US"/>
            </a:p>
          </p:txBody>
        </p:sp>
        <p:sp>
          <p:nvSpPr>
            <p:cNvPr id="25614" name="Line 247"/>
            <p:cNvSpPr>
              <a:spLocks noChangeShapeType="1"/>
            </p:cNvSpPr>
            <p:nvPr/>
          </p:nvSpPr>
          <p:spPr bwMode="auto">
            <a:xfrm>
              <a:off x="2544" y="1104"/>
              <a:ext cx="1826" cy="365"/>
            </a:xfrm>
            <a:prstGeom prst="line">
              <a:avLst/>
            </a:prstGeom>
            <a:noFill/>
            <a:ln w="38100">
              <a:solidFill>
                <a:srgbClr val="800080"/>
              </a:solidFill>
              <a:round/>
              <a:headEnd/>
              <a:tailEnd type="triangle" w="med" len="med"/>
            </a:ln>
          </p:spPr>
          <p:txBody>
            <a:bodyPr/>
            <a:lstStyle/>
            <a:p>
              <a:endParaRPr lang="en-US"/>
            </a:p>
          </p:txBody>
        </p:sp>
        <p:sp>
          <p:nvSpPr>
            <p:cNvPr id="25615" name="Line 248"/>
            <p:cNvSpPr>
              <a:spLocks noChangeShapeType="1"/>
            </p:cNvSpPr>
            <p:nvPr/>
          </p:nvSpPr>
          <p:spPr bwMode="auto">
            <a:xfrm>
              <a:off x="2448" y="912"/>
              <a:ext cx="1824" cy="360"/>
            </a:xfrm>
            <a:prstGeom prst="line">
              <a:avLst/>
            </a:prstGeom>
            <a:noFill/>
            <a:ln w="38100">
              <a:solidFill>
                <a:srgbClr val="800080"/>
              </a:solidFill>
              <a:round/>
              <a:headEnd/>
              <a:tailEnd type="triangle" w="med" len="med"/>
            </a:ln>
          </p:spPr>
          <p:txBody>
            <a:bodyPr/>
            <a:lstStyle/>
            <a:p>
              <a:endParaRPr lang="en-US"/>
            </a:p>
          </p:txBody>
        </p:sp>
        <p:sp>
          <p:nvSpPr>
            <p:cNvPr id="25616" name="Line 249"/>
            <p:cNvSpPr>
              <a:spLocks noChangeShapeType="1"/>
            </p:cNvSpPr>
            <p:nvPr/>
          </p:nvSpPr>
          <p:spPr bwMode="auto">
            <a:xfrm>
              <a:off x="2352" y="816"/>
              <a:ext cx="2199" cy="274"/>
            </a:xfrm>
            <a:prstGeom prst="line">
              <a:avLst/>
            </a:prstGeom>
            <a:noFill/>
            <a:ln w="38100">
              <a:solidFill>
                <a:srgbClr val="800080"/>
              </a:solidFill>
              <a:round/>
              <a:headEnd/>
              <a:tailEnd type="triangle" w="med" len="med"/>
            </a:ln>
          </p:spPr>
          <p:txBody>
            <a:bodyPr/>
            <a:lstStyle/>
            <a:p>
              <a:endParaRPr lang="en-US"/>
            </a:p>
          </p:txBody>
        </p:sp>
        <p:sp>
          <p:nvSpPr>
            <p:cNvPr id="25617" name="Line 250"/>
            <p:cNvSpPr>
              <a:spLocks noChangeShapeType="1"/>
            </p:cNvSpPr>
            <p:nvPr/>
          </p:nvSpPr>
          <p:spPr bwMode="auto">
            <a:xfrm>
              <a:off x="2112" y="672"/>
              <a:ext cx="2486" cy="273"/>
            </a:xfrm>
            <a:prstGeom prst="line">
              <a:avLst/>
            </a:prstGeom>
            <a:noFill/>
            <a:ln w="38100">
              <a:solidFill>
                <a:srgbClr val="800080"/>
              </a:solidFill>
              <a:round/>
              <a:headEnd/>
              <a:tailEnd type="triangle" w="med" len="med"/>
            </a:ln>
          </p:spPr>
          <p:txBody>
            <a:bodyPr/>
            <a:lstStyle/>
            <a:p>
              <a:endParaRPr lang="en-US"/>
            </a:p>
          </p:txBody>
        </p:sp>
        <p:sp>
          <p:nvSpPr>
            <p:cNvPr id="25618" name="Line 252"/>
            <p:cNvSpPr>
              <a:spLocks noChangeShapeType="1"/>
            </p:cNvSpPr>
            <p:nvPr/>
          </p:nvSpPr>
          <p:spPr bwMode="auto">
            <a:xfrm>
              <a:off x="1920" y="624"/>
              <a:ext cx="3177" cy="511"/>
            </a:xfrm>
            <a:prstGeom prst="line">
              <a:avLst/>
            </a:prstGeom>
            <a:noFill/>
            <a:ln w="38100">
              <a:solidFill>
                <a:srgbClr val="800080"/>
              </a:solidFill>
              <a:round/>
              <a:headEnd/>
              <a:tailEnd type="triangle" w="med" len="med"/>
            </a:ln>
          </p:spPr>
          <p:txBody>
            <a:bodyPr/>
            <a:lstStyle/>
            <a:p>
              <a:endParaRPr lang="en-US"/>
            </a:p>
          </p:txBody>
        </p:sp>
        <p:sp>
          <p:nvSpPr>
            <p:cNvPr id="25619" name="Line 253"/>
            <p:cNvSpPr>
              <a:spLocks noChangeShapeType="1"/>
            </p:cNvSpPr>
            <p:nvPr/>
          </p:nvSpPr>
          <p:spPr bwMode="auto">
            <a:xfrm>
              <a:off x="2064" y="1200"/>
              <a:ext cx="2594" cy="475"/>
            </a:xfrm>
            <a:prstGeom prst="line">
              <a:avLst/>
            </a:prstGeom>
            <a:noFill/>
            <a:ln w="38100">
              <a:solidFill>
                <a:srgbClr val="800080"/>
              </a:solidFill>
              <a:round/>
              <a:headEnd/>
              <a:tailEnd type="triangle" w="med" len="med"/>
            </a:ln>
          </p:spPr>
          <p:txBody>
            <a:bodyPr/>
            <a:lstStyle/>
            <a:p>
              <a:endParaRPr lang="en-US"/>
            </a:p>
          </p:txBody>
        </p:sp>
        <p:sp>
          <p:nvSpPr>
            <p:cNvPr id="25620" name="Line 254"/>
            <p:cNvSpPr>
              <a:spLocks noChangeShapeType="1"/>
            </p:cNvSpPr>
            <p:nvPr/>
          </p:nvSpPr>
          <p:spPr bwMode="auto">
            <a:xfrm flipV="1">
              <a:off x="1728" y="535"/>
              <a:ext cx="1989" cy="713"/>
            </a:xfrm>
            <a:prstGeom prst="line">
              <a:avLst/>
            </a:prstGeom>
            <a:noFill/>
            <a:ln w="38100">
              <a:solidFill>
                <a:srgbClr val="800080"/>
              </a:solidFill>
              <a:round/>
              <a:headEnd/>
              <a:tailEnd type="triangle" w="med" len="med"/>
            </a:ln>
          </p:spPr>
          <p:txBody>
            <a:bodyPr/>
            <a:lstStyle/>
            <a:p>
              <a:endParaRPr lang="en-US"/>
            </a:p>
          </p:txBody>
        </p:sp>
        <p:sp>
          <p:nvSpPr>
            <p:cNvPr id="25621" name="Line 255"/>
            <p:cNvSpPr>
              <a:spLocks noChangeShapeType="1"/>
            </p:cNvSpPr>
            <p:nvPr/>
          </p:nvSpPr>
          <p:spPr bwMode="auto">
            <a:xfrm>
              <a:off x="1728" y="672"/>
              <a:ext cx="3393" cy="194"/>
            </a:xfrm>
            <a:prstGeom prst="line">
              <a:avLst/>
            </a:prstGeom>
            <a:noFill/>
            <a:ln w="38100">
              <a:solidFill>
                <a:srgbClr val="800080"/>
              </a:solidFill>
              <a:round/>
              <a:headEnd/>
              <a:tailEnd type="triangle" w="med" len="med"/>
            </a:ln>
          </p:spPr>
          <p:txBody>
            <a:bodyPr/>
            <a:lstStyle/>
            <a:p>
              <a:endParaRPr lang="en-US"/>
            </a:p>
          </p:txBody>
        </p:sp>
        <p:sp>
          <p:nvSpPr>
            <p:cNvPr id="25622" name="Line 256"/>
            <p:cNvSpPr>
              <a:spLocks noChangeShapeType="1"/>
            </p:cNvSpPr>
            <p:nvPr/>
          </p:nvSpPr>
          <p:spPr bwMode="auto">
            <a:xfrm>
              <a:off x="1536" y="672"/>
              <a:ext cx="3135" cy="7"/>
            </a:xfrm>
            <a:prstGeom prst="line">
              <a:avLst/>
            </a:prstGeom>
            <a:noFill/>
            <a:ln w="38100">
              <a:solidFill>
                <a:srgbClr val="800080"/>
              </a:solidFill>
              <a:round/>
              <a:headEnd/>
              <a:tailEnd type="triangle" w="med" len="med"/>
            </a:ln>
          </p:spPr>
          <p:txBody>
            <a:bodyPr/>
            <a:lstStyle/>
            <a:p>
              <a:endParaRPr lang="en-US"/>
            </a:p>
          </p:txBody>
        </p:sp>
        <p:sp>
          <p:nvSpPr>
            <p:cNvPr id="25623" name="Line 258"/>
            <p:cNvSpPr>
              <a:spLocks noChangeShapeType="1"/>
            </p:cNvSpPr>
            <p:nvPr/>
          </p:nvSpPr>
          <p:spPr bwMode="auto">
            <a:xfrm flipV="1">
              <a:off x="1248" y="1223"/>
              <a:ext cx="4121" cy="73"/>
            </a:xfrm>
            <a:prstGeom prst="line">
              <a:avLst/>
            </a:prstGeom>
            <a:noFill/>
            <a:ln w="38100">
              <a:solidFill>
                <a:srgbClr val="800080"/>
              </a:solidFill>
              <a:round/>
              <a:headEnd/>
              <a:tailEnd type="triangle" w="med" len="med"/>
            </a:ln>
          </p:spPr>
          <p:txBody>
            <a:bodyPr/>
            <a:lstStyle/>
            <a:p>
              <a:endParaRPr lang="en-US"/>
            </a:p>
          </p:txBody>
        </p:sp>
        <p:sp>
          <p:nvSpPr>
            <p:cNvPr id="25624" name="Line 259"/>
            <p:cNvSpPr>
              <a:spLocks noChangeShapeType="1"/>
            </p:cNvSpPr>
            <p:nvPr/>
          </p:nvSpPr>
          <p:spPr bwMode="auto">
            <a:xfrm flipV="1">
              <a:off x="1344" y="588"/>
              <a:ext cx="3264" cy="180"/>
            </a:xfrm>
            <a:prstGeom prst="line">
              <a:avLst/>
            </a:prstGeom>
            <a:noFill/>
            <a:ln w="38100">
              <a:solidFill>
                <a:srgbClr val="800080"/>
              </a:solidFill>
              <a:round/>
              <a:headEnd/>
              <a:tailEnd type="triangle" w="med" len="med"/>
            </a:ln>
          </p:spPr>
          <p:txBody>
            <a:bodyPr/>
            <a:lstStyle/>
            <a:p>
              <a:endParaRPr lang="en-US"/>
            </a:p>
          </p:txBody>
        </p:sp>
        <p:sp>
          <p:nvSpPr>
            <p:cNvPr id="25625" name="Line 260"/>
            <p:cNvSpPr>
              <a:spLocks noChangeShapeType="1"/>
            </p:cNvSpPr>
            <p:nvPr/>
          </p:nvSpPr>
          <p:spPr bwMode="auto">
            <a:xfrm flipV="1">
              <a:off x="1008" y="768"/>
              <a:ext cx="3024" cy="144"/>
            </a:xfrm>
            <a:prstGeom prst="line">
              <a:avLst/>
            </a:prstGeom>
            <a:noFill/>
            <a:ln w="38100">
              <a:solidFill>
                <a:srgbClr val="800080"/>
              </a:solidFill>
              <a:round/>
              <a:headEnd/>
              <a:tailEnd type="triangle" w="med" len="med"/>
            </a:ln>
          </p:spPr>
          <p:txBody>
            <a:bodyPr/>
            <a:lstStyle/>
            <a:p>
              <a:endParaRPr lang="en-US"/>
            </a:p>
          </p:txBody>
        </p:sp>
        <p:sp>
          <p:nvSpPr>
            <p:cNvPr id="25626" name="Line 261"/>
            <p:cNvSpPr>
              <a:spLocks noChangeShapeType="1"/>
            </p:cNvSpPr>
            <p:nvPr/>
          </p:nvSpPr>
          <p:spPr bwMode="auto">
            <a:xfrm flipV="1">
              <a:off x="960" y="912"/>
              <a:ext cx="3084" cy="144"/>
            </a:xfrm>
            <a:prstGeom prst="line">
              <a:avLst/>
            </a:prstGeom>
            <a:noFill/>
            <a:ln w="38100">
              <a:solidFill>
                <a:srgbClr val="800080"/>
              </a:solidFill>
              <a:round/>
              <a:headEnd/>
              <a:tailEnd type="triangle" w="med" len="med"/>
            </a:ln>
          </p:spPr>
          <p:txBody>
            <a:bodyPr/>
            <a:lstStyle/>
            <a:p>
              <a:endParaRPr lang="en-US"/>
            </a:p>
          </p:txBody>
        </p:sp>
        <p:sp>
          <p:nvSpPr>
            <p:cNvPr id="25627" name="Line 262"/>
            <p:cNvSpPr>
              <a:spLocks noChangeShapeType="1"/>
            </p:cNvSpPr>
            <p:nvPr/>
          </p:nvSpPr>
          <p:spPr bwMode="auto">
            <a:xfrm flipV="1">
              <a:off x="768" y="1159"/>
              <a:ext cx="3840" cy="281"/>
            </a:xfrm>
            <a:prstGeom prst="line">
              <a:avLst/>
            </a:prstGeom>
            <a:noFill/>
            <a:ln w="38100">
              <a:solidFill>
                <a:srgbClr val="800080"/>
              </a:solidFill>
              <a:round/>
              <a:headEnd/>
              <a:tailEnd type="triangle" w="med" len="med"/>
            </a:ln>
          </p:spPr>
          <p:txBody>
            <a:bodyPr/>
            <a:lstStyle/>
            <a:p>
              <a:endParaRPr lang="en-US"/>
            </a:p>
          </p:txBody>
        </p:sp>
        <p:sp>
          <p:nvSpPr>
            <p:cNvPr id="25628" name="Line 263"/>
            <p:cNvSpPr>
              <a:spLocks noChangeShapeType="1"/>
            </p:cNvSpPr>
            <p:nvPr/>
          </p:nvSpPr>
          <p:spPr bwMode="auto">
            <a:xfrm flipV="1">
              <a:off x="864" y="1126"/>
              <a:ext cx="3163" cy="554"/>
            </a:xfrm>
            <a:prstGeom prst="line">
              <a:avLst/>
            </a:prstGeom>
            <a:noFill/>
            <a:ln w="38100">
              <a:solidFill>
                <a:srgbClr val="800080"/>
              </a:solidFill>
              <a:round/>
              <a:headEnd/>
              <a:tailEnd type="triangle" w="med" len="med"/>
            </a:ln>
          </p:spPr>
          <p:txBody>
            <a:bodyPr/>
            <a:lstStyle/>
            <a:p>
              <a:endParaRPr lang="en-US"/>
            </a:p>
          </p:txBody>
        </p:sp>
        <p:sp>
          <p:nvSpPr>
            <p:cNvPr id="25629" name="Line 264"/>
            <p:cNvSpPr>
              <a:spLocks noChangeShapeType="1"/>
            </p:cNvSpPr>
            <p:nvPr/>
          </p:nvSpPr>
          <p:spPr bwMode="auto">
            <a:xfrm flipV="1">
              <a:off x="1008" y="948"/>
              <a:ext cx="4344" cy="828"/>
            </a:xfrm>
            <a:prstGeom prst="line">
              <a:avLst/>
            </a:prstGeom>
            <a:noFill/>
            <a:ln w="38100">
              <a:solidFill>
                <a:srgbClr val="800080"/>
              </a:solidFill>
              <a:round/>
              <a:headEnd/>
              <a:tailEnd type="triangle" w="med" len="med"/>
            </a:ln>
          </p:spPr>
          <p:txBody>
            <a:bodyPr/>
            <a:lstStyle/>
            <a:p>
              <a:endParaRPr lang="en-US"/>
            </a:p>
          </p:txBody>
        </p:sp>
        <p:sp>
          <p:nvSpPr>
            <p:cNvPr id="25630" name="Line 265"/>
            <p:cNvSpPr>
              <a:spLocks noChangeShapeType="1"/>
            </p:cNvSpPr>
            <p:nvPr/>
          </p:nvSpPr>
          <p:spPr bwMode="auto">
            <a:xfrm flipV="1">
              <a:off x="1056" y="1267"/>
              <a:ext cx="2839" cy="605"/>
            </a:xfrm>
            <a:prstGeom prst="line">
              <a:avLst/>
            </a:prstGeom>
            <a:noFill/>
            <a:ln w="38100">
              <a:solidFill>
                <a:srgbClr val="800080"/>
              </a:solidFill>
              <a:round/>
              <a:headEnd/>
              <a:tailEnd type="triangle" w="med" len="med"/>
            </a:ln>
          </p:spPr>
          <p:txBody>
            <a:bodyPr/>
            <a:lstStyle/>
            <a:p>
              <a:endParaRPr lang="en-US"/>
            </a:p>
          </p:txBody>
        </p:sp>
        <p:sp>
          <p:nvSpPr>
            <p:cNvPr id="25631" name="Line 266"/>
            <p:cNvSpPr>
              <a:spLocks noChangeShapeType="1"/>
            </p:cNvSpPr>
            <p:nvPr/>
          </p:nvSpPr>
          <p:spPr bwMode="auto">
            <a:xfrm flipV="1">
              <a:off x="1200" y="1337"/>
              <a:ext cx="3351" cy="583"/>
            </a:xfrm>
            <a:prstGeom prst="line">
              <a:avLst/>
            </a:prstGeom>
            <a:noFill/>
            <a:ln w="38100">
              <a:solidFill>
                <a:srgbClr val="800080"/>
              </a:solidFill>
              <a:round/>
              <a:headEnd/>
              <a:tailEnd type="triangle" w="med" len="med"/>
            </a:ln>
          </p:spPr>
          <p:txBody>
            <a:bodyPr/>
            <a:lstStyle/>
            <a:p>
              <a:endParaRPr lang="en-US"/>
            </a:p>
          </p:txBody>
        </p:sp>
        <p:sp>
          <p:nvSpPr>
            <p:cNvPr id="25632" name="Line 267"/>
            <p:cNvSpPr>
              <a:spLocks noChangeShapeType="1"/>
            </p:cNvSpPr>
            <p:nvPr/>
          </p:nvSpPr>
          <p:spPr bwMode="auto">
            <a:xfrm flipV="1">
              <a:off x="1344" y="1344"/>
              <a:ext cx="2493" cy="576"/>
            </a:xfrm>
            <a:prstGeom prst="line">
              <a:avLst/>
            </a:prstGeom>
            <a:noFill/>
            <a:ln w="38100">
              <a:solidFill>
                <a:srgbClr val="800080"/>
              </a:solidFill>
              <a:round/>
              <a:headEnd/>
              <a:tailEnd type="triangle" w="med" len="med"/>
            </a:ln>
          </p:spPr>
          <p:txBody>
            <a:bodyPr/>
            <a:lstStyle/>
            <a:p>
              <a:endParaRPr lang="en-US"/>
            </a:p>
          </p:txBody>
        </p:sp>
        <p:sp>
          <p:nvSpPr>
            <p:cNvPr id="25633" name="Line 268"/>
            <p:cNvSpPr>
              <a:spLocks noChangeShapeType="1"/>
            </p:cNvSpPr>
            <p:nvPr/>
          </p:nvSpPr>
          <p:spPr bwMode="auto">
            <a:xfrm flipV="1">
              <a:off x="1536" y="1665"/>
              <a:ext cx="3408" cy="303"/>
            </a:xfrm>
            <a:prstGeom prst="line">
              <a:avLst/>
            </a:prstGeom>
            <a:noFill/>
            <a:ln w="38100">
              <a:solidFill>
                <a:srgbClr val="800080"/>
              </a:solidFill>
              <a:round/>
              <a:headEnd/>
              <a:tailEnd type="triangle" w="med" len="med"/>
            </a:ln>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2377"/>
                                        </p:tgtEl>
                                        <p:attrNameLst>
                                          <p:attrName>style.visibility</p:attrName>
                                        </p:attrNameLst>
                                      </p:cBhvr>
                                      <p:to>
                                        <p:strVal val="visible"/>
                                      </p:to>
                                    </p:set>
                                    <p:animEffect transition="in" filter="fade">
                                      <p:cBhvr>
                                        <p:cTn id="7" dur="1000"/>
                                        <p:tgtEl>
                                          <p:spTgt spid="12377"/>
                                        </p:tgtEl>
                                      </p:cBhvr>
                                    </p:animEffect>
                                    <p:anim calcmode="lin" valueType="num">
                                      <p:cBhvr>
                                        <p:cTn id="8" dur="1000" fill="hold"/>
                                        <p:tgtEl>
                                          <p:spTgt spid="12377"/>
                                        </p:tgtEl>
                                        <p:attrNameLst>
                                          <p:attrName>ppt_x</p:attrName>
                                        </p:attrNameLst>
                                      </p:cBhvr>
                                      <p:tavLst>
                                        <p:tav tm="0">
                                          <p:val>
                                            <p:strVal val="#ppt_x"/>
                                          </p:val>
                                        </p:tav>
                                        <p:tav tm="100000">
                                          <p:val>
                                            <p:strVal val="#ppt_x"/>
                                          </p:val>
                                        </p:tav>
                                      </p:tavLst>
                                    </p:anim>
                                    <p:anim calcmode="lin" valueType="num">
                                      <p:cBhvr>
                                        <p:cTn id="9" dur="1000" fill="hold"/>
                                        <p:tgtEl>
                                          <p:spTgt spid="1237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20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500"/>
                                        <p:tgtEl>
                                          <p:spTgt spid="4"/>
                                        </p:tgtEl>
                                      </p:cBhvr>
                                    </p:animEffect>
                                  </p:childTnLst>
                                  <p:subTnLst>
                                    <p:set>
                                      <p:cBhvr override="childStyle">
                                        <p:cTn dur="1" fill="hold" display="0" masterRel="sameClick" afterEffect="1">
                                          <p:stCondLst>
                                            <p:cond evt="end" delay="0">
                                              <p:tn val="16"/>
                                            </p:cond>
                                          </p:stCondLst>
                                        </p:cTn>
                                        <p:tgtEl>
                                          <p:spTgt spid="4"/>
                                        </p:tgtEl>
                                        <p:attrNameLst>
                                          <p:attrName>style.visibility</p:attrName>
                                        </p:attrNameLst>
                                      </p:cBhvr>
                                      <p:to>
                                        <p:strVal val="hidden"/>
                                      </p:to>
                                    </p:set>
                                  </p:subTnLst>
                                </p:cTn>
                              </p:par>
                            </p:childTnLst>
                          </p:cTn>
                        </p:par>
                        <p:par>
                          <p:cTn id="19" fill="hold">
                            <p:stCondLst>
                              <p:cond delay="500"/>
                            </p:stCondLst>
                            <p:childTnLst>
                              <p:par>
                                <p:cTn id="20" presetID="1" presetClass="entr" presetSubtype="0"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childTnLst>
                                </p:cTn>
                              </p:par>
                            </p:childTnLst>
                          </p:cTn>
                        </p:par>
                        <p:par>
                          <p:cTn id="22" fill="hold">
                            <p:stCondLst>
                              <p:cond delay="500"/>
                            </p:stCondLst>
                            <p:childTnLst>
                              <p:par>
                                <p:cTn id="23" presetID="54" presetClass="exit" presetSubtype="0" decel="100000" fill="hold" nodeType="afterEffect">
                                  <p:stCondLst>
                                    <p:cond delay="0"/>
                                  </p:stCondLst>
                                  <p:childTnLst>
                                    <p:anim calcmode="lin" valueType="num">
                                      <p:cBhvr>
                                        <p:cTn id="24" dur="500"/>
                                        <p:tgtEl>
                                          <p:spTgt spid="12377"/>
                                        </p:tgtEl>
                                        <p:attrNameLst>
                                          <p:attrName>ppt_w</p:attrName>
                                        </p:attrNameLst>
                                      </p:cBhvr>
                                      <p:tavLst>
                                        <p:tav tm="0">
                                          <p:val>
                                            <p:strVal val="ppt_w"/>
                                          </p:val>
                                        </p:tav>
                                        <p:tav tm="100000">
                                          <p:val>
                                            <p:strVal val="ppt_w*0.05"/>
                                          </p:val>
                                        </p:tav>
                                      </p:tavLst>
                                    </p:anim>
                                    <p:anim calcmode="lin" valueType="num">
                                      <p:cBhvr>
                                        <p:cTn id="25" dur="500"/>
                                        <p:tgtEl>
                                          <p:spTgt spid="12377"/>
                                        </p:tgtEl>
                                        <p:attrNameLst>
                                          <p:attrName>ppt_h</p:attrName>
                                        </p:attrNameLst>
                                      </p:cBhvr>
                                      <p:tavLst>
                                        <p:tav tm="0">
                                          <p:val>
                                            <p:strVal val="ppt_h"/>
                                          </p:val>
                                        </p:tav>
                                        <p:tav tm="100000">
                                          <p:val>
                                            <p:strVal val="ppt_h"/>
                                          </p:val>
                                        </p:tav>
                                      </p:tavLst>
                                    </p:anim>
                                    <p:anim calcmode="lin" valueType="num">
                                      <p:cBhvr>
                                        <p:cTn id="26" dur="500"/>
                                        <p:tgtEl>
                                          <p:spTgt spid="12377"/>
                                        </p:tgtEl>
                                        <p:attrNameLst>
                                          <p:attrName>ppt_x</p:attrName>
                                        </p:attrNameLst>
                                      </p:cBhvr>
                                      <p:tavLst>
                                        <p:tav tm="0">
                                          <p:val>
                                            <p:strVal val="ppt_x"/>
                                          </p:val>
                                        </p:tav>
                                        <p:tav tm="100000">
                                          <p:val>
                                            <p:strVal val="ppt_x-.2"/>
                                          </p:val>
                                        </p:tav>
                                      </p:tavLst>
                                    </p:anim>
                                    <p:anim calcmode="lin" valueType="num">
                                      <p:cBhvr>
                                        <p:cTn id="27" dur="500"/>
                                        <p:tgtEl>
                                          <p:spTgt spid="12377"/>
                                        </p:tgtEl>
                                        <p:attrNameLst>
                                          <p:attrName>ppt_y</p:attrName>
                                        </p:attrNameLst>
                                      </p:cBhvr>
                                      <p:tavLst>
                                        <p:tav tm="0">
                                          <p:val>
                                            <p:strVal val="ppt_y"/>
                                          </p:val>
                                        </p:tav>
                                        <p:tav tm="100000">
                                          <p:val>
                                            <p:strVal val="ppt_y"/>
                                          </p:val>
                                        </p:tav>
                                      </p:tavLst>
                                    </p:anim>
                                    <p:animEffect transition="out" filter="fade">
                                      <p:cBhvr>
                                        <p:cTn id="28" dur="500"/>
                                        <p:tgtEl>
                                          <p:spTgt spid="12377"/>
                                        </p:tgtEl>
                                      </p:cBhvr>
                                    </p:animEffect>
                                    <p:set>
                                      <p:cBhvr>
                                        <p:cTn id="29" dur="1" fill="hold">
                                          <p:stCondLst>
                                            <p:cond delay="499"/>
                                          </p:stCondLst>
                                        </p:cTn>
                                        <p:tgtEl>
                                          <p:spTgt spid="12377"/>
                                        </p:tgtEl>
                                        <p:attrNameLst>
                                          <p:attrName>style.visibility</p:attrName>
                                        </p:attrNameLst>
                                      </p:cBhvr>
                                      <p:to>
                                        <p:strVal val="hidden"/>
                                      </p:to>
                                    </p:set>
                                  </p:childTnLst>
                                </p:cTn>
                              </p:par>
                              <p:par>
                                <p:cTn id="30" presetID="54" presetClass="exit" presetSubtype="0" decel="100000" fill="hold" nodeType="withEffect">
                                  <p:stCondLst>
                                    <p:cond delay="500"/>
                                  </p:stCondLst>
                                  <p:childTnLst>
                                    <p:anim calcmode="lin" valueType="num">
                                      <p:cBhvr>
                                        <p:cTn id="31" dur="500"/>
                                        <p:tgtEl>
                                          <p:spTgt spid="2"/>
                                        </p:tgtEl>
                                        <p:attrNameLst>
                                          <p:attrName>ppt_w</p:attrName>
                                        </p:attrNameLst>
                                      </p:cBhvr>
                                      <p:tavLst>
                                        <p:tav tm="0">
                                          <p:val>
                                            <p:strVal val="ppt_w"/>
                                          </p:val>
                                        </p:tav>
                                        <p:tav tm="100000">
                                          <p:val>
                                            <p:strVal val="ppt_w*0.05"/>
                                          </p:val>
                                        </p:tav>
                                      </p:tavLst>
                                    </p:anim>
                                    <p:anim calcmode="lin" valueType="num">
                                      <p:cBhvr>
                                        <p:cTn id="32" dur="500"/>
                                        <p:tgtEl>
                                          <p:spTgt spid="2"/>
                                        </p:tgtEl>
                                        <p:attrNameLst>
                                          <p:attrName>ppt_h</p:attrName>
                                        </p:attrNameLst>
                                      </p:cBhvr>
                                      <p:tavLst>
                                        <p:tav tm="0">
                                          <p:val>
                                            <p:strVal val="ppt_h"/>
                                          </p:val>
                                        </p:tav>
                                        <p:tav tm="100000">
                                          <p:val>
                                            <p:strVal val="ppt_h"/>
                                          </p:val>
                                        </p:tav>
                                      </p:tavLst>
                                    </p:anim>
                                    <p:anim calcmode="lin" valueType="num">
                                      <p:cBhvr>
                                        <p:cTn id="33" dur="500"/>
                                        <p:tgtEl>
                                          <p:spTgt spid="2"/>
                                        </p:tgtEl>
                                        <p:attrNameLst>
                                          <p:attrName>ppt_x</p:attrName>
                                        </p:attrNameLst>
                                      </p:cBhvr>
                                      <p:tavLst>
                                        <p:tav tm="0">
                                          <p:val>
                                            <p:strVal val="ppt_x"/>
                                          </p:val>
                                        </p:tav>
                                        <p:tav tm="100000">
                                          <p:val>
                                            <p:strVal val="ppt_x-.2"/>
                                          </p:val>
                                        </p:tav>
                                      </p:tavLst>
                                    </p:anim>
                                    <p:anim calcmode="lin" valueType="num">
                                      <p:cBhvr>
                                        <p:cTn id="34" dur="500"/>
                                        <p:tgtEl>
                                          <p:spTgt spid="2"/>
                                        </p:tgtEl>
                                        <p:attrNameLst>
                                          <p:attrName>ppt_y</p:attrName>
                                        </p:attrNameLst>
                                      </p:cBhvr>
                                      <p:tavLst>
                                        <p:tav tm="0">
                                          <p:val>
                                            <p:strVal val="ppt_y"/>
                                          </p:val>
                                        </p:tav>
                                        <p:tav tm="100000">
                                          <p:val>
                                            <p:strVal val="ppt_y"/>
                                          </p:val>
                                        </p:tav>
                                      </p:tavLst>
                                    </p:anim>
                                    <p:animEffect transition="out" filter="fade">
                                      <p:cBhvr>
                                        <p:cTn id="35" dur="500"/>
                                        <p:tgtEl>
                                          <p:spTgt spid="2"/>
                                        </p:tgtEl>
                                      </p:cBhvr>
                                    </p:animEffect>
                                    <p:set>
                                      <p:cBhvr>
                                        <p:cTn id="36"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5" name="Picture 7" descr="115_1558"/>
          <p:cNvPicPr>
            <a:picLocks noChangeAspect="1" noChangeArrowheads="1"/>
          </p:cNvPicPr>
          <p:nvPr/>
        </p:nvPicPr>
        <p:blipFill>
          <a:blip r:embed="rId3" cstate="print"/>
          <a:srcRect/>
          <a:stretch>
            <a:fillRect/>
          </a:stretch>
        </p:blipFill>
        <p:spPr bwMode="auto">
          <a:xfrm>
            <a:off x="457200" y="1577975"/>
            <a:ext cx="4191000" cy="3146425"/>
          </a:xfrm>
          <a:prstGeom prst="rect">
            <a:avLst/>
          </a:prstGeom>
          <a:noFill/>
          <a:ln w="9525">
            <a:noFill/>
            <a:miter lim="800000"/>
            <a:headEnd/>
            <a:tailEnd/>
          </a:ln>
        </p:spPr>
      </p:pic>
      <p:sp>
        <p:nvSpPr>
          <p:cNvPr id="26627" name="Rectangle 8"/>
          <p:cNvSpPr>
            <a:spLocks noChangeArrowheads="1"/>
          </p:cNvSpPr>
          <p:nvPr/>
        </p:nvSpPr>
        <p:spPr bwMode="auto">
          <a:xfrm>
            <a:off x="5029200" y="1577975"/>
            <a:ext cx="3733800" cy="3124200"/>
          </a:xfrm>
          <a:prstGeom prst="rect">
            <a:avLst/>
          </a:prstGeom>
          <a:noFill/>
          <a:ln w="9525">
            <a:solidFill>
              <a:schemeClr val="tx1"/>
            </a:solidFill>
            <a:miter lim="800000"/>
            <a:headEnd/>
            <a:tailEnd/>
          </a:ln>
        </p:spPr>
        <p:txBody>
          <a:bodyPr wrap="none" anchor="ctr"/>
          <a:lstStyle/>
          <a:p>
            <a:endParaRPr lang="en-US"/>
          </a:p>
        </p:txBody>
      </p:sp>
      <p:grpSp>
        <p:nvGrpSpPr>
          <p:cNvPr id="2" name="Group 160"/>
          <p:cNvGrpSpPr>
            <a:grpSpLocks/>
          </p:cNvGrpSpPr>
          <p:nvPr/>
        </p:nvGrpSpPr>
        <p:grpSpPr bwMode="auto">
          <a:xfrm>
            <a:off x="5635625" y="1917700"/>
            <a:ext cx="2322513" cy="2560638"/>
            <a:chOff x="3550" y="502"/>
            <a:chExt cx="1463" cy="1613"/>
          </a:xfrm>
        </p:grpSpPr>
        <p:sp>
          <p:nvSpPr>
            <p:cNvPr id="26685" name="Oval 30"/>
            <p:cNvSpPr>
              <a:spLocks noChangeArrowheads="1"/>
            </p:cNvSpPr>
            <p:nvPr/>
          </p:nvSpPr>
          <p:spPr bwMode="auto">
            <a:xfrm>
              <a:off x="4235" y="1904"/>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6686" name="Oval 32"/>
            <p:cNvSpPr>
              <a:spLocks noChangeArrowheads="1"/>
            </p:cNvSpPr>
            <p:nvPr/>
          </p:nvSpPr>
          <p:spPr bwMode="auto">
            <a:xfrm>
              <a:off x="4304" y="1928"/>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6687" name="Oval 36"/>
            <p:cNvSpPr>
              <a:spLocks noChangeArrowheads="1"/>
            </p:cNvSpPr>
            <p:nvPr/>
          </p:nvSpPr>
          <p:spPr bwMode="auto">
            <a:xfrm>
              <a:off x="4441" y="1741"/>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6688" name="Oval 51"/>
            <p:cNvSpPr>
              <a:spLocks noChangeArrowheads="1"/>
            </p:cNvSpPr>
            <p:nvPr/>
          </p:nvSpPr>
          <p:spPr bwMode="auto">
            <a:xfrm>
              <a:off x="4258" y="1367"/>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6689" name="Oval 56"/>
            <p:cNvSpPr>
              <a:spLocks noChangeArrowheads="1"/>
            </p:cNvSpPr>
            <p:nvPr/>
          </p:nvSpPr>
          <p:spPr bwMode="auto">
            <a:xfrm>
              <a:off x="3870" y="1156"/>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6690" name="Oval 74"/>
            <p:cNvSpPr>
              <a:spLocks noChangeArrowheads="1"/>
            </p:cNvSpPr>
            <p:nvPr/>
          </p:nvSpPr>
          <p:spPr bwMode="auto">
            <a:xfrm>
              <a:off x="3573" y="712"/>
              <a:ext cx="22"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6691" name="Oval 85"/>
            <p:cNvSpPr>
              <a:spLocks noChangeArrowheads="1"/>
            </p:cNvSpPr>
            <p:nvPr/>
          </p:nvSpPr>
          <p:spPr bwMode="auto">
            <a:xfrm>
              <a:off x="4738" y="899"/>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6692" name="Oval 88"/>
            <p:cNvSpPr>
              <a:spLocks noChangeArrowheads="1"/>
            </p:cNvSpPr>
            <p:nvPr/>
          </p:nvSpPr>
          <p:spPr bwMode="auto">
            <a:xfrm>
              <a:off x="4921" y="993"/>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6693" name="Oval 93"/>
            <p:cNvSpPr>
              <a:spLocks noChangeArrowheads="1"/>
            </p:cNvSpPr>
            <p:nvPr/>
          </p:nvSpPr>
          <p:spPr bwMode="auto">
            <a:xfrm>
              <a:off x="4441" y="1577"/>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6694" name="Oval 94"/>
            <p:cNvSpPr>
              <a:spLocks noChangeArrowheads="1"/>
            </p:cNvSpPr>
            <p:nvPr/>
          </p:nvSpPr>
          <p:spPr bwMode="auto">
            <a:xfrm>
              <a:off x="4510" y="1577"/>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6695" name="Oval 103"/>
            <p:cNvSpPr>
              <a:spLocks noChangeArrowheads="1"/>
            </p:cNvSpPr>
            <p:nvPr/>
          </p:nvSpPr>
          <p:spPr bwMode="auto">
            <a:xfrm>
              <a:off x="4190" y="2091"/>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6696" name="Oval 105"/>
            <p:cNvSpPr>
              <a:spLocks noChangeArrowheads="1"/>
            </p:cNvSpPr>
            <p:nvPr/>
          </p:nvSpPr>
          <p:spPr bwMode="auto">
            <a:xfrm>
              <a:off x="4990" y="1834"/>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6697" name="Oval 111"/>
            <p:cNvSpPr>
              <a:spLocks noChangeArrowheads="1"/>
            </p:cNvSpPr>
            <p:nvPr/>
          </p:nvSpPr>
          <p:spPr bwMode="auto">
            <a:xfrm>
              <a:off x="4327" y="1367"/>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6698" name="Oval 115"/>
            <p:cNvSpPr>
              <a:spLocks noChangeArrowheads="1"/>
            </p:cNvSpPr>
            <p:nvPr/>
          </p:nvSpPr>
          <p:spPr bwMode="auto">
            <a:xfrm>
              <a:off x="4007" y="1390"/>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6699" name="Oval 120"/>
            <p:cNvSpPr>
              <a:spLocks noChangeArrowheads="1"/>
            </p:cNvSpPr>
            <p:nvPr/>
          </p:nvSpPr>
          <p:spPr bwMode="auto">
            <a:xfrm>
              <a:off x="3550" y="502"/>
              <a:ext cx="23" cy="23"/>
            </a:xfrm>
            <a:prstGeom prst="ellipse">
              <a:avLst/>
            </a:prstGeom>
            <a:solidFill>
              <a:schemeClr val="tx2"/>
            </a:solidFill>
            <a:ln w="9525">
              <a:solidFill>
                <a:schemeClr val="tx1"/>
              </a:solidFill>
              <a:round/>
              <a:headEnd/>
              <a:tailEnd/>
            </a:ln>
          </p:spPr>
          <p:txBody>
            <a:bodyPr wrap="none" anchor="ctr"/>
            <a:lstStyle/>
            <a:p>
              <a:endParaRPr lang="en-US"/>
            </a:p>
          </p:txBody>
        </p:sp>
      </p:grpSp>
      <p:grpSp>
        <p:nvGrpSpPr>
          <p:cNvPr id="3" name="Group 144"/>
          <p:cNvGrpSpPr>
            <a:grpSpLocks/>
          </p:cNvGrpSpPr>
          <p:nvPr/>
        </p:nvGrpSpPr>
        <p:grpSpPr bwMode="auto">
          <a:xfrm>
            <a:off x="927100" y="1423988"/>
            <a:ext cx="3286125" cy="3281362"/>
            <a:chOff x="584" y="191"/>
            <a:chExt cx="2070" cy="2067"/>
          </a:xfrm>
        </p:grpSpPr>
        <p:sp>
          <p:nvSpPr>
            <p:cNvPr id="26673" name="Oval 13"/>
            <p:cNvSpPr>
              <a:spLocks noChangeArrowheads="1"/>
            </p:cNvSpPr>
            <p:nvPr/>
          </p:nvSpPr>
          <p:spPr bwMode="auto">
            <a:xfrm>
              <a:off x="1503" y="314"/>
              <a:ext cx="348" cy="556"/>
            </a:xfrm>
            <a:prstGeom prst="ellipse">
              <a:avLst/>
            </a:prstGeom>
            <a:noFill/>
            <a:ln w="38100">
              <a:solidFill>
                <a:schemeClr val="bg1"/>
              </a:solidFill>
              <a:round/>
              <a:headEnd/>
              <a:tailEnd/>
            </a:ln>
          </p:spPr>
          <p:txBody>
            <a:bodyPr wrap="none" anchor="ctr"/>
            <a:lstStyle/>
            <a:p>
              <a:endParaRPr lang="en-US"/>
            </a:p>
          </p:txBody>
        </p:sp>
        <p:sp>
          <p:nvSpPr>
            <p:cNvPr id="26674" name="Oval 16"/>
            <p:cNvSpPr>
              <a:spLocks noChangeArrowheads="1"/>
            </p:cNvSpPr>
            <p:nvPr/>
          </p:nvSpPr>
          <p:spPr bwMode="auto">
            <a:xfrm rot="1683787" flipH="1">
              <a:off x="1934" y="1337"/>
              <a:ext cx="720" cy="406"/>
            </a:xfrm>
            <a:prstGeom prst="ellipse">
              <a:avLst/>
            </a:prstGeom>
            <a:noFill/>
            <a:ln w="38100">
              <a:solidFill>
                <a:schemeClr val="bg1"/>
              </a:solidFill>
              <a:round/>
              <a:headEnd/>
              <a:tailEnd/>
            </a:ln>
          </p:spPr>
          <p:txBody>
            <a:bodyPr wrap="none" anchor="ctr"/>
            <a:lstStyle/>
            <a:p>
              <a:endParaRPr lang="en-US"/>
            </a:p>
          </p:txBody>
        </p:sp>
        <p:sp>
          <p:nvSpPr>
            <p:cNvPr id="26675" name="Oval 18"/>
            <p:cNvSpPr>
              <a:spLocks noChangeArrowheads="1"/>
            </p:cNvSpPr>
            <p:nvPr/>
          </p:nvSpPr>
          <p:spPr bwMode="auto">
            <a:xfrm rot="613854">
              <a:off x="1952" y="868"/>
              <a:ext cx="281" cy="461"/>
            </a:xfrm>
            <a:prstGeom prst="ellipse">
              <a:avLst/>
            </a:prstGeom>
            <a:noFill/>
            <a:ln w="38100">
              <a:solidFill>
                <a:schemeClr val="bg1"/>
              </a:solidFill>
              <a:round/>
              <a:headEnd/>
              <a:tailEnd/>
            </a:ln>
          </p:spPr>
          <p:txBody>
            <a:bodyPr wrap="none" anchor="ctr"/>
            <a:lstStyle/>
            <a:p>
              <a:endParaRPr lang="en-US"/>
            </a:p>
          </p:txBody>
        </p:sp>
        <p:sp>
          <p:nvSpPr>
            <p:cNvPr id="26676" name="Oval 134"/>
            <p:cNvSpPr>
              <a:spLocks noChangeArrowheads="1"/>
            </p:cNvSpPr>
            <p:nvPr/>
          </p:nvSpPr>
          <p:spPr bwMode="auto">
            <a:xfrm rot="613854">
              <a:off x="1536" y="1440"/>
              <a:ext cx="336" cy="818"/>
            </a:xfrm>
            <a:prstGeom prst="ellipse">
              <a:avLst/>
            </a:prstGeom>
            <a:noFill/>
            <a:ln w="38100">
              <a:solidFill>
                <a:schemeClr val="bg1"/>
              </a:solidFill>
              <a:round/>
              <a:headEnd/>
              <a:tailEnd/>
            </a:ln>
          </p:spPr>
          <p:txBody>
            <a:bodyPr wrap="none" anchor="ctr"/>
            <a:lstStyle/>
            <a:p>
              <a:endParaRPr lang="en-US"/>
            </a:p>
          </p:txBody>
        </p:sp>
        <p:sp>
          <p:nvSpPr>
            <p:cNvPr id="26677" name="Oval 135"/>
            <p:cNvSpPr>
              <a:spLocks noChangeArrowheads="1"/>
            </p:cNvSpPr>
            <p:nvPr/>
          </p:nvSpPr>
          <p:spPr bwMode="auto">
            <a:xfrm>
              <a:off x="1056" y="912"/>
              <a:ext cx="528" cy="960"/>
            </a:xfrm>
            <a:prstGeom prst="ellipse">
              <a:avLst/>
            </a:prstGeom>
            <a:noFill/>
            <a:ln w="38100">
              <a:solidFill>
                <a:schemeClr val="bg1"/>
              </a:solidFill>
              <a:round/>
              <a:headEnd/>
              <a:tailEnd/>
            </a:ln>
          </p:spPr>
          <p:txBody>
            <a:bodyPr wrap="none" anchor="ctr"/>
            <a:lstStyle/>
            <a:p>
              <a:endParaRPr lang="en-US"/>
            </a:p>
          </p:txBody>
        </p:sp>
        <p:sp>
          <p:nvSpPr>
            <p:cNvPr id="26678" name="Oval 137"/>
            <p:cNvSpPr>
              <a:spLocks noChangeArrowheads="1"/>
            </p:cNvSpPr>
            <p:nvPr/>
          </p:nvSpPr>
          <p:spPr bwMode="auto">
            <a:xfrm rot="613854">
              <a:off x="1584" y="720"/>
              <a:ext cx="528" cy="288"/>
            </a:xfrm>
            <a:prstGeom prst="ellipse">
              <a:avLst/>
            </a:prstGeom>
            <a:noFill/>
            <a:ln w="38100">
              <a:solidFill>
                <a:schemeClr val="bg1"/>
              </a:solidFill>
              <a:round/>
              <a:headEnd/>
              <a:tailEnd/>
            </a:ln>
          </p:spPr>
          <p:txBody>
            <a:bodyPr wrap="none" anchor="ctr"/>
            <a:lstStyle/>
            <a:p>
              <a:endParaRPr lang="en-US"/>
            </a:p>
          </p:txBody>
        </p:sp>
        <p:sp>
          <p:nvSpPr>
            <p:cNvPr id="26679" name="Oval 138"/>
            <p:cNvSpPr>
              <a:spLocks noChangeArrowheads="1"/>
            </p:cNvSpPr>
            <p:nvPr/>
          </p:nvSpPr>
          <p:spPr bwMode="auto">
            <a:xfrm rot="-1205321">
              <a:off x="584" y="958"/>
              <a:ext cx="816" cy="480"/>
            </a:xfrm>
            <a:prstGeom prst="ellipse">
              <a:avLst/>
            </a:prstGeom>
            <a:noFill/>
            <a:ln w="38100">
              <a:solidFill>
                <a:schemeClr val="bg1"/>
              </a:solidFill>
              <a:round/>
              <a:headEnd/>
              <a:tailEnd/>
            </a:ln>
          </p:spPr>
          <p:txBody>
            <a:bodyPr wrap="none" anchor="ctr"/>
            <a:lstStyle/>
            <a:p>
              <a:endParaRPr lang="en-US"/>
            </a:p>
          </p:txBody>
        </p:sp>
        <p:sp>
          <p:nvSpPr>
            <p:cNvPr id="26680" name="Oval 139"/>
            <p:cNvSpPr>
              <a:spLocks noChangeArrowheads="1"/>
            </p:cNvSpPr>
            <p:nvPr/>
          </p:nvSpPr>
          <p:spPr bwMode="auto">
            <a:xfrm rot="737102">
              <a:off x="713" y="826"/>
              <a:ext cx="672" cy="336"/>
            </a:xfrm>
            <a:prstGeom prst="ellipse">
              <a:avLst/>
            </a:prstGeom>
            <a:noFill/>
            <a:ln w="38100">
              <a:solidFill>
                <a:schemeClr val="bg1"/>
              </a:solidFill>
              <a:round/>
              <a:headEnd/>
              <a:tailEnd/>
            </a:ln>
          </p:spPr>
          <p:txBody>
            <a:bodyPr wrap="none" anchor="ctr"/>
            <a:lstStyle/>
            <a:p>
              <a:endParaRPr lang="en-US"/>
            </a:p>
          </p:txBody>
        </p:sp>
        <p:sp>
          <p:nvSpPr>
            <p:cNvPr id="26681" name="Oval 140"/>
            <p:cNvSpPr>
              <a:spLocks noChangeArrowheads="1"/>
            </p:cNvSpPr>
            <p:nvPr/>
          </p:nvSpPr>
          <p:spPr bwMode="auto">
            <a:xfrm rot="737102">
              <a:off x="912" y="413"/>
              <a:ext cx="672" cy="336"/>
            </a:xfrm>
            <a:prstGeom prst="ellipse">
              <a:avLst/>
            </a:prstGeom>
            <a:noFill/>
            <a:ln w="38100">
              <a:solidFill>
                <a:schemeClr val="bg1"/>
              </a:solidFill>
              <a:round/>
              <a:headEnd/>
              <a:tailEnd/>
            </a:ln>
          </p:spPr>
          <p:txBody>
            <a:bodyPr wrap="none" anchor="ctr"/>
            <a:lstStyle/>
            <a:p>
              <a:endParaRPr lang="en-US"/>
            </a:p>
          </p:txBody>
        </p:sp>
        <p:sp>
          <p:nvSpPr>
            <p:cNvPr id="26682" name="Oval 141"/>
            <p:cNvSpPr>
              <a:spLocks noChangeArrowheads="1"/>
            </p:cNvSpPr>
            <p:nvPr/>
          </p:nvSpPr>
          <p:spPr bwMode="auto">
            <a:xfrm rot="20862898" flipH="1">
              <a:off x="1829" y="623"/>
              <a:ext cx="672" cy="384"/>
            </a:xfrm>
            <a:prstGeom prst="ellipse">
              <a:avLst/>
            </a:prstGeom>
            <a:noFill/>
            <a:ln w="38100">
              <a:solidFill>
                <a:schemeClr val="bg1"/>
              </a:solidFill>
              <a:round/>
              <a:headEnd/>
              <a:tailEnd/>
            </a:ln>
          </p:spPr>
          <p:txBody>
            <a:bodyPr wrap="none" anchor="ctr"/>
            <a:lstStyle/>
            <a:p>
              <a:endParaRPr lang="en-US"/>
            </a:p>
          </p:txBody>
        </p:sp>
        <p:sp>
          <p:nvSpPr>
            <p:cNvPr id="26683" name="Oval 142"/>
            <p:cNvSpPr>
              <a:spLocks noChangeArrowheads="1"/>
            </p:cNvSpPr>
            <p:nvPr/>
          </p:nvSpPr>
          <p:spPr bwMode="auto">
            <a:xfrm rot="737102">
              <a:off x="1525" y="1102"/>
              <a:ext cx="384" cy="432"/>
            </a:xfrm>
            <a:prstGeom prst="ellipse">
              <a:avLst/>
            </a:prstGeom>
            <a:noFill/>
            <a:ln w="38100">
              <a:solidFill>
                <a:schemeClr val="bg1"/>
              </a:solidFill>
              <a:round/>
              <a:headEnd/>
              <a:tailEnd/>
            </a:ln>
          </p:spPr>
          <p:txBody>
            <a:bodyPr wrap="none" anchor="ctr"/>
            <a:lstStyle/>
            <a:p>
              <a:endParaRPr lang="en-US"/>
            </a:p>
          </p:txBody>
        </p:sp>
        <p:sp>
          <p:nvSpPr>
            <p:cNvPr id="26684" name="Oval 143"/>
            <p:cNvSpPr>
              <a:spLocks noChangeArrowheads="1"/>
            </p:cNvSpPr>
            <p:nvPr/>
          </p:nvSpPr>
          <p:spPr bwMode="auto">
            <a:xfrm rot="737102">
              <a:off x="1727" y="191"/>
              <a:ext cx="432" cy="623"/>
            </a:xfrm>
            <a:prstGeom prst="ellipse">
              <a:avLst/>
            </a:prstGeom>
            <a:noFill/>
            <a:ln w="38100">
              <a:solidFill>
                <a:schemeClr val="bg1"/>
              </a:solidFill>
              <a:round/>
              <a:headEnd/>
              <a:tailEnd/>
            </a:ln>
          </p:spPr>
          <p:txBody>
            <a:bodyPr wrap="none" anchor="ctr"/>
            <a:lstStyle/>
            <a:p>
              <a:endParaRPr lang="en-US"/>
            </a:p>
          </p:txBody>
        </p:sp>
      </p:grpSp>
      <p:grpSp>
        <p:nvGrpSpPr>
          <p:cNvPr id="4" name="Group 161"/>
          <p:cNvGrpSpPr>
            <a:grpSpLocks/>
          </p:cNvGrpSpPr>
          <p:nvPr/>
        </p:nvGrpSpPr>
        <p:grpSpPr bwMode="auto">
          <a:xfrm>
            <a:off x="1600200" y="1951038"/>
            <a:ext cx="6318250" cy="2498725"/>
            <a:chOff x="1008" y="523"/>
            <a:chExt cx="3980" cy="1574"/>
          </a:xfrm>
        </p:grpSpPr>
        <p:sp>
          <p:nvSpPr>
            <p:cNvPr id="26661" name="Line 146"/>
            <p:cNvSpPr>
              <a:spLocks noChangeShapeType="1"/>
            </p:cNvSpPr>
            <p:nvPr/>
          </p:nvSpPr>
          <p:spPr bwMode="auto">
            <a:xfrm>
              <a:off x="2304" y="1536"/>
              <a:ext cx="1880" cy="561"/>
            </a:xfrm>
            <a:prstGeom prst="line">
              <a:avLst/>
            </a:prstGeom>
            <a:noFill/>
            <a:ln w="38100">
              <a:solidFill>
                <a:srgbClr val="800080"/>
              </a:solidFill>
              <a:round/>
              <a:headEnd/>
              <a:tailEnd type="triangle" w="med" len="med"/>
            </a:ln>
          </p:spPr>
          <p:txBody>
            <a:bodyPr/>
            <a:lstStyle/>
            <a:p>
              <a:endParaRPr lang="en-US"/>
            </a:p>
          </p:txBody>
        </p:sp>
        <p:sp>
          <p:nvSpPr>
            <p:cNvPr id="26662" name="Line 147"/>
            <p:cNvSpPr>
              <a:spLocks noChangeShapeType="1"/>
            </p:cNvSpPr>
            <p:nvPr/>
          </p:nvSpPr>
          <p:spPr bwMode="auto">
            <a:xfrm>
              <a:off x="1680" y="1824"/>
              <a:ext cx="2619" cy="113"/>
            </a:xfrm>
            <a:prstGeom prst="line">
              <a:avLst/>
            </a:prstGeom>
            <a:noFill/>
            <a:ln w="38100">
              <a:solidFill>
                <a:srgbClr val="800080"/>
              </a:solidFill>
              <a:round/>
              <a:headEnd/>
              <a:tailEnd type="triangle" w="med" len="med"/>
            </a:ln>
          </p:spPr>
          <p:txBody>
            <a:bodyPr/>
            <a:lstStyle/>
            <a:p>
              <a:endParaRPr lang="en-US"/>
            </a:p>
          </p:txBody>
        </p:sp>
        <p:sp>
          <p:nvSpPr>
            <p:cNvPr id="26663" name="Line 148"/>
            <p:cNvSpPr>
              <a:spLocks noChangeShapeType="1"/>
            </p:cNvSpPr>
            <p:nvPr/>
          </p:nvSpPr>
          <p:spPr bwMode="auto">
            <a:xfrm>
              <a:off x="1296" y="1392"/>
              <a:ext cx="3692" cy="449"/>
            </a:xfrm>
            <a:prstGeom prst="line">
              <a:avLst/>
            </a:prstGeom>
            <a:noFill/>
            <a:ln w="38100">
              <a:solidFill>
                <a:srgbClr val="800080"/>
              </a:solidFill>
              <a:round/>
              <a:headEnd/>
              <a:tailEnd type="triangle" w="med" len="med"/>
            </a:ln>
          </p:spPr>
          <p:txBody>
            <a:bodyPr/>
            <a:lstStyle/>
            <a:p>
              <a:endParaRPr lang="en-US"/>
            </a:p>
          </p:txBody>
        </p:sp>
        <p:sp>
          <p:nvSpPr>
            <p:cNvPr id="26664" name="Line 150"/>
            <p:cNvSpPr>
              <a:spLocks noChangeShapeType="1"/>
            </p:cNvSpPr>
            <p:nvPr/>
          </p:nvSpPr>
          <p:spPr bwMode="auto">
            <a:xfrm>
              <a:off x="1008" y="1200"/>
              <a:ext cx="3504" cy="384"/>
            </a:xfrm>
            <a:prstGeom prst="line">
              <a:avLst/>
            </a:prstGeom>
            <a:noFill/>
            <a:ln w="38100">
              <a:solidFill>
                <a:srgbClr val="800080"/>
              </a:solidFill>
              <a:round/>
              <a:headEnd/>
              <a:tailEnd type="triangle" w="med" len="med"/>
            </a:ln>
          </p:spPr>
          <p:txBody>
            <a:bodyPr/>
            <a:lstStyle/>
            <a:p>
              <a:endParaRPr lang="en-US"/>
            </a:p>
          </p:txBody>
        </p:sp>
        <p:sp>
          <p:nvSpPr>
            <p:cNvPr id="26665" name="Line 151"/>
            <p:cNvSpPr>
              <a:spLocks noChangeShapeType="1"/>
            </p:cNvSpPr>
            <p:nvPr/>
          </p:nvSpPr>
          <p:spPr bwMode="auto">
            <a:xfrm>
              <a:off x="1044" y="981"/>
              <a:ext cx="3273" cy="392"/>
            </a:xfrm>
            <a:prstGeom prst="line">
              <a:avLst/>
            </a:prstGeom>
            <a:noFill/>
            <a:ln w="38100">
              <a:solidFill>
                <a:srgbClr val="800080"/>
              </a:solidFill>
              <a:round/>
              <a:headEnd/>
              <a:tailEnd type="triangle" w="med" len="med"/>
            </a:ln>
          </p:spPr>
          <p:txBody>
            <a:bodyPr/>
            <a:lstStyle/>
            <a:p>
              <a:endParaRPr lang="en-US"/>
            </a:p>
          </p:txBody>
        </p:sp>
        <p:sp>
          <p:nvSpPr>
            <p:cNvPr id="26666" name="Line 152"/>
            <p:cNvSpPr>
              <a:spLocks noChangeShapeType="1"/>
            </p:cNvSpPr>
            <p:nvPr/>
          </p:nvSpPr>
          <p:spPr bwMode="auto">
            <a:xfrm>
              <a:off x="1728" y="1344"/>
              <a:ext cx="2282" cy="67"/>
            </a:xfrm>
            <a:prstGeom prst="line">
              <a:avLst/>
            </a:prstGeom>
            <a:noFill/>
            <a:ln w="38100">
              <a:solidFill>
                <a:srgbClr val="800080"/>
              </a:solidFill>
              <a:round/>
              <a:headEnd/>
              <a:tailEnd type="triangle" w="med" len="med"/>
            </a:ln>
          </p:spPr>
          <p:txBody>
            <a:bodyPr/>
            <a:lstStyle/>
            <a:p>
              <a:endParaRPr lang="en-US"/>
            </a:p>
          </p:txBody>
        </p:sp>
        <p:sp>
          <p:nvSpPr>
            <p:cNvPr id="26667" name="Line 153"/>
            <p:cNvSpPr>
              <a:spLocks noChangeShapeType="1"/>
            </p:cNvSpPr>
            <p:nvPr/>
          </p:nvSpPr>
          <p:spPr bwMode="auto">
            <a:xfrm>
              <a:off x="2112" y="1104"/>
              <a:ext cx="2319" cy="646"/>
            </a:xfrm>
            <a:prstGeom prst="line">
              <a:avLst/>
            </a:prstGeom>
            <a:noFill/>
            <a:ln w="38100">
              <a:solidFill>
                <a:srgbClr val="800080"/>
              </a:solidFill>
              <a:round/>
              <a:headEnd/>
              <a:tailEnd type="triangle" w="med" len="med"/>
            </a:ln>
          </p:spPr>
          <p:txBody>
            <a:bodyPr/>
            <a:lstStyle/>
            <a:p>
              <a:endParaRPr lang="en-US"/>
            </a:p>
          </p:txBody>
        </p:sp>
        <p:sp>
          <p:nvSpPr>
            <p:cNvPr id="26668" name="Line 154"/>
            <p:cNvSpPr>
              <a:spLocks noChangeShapeType="1"/>
            </p:cNvSpPr>
            <p:nvPr/>
          </p:nvSpPr>
          <p:spPr bwMode="auto">
            <a:xfrm>
              <a:off x="1248" y="576"/>
              <a:ext cx="2618" cy="590"/>
            </a:xfrm>
            <a:prstGeom prst="line">
              <a:avLst/>
            </a:prstGeom>
            <a:noFill/>
            <a:ln w="38100">
              <a:solidFill>
                <a:srgbClr val="800080"/>
              </a:solidFill>
              <a:round/>
              <a:headEnd/>
              <a:tailEnd type="triangle" w="med" len="med"/>
            </a:ln>
          </p:spPr>
          <p:txBody>
            <a:bodyPr/>
            <a:lstStyle/>
            <a:p>
              <a:endParaRPr lang="en-US"/>
            </a:p>
          </p:txBody>
        </p:sp>
        <p:sp>
          <p:nvSpPr>
            <p:cNvPr id="26669" name="Line 155"/>
            <p:cNvSpPr>
              <a:spLocks noChangeShapeType="1"/>
            </p:cNvSpPr>
            <p:nvPr/>
          </p:nvSpPr>
          <p:spPr bwMode="auto">
            <a:xfrm>
              <a:off x="1680" y="576"/>
              <a:ext cx="3245" cy="435"/>
            </a:xfrm>
            <a:prstGeom prst="line">
              <a:avLst/>
            </a:prstGeom>
            <a:noFill/>
            <a:ln w="38100">
              <a:solidFill>
                <a:srgbClr val="800080"/>
              </a:solidFill>
              <a:round/>
              <a:headEnd/>
              <a:tailEnd type="triangle" w="med" len="med"/>
            </a:ln>
          </p:spPr>
          <p:txBody>
            <a:bodyPr/>
            <a:lstStyle/>
            <a:p>
              <a:endParaRPr lang="en-US"/>
            </a:p>
          </p:txBody>
        </p:sp>
        <p:sp>
          <p:nvSpPr>
            <p:cNvPr id="26670" name="Line 156"/>
            <p:cNvSpPr>
              <a:spLocks noChangeShapeType="1"/>
            </p:cNvSpPr>
            <p:nvPr/>
          </p:nvSpPr>
          <p:spPr bwMode="auto">
            <a:xfrm flipV="1">
              <a:off x="2160" y="727"/>
              <a:ext cx="1411" cy="89"/>
            </a:xfrm>
            <a:prstGeom prst="line">
              <a:avLst/>
            </a:prstGeom>
            <a:noFill/>
            <a:ln w="38100">
              <a:solidFill>
                <a:srgbClr val="800080"/>
              </a:solidFill>
              <a:round/>
              <a:headEnd/>
              <a:tailEnd type="triangle" w="med" len="med"/>
            </a:ln>
          </p:spPr>
          <p:txBody>
            <a:bodyPr/>
            <a:lstStyle/>
            <a:p>
              <a:endParaRPr lang="en-US"/>
            </a:p>
          </p:txBody>
        </p:sp>
        <p:sp>
          <p:nvSpPr>
            <p:cNvPr id="26671" name="Line 157"/>
            <p:cNvSpPr>
              <a:spLocks noChangeShapeType="1"/>
            </p:cNvSpPr>
            <p:nvPr/>
          </p:nvSpPr>
          <p:spPr bwMode="auto">
            <a:xfrm flipV="1">
              <a:off x="1920" y="523"/>
              <a:ext cx="1639" cy="5"/>
            </a:xfrm>
            <a:prstGeom prst="line">
              <a:avLst/>
            </a:prstGeom>
            <a:noFill/>
            <a:ln w="38100">
              <a:solidFill>
                <a:srgbClr val="800080"/>
              </a:solidFill>
              <a:round/>
              <a:headEnd/>
              <a:tailEnd type="triangle" w="med" len="med"/>
            </a:ln>
          </p:spPr>
          <p:txBody>
            <a:bodyPr/>
            <a:lstStyle/>
            <a:p>
              <a:endParaRPr lang="en-US"/>
            </a:p>
          </p:txBody>
        </p:sp>
        <p:sp>
          <p:nvSpPr>
            <p:cNvPr id="26672" name="Line 158"/>
            <p:cNvSpPr>
              <a:spLocks noChangeShapeType="1"/>
            </p:cNvSpPr>
            <p:nvPr/>
          </p:nvSpPr>
          <p:spPr bwMode="auto">
            <a:xfrm>
              <a:off x="1824" y="864"/>
              <a:ext cx="2921" cy="50"/>
            </a:xfrm>
            <a:prstGeom prst="line">
              <a:avLst/>
            </a:prstGeom>
            <a:noFill/>
            <a:ln w="38100">
              <a:solidFill>
                <a:srgbClr val="800080"/>
              </a:solidFill>
              <a:round/>
              <a:headEnd/>
              <a:tailEnd type="triangle" w="med" len="med"/>
            </a:ln>
          </p:spPr>
          <p:txBody>
            <a:bodyPr/>
            <a:lstStyle/>
            <a:p>
              <a:endParaRPr lang="en-US"/>
            </a:p>
          </p:txBody>
        </p:sp>
      </p:grpSp>
      <p:grpSp>
        <p:nvGrpSpPr>
          <p:cNvPr id="5" name="Group 162"/>
          <p:cNvGrpSpPr>
            <a:grpSpLocks/>
          </p:cNvGrpSpPr>
          <p:nvPr/>
        </p:nvGrpSpPr>
        <p:grpSpPr bwMode="auto">
          <a:xfrm>
            <a:off x="5562600" y="1958975"/>
            <a:ext cx="3011488" cy="2671763"/>
            <a:chOff x="3504" y="525"/>
            <a:chExt cx="1897" cy="1683"/>
          </a:xfrm>
        </p:grpSpPr>
        <p:sp>
          <p:nvSpPr>
            <p:cNvPr id="26632" name="Oval 163"/>
            <p:cNvSpPr>
              <a:spLocks noChangeArrowheads="1"/>
            </p:cNvSpPr>
            <p:nvPr/>
          </p:nvSpPr>
          <p:spPr bwMode="auto">
            <a:xfrm>
              <a:off x="3870" y="1250"/>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6633" name="Oval 164"/>
            <p:cNvSpPr>
              <a:spLocks noChangeArrowheads="1"/>
            </p:cNvSpPr>
            <p:nvPr/>
          </p:nvSpPr>
          <p:spPr bwMode="auto">
            <a:xfrm>
              <a:off x="3915" y="1203"/>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6634" name="Oval 165"/>
            <p:cNvSpPr>
              <a:spLocks noChangeArrowheads="1"/>
            </p:cNvSpPr>
            <p:nvPr/>
          </p:nvSpPr>
          <p:spPr bwMode="auto">
            <a:xfrm>
              <a:off x="4167" y="1951"/>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6635" name="Oval 166"/>
            <p:cNvSpPr>
              <a:spLocks noChangeArrowheads="1"/>
            </p:cNvSpPr>
            <p:nvPr/>
          </p:nvSpPr>
          <p:spPr bwMode="auto">
            <a:xfrm>
              <a:off x="4281" y="1787"/>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6636" name="Oval 167"/>
            <p:cNvSpPr>
              <a:spLocks noChangeArrowheads="1"/>
            </p:cNvSpPr>
            <p:nvPr/>
          </p:nvSpPr>
          <p:spPr bwMode="auto">
            <a:xfrm>
              <a:off x="4304" y="2068"/>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6637" name="Oval 168"/>
            <p:cNvSpPr>
              <a:spLocks noChangeArrowheads="1"/>
            </p:cNvSpPr>
            <p:nvPr/>
          </p:nvSpPr>
          <p:spPr bwMode="auto">
            <a:xfrm>
              <a:off x="4075" y="2044"/>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6638" name="Oval 169"/>
            <p:cNvSpPr>
              <a:spLocks noChangeArrowheads="1"/>
            </p:cNvSpPr>
            <p:nvPr/>
          </p:nvSpPr>
          <p:spPr bwMode="auto">
            <a:xfrm>
              <a:off x="4235" y="1554"/>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6639" name="Oval 170"/>
            <p:cNvSpPr>
              <a:spLocks noChangeArrowheads="1"/>
            </p:cNvSpPr>
            <p:nvPr/>
          </p:nvSpPr>
          <p:spPr bwMode="auto">
            <a:xfrm>
              <a:off x="4647" y="1671"/>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6640" name="Oval 171"/>
            <p:cNvSpPr>
              <a:spLocks noChangeArrowheads="1"/>
            </p:cNvSpPr>
            <p:nvPr/>
          </p:nvSpPr>
          <p:spPr bwMode="auto">
            <a:xfrm>
              <a:off x="4944" y="1647"/>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6641" name="Oval 172"/>
            <p:cNvSpPr>
              <a:spLocks noChangeArrowheads="1"/>
            </p:cNvSpPr>
            <p:nvPr/>
          </p:nvSpPr>
          <p:spPr bwMode="auto">
            <a:xfrm>
              <a:off x="4350" y="1460"/>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6642" name="Oval 173"/>
            <p:cNvSpPr>
              <a:spLocks noChangeArrowheads="1"/>
            </p:cNvSpPr>
            <p:nvPr/>
          </p:nvSpPr>
          <p:spPr bwMode="auto">
            <a:xfrm>
              <a:off x="3824" y="1320"/>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6643" name="Oval 174"/>
            <p:cNvSpPr>
              <a:spLocks noChangeArrowheads="1"/>
            </p:cNvSpPr>
            <p:nvPr/>
          </p:nvSpPr>
          <p:spPr bwMode="auto">
            <a:xfrm>
              <a:off x="4007" y="1110"/>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6644" name="Oval 175"/>
            <p:cNvSpPr>
              <a:spLocks noChangeArrowheads="1"/>
            </p:cNvSpPr>
            <p:nvPr/>
          </p:nvSpPr>
          <p:spPr bwMode="auto">
            <a:xfrm>
              <a:off x="4030" y="899"/>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6645" name="Oval 176"/>
            <p:cNvSpPr>
              <a:spLocks noChangeArrowheads="1"/>
            </p:cNvSpPr>
            <p:nvPr/>
          </p:nvSpPr>
          <p:spPr bwMode="auto">
            <a:xfrm>
              <a:off x="4258" y="1273"/>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6646" name="Oval 177"/>
            <p:cNvSpPr>
              <a:spLocks noChangeArrowheads="1"/>
            </p:cNvSpPr>
            <p:nvPr/>
          </p:nvSpPr>
          <p:spPr bwMode="auto">
            <a:xfrm>
              <a:off x="4624" y="1227"/>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6647" name="Oval 178"/>
            <p:cNvSpPr>
              <a:spLocks noChangeArrowheads="1"/>
            </p:cNvSpPr>
            <p:nvPr/>
          </p:nvSpPr>
          <p:spPr bwMode="auto">
            <a:xfrm>
              <a:off x="4578" y="923"/>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6648" name="Oval 179"/>
            <p:cNvSpPr>
              <a:spLocks noChangeArrowheads="1"/>
            </p:cNvSpPr>
            <p:nvPr/>
          </p:nvSpPr>
          <p:spPr bwMode="auto">
            <a:xfrm>
              <a:off x="3710" y="525"/>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6649" name="Oval 180"/>
            <p:cNvSpPr>
              <a:spLocks noChangeArrowheads="1"/>
            </p:cNvSpPr>
            <p:nvPr/>
          </p:nvSpPr>
          <p:spPr bwMode="auto">
            <a:xfrm>
              <a:off x="4670" y="666"/>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6650" name="Oval 181"/>
            <p:cNvSpPr>
              <a:spLocks noChangeArrowheads="1"/>
            </p:cNvSpPr>
            <p:nvPr/>
          </p:nvSpPr>
          <p:spPr bwMode="auto">
            <a:xfrm>
              <a:off x="4578" y="572"/>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6651" name="Oval 182"/>
            <p:cNvSpPr>
              <a:spLocks noChangeArrowheads="1"/>
            </p:cNvSpPr>
            <p:nvPr/>
          </p:nvSpPr>
          <p:spPr bwMode="auto">
            <a:xfrm>
              <a:off x="5104" y="853"/>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6652" name="Oval 183"/>
            <p:cNvSpPr>
              <a:spLocks noChangeArrowheads="1"/>
            </p:cNvSpPr>
            <p:nvPr/>
          </p:nvSpPr>
          <p:spPr bwMode="auto">
            <a:xfrm>
              <a:off x="5081" y="1133"/>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6653" name="Oval 184"/>
            <p:cNvSpPr>
              <a:spLocks noChangeArrowheads="1"/>
            </p:cNvSpPr>
            <p:nvPr/>
          </p:nvSpPr>
          <p:spPr bwMode="auto">
            <a:xfrm>
              <a:off x="5378" y="1203"/>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6654" name="Oval 185"/>
            <p:cNvSpPr>
              <a:spLocks noChangeArrowheads="1"/>
            </p:cNvSpPr>
            <p:nvPr/>
          </p:nvSpPr>
          <p:spPr bwMode="auto">
            <a:xfrm>
              <a:off x="5333" y="946"/>
              <a:ext cx="22"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6655" name="Oval 186"/>
            <p:cNvSpPr>
              <a:spLocks noChangeArrowheads="1"/>
            </p:cNvSpPr>
            <p:nvPr/>
          </p:nvSpPr>
          <p:spPr bwMode="auto">
            <a:xfrm>
              <a:off x="4258" y="2185"/>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6656" name="Oval 187"/>
            <p:cNvSpPr>
              <a:spLocks noChangeArrowheads="1"/>
            </p:cNvSpPr>
            <p:nvPr/>
          </p:nvSpPr>
          <p:spPr bwMode="auto">
            <a:xfrm>
              <a:off x="4030" y="759"/>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6657" name="Oval 188"/>
            <p:cNvSpPr>
              <a:spLocks noChangeArrowheads="1"/>
            </p:cNvSpPr>
            <p:nvPr/>
          </p:nvSpPr>
          <p:spPr bwMode="auto">
            <a:xfrm>
              <a:off x="3504" y="596"/>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6658" name="Oval 189"/>
            <p:cNvSpPr>
              <a:spLocks noChangeArrowheads="1"/>
            </p:cNvSpPr>
            <p:nvPr/>
          </p:nvSpPr>
          <p:spPr bwMode="auto">
            <a:xfrm>
              <a:off x="4533" y="1320"/>
              <a:ext cx="22"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6659" name="Oval 190"/>
            <p:cNvSpPr>
              <a:spLocks noChangeArrowheads="1"/>
            </p:cNvSpPr>
            <p:nvPr/>
          </p:nvSpPr>
          <p:spPr bwMode="auto">
            <a:xfrm>
              <a:off x="4533" y="1086"/>
              <a:ext cx="22"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6660" name="Oval 191"/>
            <p:cNvSpPr>
              <a:spLocks noChangeArrowheads="1"/>
            </p:cNvSpPr>
            <p:nvPr/>
          </p:nvSpPr>
          <p:spPr bwMode="auto">
            <a:xfrm>
              <a:off x="4578" y="1156"/>
              <a:ext cx="23" cy="24"/>
            </a:xfrm>
            <a:prstGeom prst="ellipse">
              <a:avLst/>
            </a:prstGeom>
            <a:solidFill>
              <a:schemeClr val="tx2"/>
            </a:solidFill>
            <a:ln w="9525">
              <a:solidFill>
                <a:schemeClr val="tx1"/>
              </a:solidFill>
              <a:round/>
              <a:headEnd/>
              <a:tailEnd/>
            </a:ln>
          </p:spPr>
          <p:txBody>
            <a:bodyPr wrap="none" anchor="ct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32775"/>
                                        </p:tgtEl>
                                        <p:attrNameLst>
                                          <p:attrName>style.visibility</p:attrName>
                                        </p:attrNameLst>
                                      </p:cBhvr>
                                      <p:to>
                                        <p:strVal val="visible"/>
                                      </p:to>
                                    </p:set>
                                    <p:animEffect transition="in" filter="fade">
                                      <p:cBhvr>
                                        <p:cTn id="7" dur="1000"/>
                                        <p:tgtEl>
                                          <p:spTgt spid="32775"/>
                                        </p:tgtEl>
                                      </p:cBhvr>
                                    </p:animEffect>
                                    <p:anim calcmode="lin" valueType="num">
                                      <p:cBhvr>
                                        <p:cTn id="8" dur="1000" fill="hold"/>
                                        <p:tgtEl>
                                          <p:spTgt spid="32775"/>
                                        </p:tgtEl>
                                        <p:attrNameLst>
                                          <p:attrName>ppt_x</p:attrName>
                                        </p:attrNameLst>
                                      </p:cBhvr>
                                      <p:tavLst>
                                        <p:tav tm="0">
                                          <p:val>
                                            <p:strVal val="#ppt_x"/>
                                          </p:val>
                                        </p:tav>
                                        <p:tav tm="100000">
                                          <p:val>
                                            <p:strVal val="#ppt_x"/>
                                          </p:val>
                                        </p:tav>
                                      </p:tavLst>
                                    </p:anim>
                                    <p:anim calcmode="lin" valueType="num">
                                      <p:cBhvr>
                                        <p:cTn id="9" dur="1000" fill="hold"/>
                                        <p:tgtEl>
                                          <p:spTgt spid="3277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2000"/>
                                        <p:tgtEl>
                                          <p:spTgt spid="3"/>
                                        </p:tgtEl>
                                      </p:cBhvr>
                                    </p:animEffect>
                                  </p:childTnLst>
                                </p:cTn>
                              </p:par>
                            </p:childTnLst>
                          </p:cTn>
                        </p:par>
                        <p:par>
                          <p:cTn id="14" fill="hold">
                            <p:stCondLst>
                              <p:cond delay="300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subTnLst>
                                    <p:set>
                                      <p:cBhvr override="childStyle">
                                        <p:cTn dur="1" fill="hold" display="0" masterRel="sameClick" afterEffect="1">
                                          <p:stCondLst>
                                            <p:cond evt="end" delay="0">
                                              <p:tn val="15"/>
                                            </p:cond>
                                          </p:stCondLst>
                                        </p:cTn>
                                        <p:tgtEl>
                                          <p:spTgt spid="4"/>
                                        </p:tgtEl>
                                        <p:attrNameLst>
                                          <p:attrName>style.visibility</p:attrName>
                                        </p:attrNameLst>
                                      </p:cBhvr>
                                      <p:to>
                                        <p:strVal val="hidden"/>
                                      </p:to>
                                    </p:set>
                                  </p:subTnLst>
                                </p:cTn>
                              </p:par>
                            </p:childTnLst>
                          </p:cTn>
                        </p:par>
                        <p:par>
                          <p:cTn id="18" fill="hold">
                            <p:stCondLst>
                              <p:cond delay="3500"/>
                            </p:stCondLst>
                            <p:childTnLst>
                              <p:par>
                                <p:cTn id="19" presetID="1"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par>
                          <p:cTn id="21" fill="hold">
                            <p:stCondLst>
                              <p:cond delay="3500"/>
                            </p:stCondLst>
                            <p:childTnLst>
                              <p:par>
                                <p:cTn id="22" presetID="54" presetClass="exit" presetSubtype="0" decel="100000" fill="hold" nodeType="afterEffect">
                                  <p:stCondLst>
                                    <p:cond delay="0"/>
                                  </p:stCondLst>
                                  <p:childTnLst>
                                    <p:anim calcmode="lin" valueType="num">
                                      <p:cBhvr>
                                        <p:cTn id="23" dur="500"/>
                                        <p:tgtEl>
                                          <p:spTgt spid="32775"/>
                                        </p:tgtEl>
                                        <p:attrNameLst>
                                          <p:attrName>ppt_w</p:attrName>
                                        </p:attrNameLst>
                                      </p:cBhvr>
                                      <p:tavLst>
                                        <p:tav tm="0">
                                          <p:val>
                                            <p:strVal val="ppt_w"/>
                                          </p:val>
                                        </p:tav>
                                        <p:tav tm="100000">
                                          <p:val>
                                            <p:strVal val="ppt_w*0.05"/>
                                          </p:val>
                                        </p:tav>
                                      </p:tavLst>
                                    </p:anim>
                                    <p:anim calcmode="lin" valueType="num">
                                      <p:cBhvr>
                                        <p:cTn id="24" dur="500"/>
                                        <p:tgtEl>
                                          <p:spTgt spid="32775"/>
                                        </p:tgtEl>
                                        <p:attrNameLst>
                                          <p:attrName>ppt_h</p:attrName>
                                        </p:attrNameLst>
                                      </p:cBhvr>
                                      <p:tavLst>
                                        <p:tav tm="0">
                                          <p:val>
                                            <p:strVal val="ppt_h"/>
                                          </p:val>
                                        </p:tav>
                                        <p:tav tm="100000">
                                          <p:val>
                                            <p:strVal val="ppt_h"/>
                                          </p:val>
                                        </p:tav>
                                      </p:tavLst>
                                    </p:anim>
                                    <p:anim calcmode="lin" valueType="num">
                                      <p:cBhvr>
                                        <p:cTn id="25" dur="500"/>
                                        <p:tgtEl>
                                          <p:spTgt spid="32775"/>
                                        </p:tgtEl>
                                        <p:attrNameLst>
                                          <p:attrName>ppt_x</p:attrName>
                                        </p:attrNameLst>
                                      </p:cBhvr>
                                      <p:tavLst>
                                        <p:tav tm="0">
                                          <p:val>
                                            <p:strVal val="ppt_x"/>
                                          </p:val>
                                        </p:tav>
                                        <p:tav tm="100000">
                                          <p:val>
                                            <p:strVal val="ppt_x-.2"/>
                                          </p:val>
                                        </p:tav>
                                      </p:tavLst>
                                    </p:anim>
                                    <p:anim calcmode="lin" valueType="num">
                                      <p:cBhvr>
                                        <p:cTn id="26" dur="500"/>
                                        <p:tgtEl>
                                          <p:spTgt spid="32775"/>
                                        </p:tgtEl>
                                        <p:attrNameLst>
                                          <p:attrName>ppt_y</p:attrName>
                                        </p:attrNameLst>
                                      </p:cBhvr>
                                      <p:tavLst>
                                        <p:tav tm="0">
                                          <p:val>
                                            <p:strVal val="ppt_y"/>
                                          </p:val>
                                        </p:tav>
                                        <p:tav tm="100000">
                                          <p:val>
                                            <p:strVal val="ppt_y"/>
                                          </p:val>
                                        </p:tav>
                                      </p:tavLst>
                                    </p:anim>
                                    <p:animEffect transition="out" filter="fade">
                                      <p:cBhvr>
                                        <p:cTn id="27" dur="500"/>
                                        <p:tgtEl>
                                          <p:spTgt spid="32775"/>
                                        </p:tgtEl>
                                      </p:cBhvr>
                                    </p:animEffect>
                                    <p:set>
                                      <p:cBhvr>
                                        <p:cTn id="28" dur="1" fill="hold">
                                          <p:stCondLst>
                                            <p:cond delay="499"/>
                                          </p:stCondLst>
                                        </p:cTn>
                                        <p:tgtEl>
                                          <p:spTgt spid="32775"/>
                                        </p:tgtEl>
                                        <p:attrNameLst>
                                          <p:attrName>style.visibility</p:attrName>
                                        </p:attrNameLst>
                                      </p:cBhvr>
                                      <p:to>
                                        <p:strVal val="hidden"/>
                                      </p:to>
                                    </p:set>
                                  </p:childTnLst>
                                </p:cTn>
                              </p:par>
                              <p:par>
                                <p:cTn id="29" presetID="54" presetClass="exit" presetSubtype="0" decel="100000" fill="hold" nodeType="withEffect">
                                  <p:stCondLst>
                                    <p:cond delay="0"/>
                                  </p:stCondLst>
                                  <p:childTnLst>
                                    <p:anim calcmode="lin" valueType="num">
                                      <p:cBhvr>
                                        <p:cTn id="30" dur="500"/>
                                        <p:tgtEl>
                                          <p:spTgt spid="3"/>
                                        </p:tgtEl>
                                        <p:attrNameLst>
                                          <p:attrName>ppt_w</p:attrName>
                                        </p:attrNameLst>
                                      </p:cBhvr>
                                      <p:tavLst>
                                        <p:tav tm="0">
                                          <p:val>
                                            <p:strVal val="ppt_w"/>
                                          </p:val>
                                        </p:tav>
                                        <p:tav tm="100000">
                                          <p:val>
                                            <p:strVal val="ppt_w*0.05"/>
                                          </p:val>
                                        </p:tav>
                                      </p:tavLst>
                                    </p:anim>
                                    <p:anim calcmode="lin" valueType="num">
                                      <p:cBhvr>
                                        <p:cTn id="31" dur="500"/>
                                        <p:tgtEl>
                                          <p:spTgt spid="3"/>
                                        </p:tgtEl>
                                        <p:attrNameLst>
                                          <p:attrName>ppt_h</p:attrName>
                                        </p:attrNameLst>
                                      </p:cBhvr>
                                      <p:tavLst>
                                        <p:tav tm="0">
                                          <p:val>
                                            <p:strVal val="ppt_h"/>
                                          </p:val>
                                        </p:tav>
                                        <p:tav tm="100000">
                                          <p:val>
                                            <p:strVal val="ppt_h"/>
                                          </p:val>
                                        </p:tav>
                                      </p:tavLst>
                                    </p:anim>
                                    <p:anim calcmode="lin" valueType="num">
                                      <p:cBhvr>
                                        <p:cTn id="32" dur="500"/>
                                        <p:tgtEl>
                                          <p:spTgt spid="3"/>
                                        </p:tgtEl>
                                        <p:attrNameLst>
                                          <p:attrName>ppt_x</p:attrName>
                                        </p:attrNameLst>
                                      </p:cBhvr>
                                      <p:tavLst>
                                        <p:tav tm="0">
                                          <p:val>
                                            <p:strVal val="ppt_x"/>
                                          </p:val>
                                        </p:tav>
                                        <p:tav tm="100000">
                                          <p:val>
                                            <p:strVal val="ppt_x-.2"/>
                                          </p:val>
                                        </p:tav>
                                      </p:tavLst>
                                    </p:anim>
                                    <p:anim calcmode="lin" valueType="num">
                                      <p:cBhvr>
                                        <p:cTn id="33" dur="500"/>
                                        <p:tgtEl>
                                          <p:spTgt spid="3"/>
                                        </p:tgtEl>
                                        <p:attrNameLst>
                                          <p:attrName>ppt_y</p:attrName>
                                        </p:attrNameLst>
                                      </p:cBhvr>
                                      <p:tavLst>
                                        <p:tav tm="0">
                                          <p:val>
                                            <p:strVal val="ppt_y"/>
                                          </p:val>
                                        </p:tav>
                                        <p:tav tm="100000">
                                          <p:val>
                                            <p:strVal val="ppt_y"/>
                                          </p:val>
                                        </p:tav>
                                      </p:tavLst>
                                    </p:anim>
                                    <p:animEffect transition="out" filter="fade">
                                      <p:cBhvr>
                                        <p:cTn id="34" dur="500"/>
                                        <p:tgtEl>
                                          <p:spTgt spid="3"/>
                                        </p:tgtEl>
                                      </p:cBhvr>
                                    </p:animEffect>
                                    <p:set>
                                      <p:cBhvr>
                                        <p:cTn id="35"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8" name="Picture 6" descr="115_1538"/>
          <p:cNvPicPr>
            <a:picLocks noChangeAspect="1" noChangeArrowheads="1"/>
          </p:cNvPicPr>
          <p:nvPr/>
        </p:nvPicPr>
        <p:blipFill>
          <a:blip r:embed="rId3" cstate="print"/>
          <a:srcRect/>
          <a:stretch>
            <a:fillRect/>
          </a:stretch>
        </p:blipFill>
        <p:spPr bwMode="auto">
          <a:xfrm>
            <a:off x="457200" y="1576388"/>
            <a:ext cx="4191000" cy="3148012"/>
          </a:xfrm>
          <a:prstGeom prst="rect">
            <a:avLst/>
          </a:prstGeom>
          <a:noFill/>
          <a:ln w="9525">
            <a:noFill/>
            <a:miter lim="800000"/>
            <a:headEnd/>
            <a:tailEnd/>
          </a:ln>
        </p:spPr>
      </p:pic>
      <p:sp>
        <p:nvSpPr>
          <p:cNvPr id="27651" name="Rectangle 8"/>
          <p:cNvSpPr>
            <a:spLocks noChangeArrowheads="1"/>
          </p:cNvSpPr>
          <p:nvPr/>
        </p:nvSpPr>
        <p:spPr bwMode="auto">
          <a:xfrm>
            <a:off x="5029200" y="1576388"/>
            <a:ext cx="3733800" cy="3124200"/>
          </a:xfrm>
          <a:prstGeom prst="rect">
            <a:avLst/>
          </a:prstGeom>
          <a:noFill/>
          <a:ln w="9525">
            <a:solidFill>
              <a:schemeClr val="tx1"/>
            </a:solidFill>
            <a:miter lim="800000"/>
            <a:headEnd/>
            <a:tailEnd/>
          </a:ln>
        </p:spPr>
        <p:txBody>
          <a:bodyPr wrap="none" anchor="ctr"/>
          <a:lstStyle/>
          <a:p>
            <a:endParaRPr lang="en-US"/>
          </a:p>
        </p:txBody>
      </p:sp>
      <p:grpSp>
        <p:nvGrpSpPr>
          <p:cNvPr id="2" name="Group 205"/>
          <p:cNvGrpSpPr>
            <a:grpSpLocks/>
          </p:cNvGrpSpPr>
          <p:nvPr/>
        </p:nvGrpSpPr>
        <p:grpSpPr bwMode="auto">
          <a:xfrm>
            <a:off x="255588" y="1438275"/>
            <a:ext cx="4543425" cy="3098800"/>
            <a:chOff x="161" y="201"/>
            <a:chExt cx="2862" cy="1952"/>
          </a:xfrm>
        </p:grpSpPr>
        <p:sp>
          <p:nvSpPr>
            <p:cNvPr id="27720" name="Oval 137"/>
            <p:cNvSpPr>
              <a:spLocks noChangeArrowheads="1"/>
            </p:cNvSpPr>
            <p:nvPr/>
          </p:nvSpPr>
          <p:spPr bwMode="auto">
            <a:xfrm rot="613854">
              <a:off x="2242" y="1035"/>
              <a:ext cx="336" cy="288"/>
            </a:xfrm>
            <a:prstGeom prst="ellipse">
              <a:avLst/>
            </a:prstGeom>
            <a:noFill/>
            <a:ln w="38100">
              <a:solidFill>
                <a:schemeClr val="bg1"/>
              </a:solidFill>
              <a:round/>
              <a:headEnd/>
              <a:tailEnd/>
            </a:ln>
          </p:spPr>
          <p:txBody>
            <a:bodyPr wrap="none" anchor="ctr"/>
            <a:lstStyle/>
            <a:p>
              <a:endParaRPr lang="en-US"/>
            </a:p>
          </p:txBody>
        </p:sp>
        <p:sp>
          <p:nvSpPr>
            <p:cNvPr id="27721" name="Oval 138"/>
            <p:cNvSpPr>
              <a:spLocks noChangeArrowheads="1"/>
            </p:cNvSpPr>
            <p:nvPr/>
          </p:nvSpPr>
          <p:spPr bwMode="auto">
            <a:xfrm rot="613854">
              <a:off x="1125" y="547"/>
              <a:ext cx="912" cy="576"/>
            </a:xfrm>
            <a:prstGeom prst="ellipse">
              <a:avLst/>
            </a:prstGeom>
            <a:noFill/>
            <a:ln w="38100">
              <a:solidFill>
                <a:schemeClr val="bg1"/>
              </a:solidFill>
              <a:round/>
              <a:headEnd/>
              <a:tailEnd/>
            </a:ln>
          </p:spPr>
          <p:txBody>
            <a:bodyPr wrap="none" anchor="ctr"/>
            <a:lstStyle/>
            <a:p>
              <a:endParaRPr lang="en-US"/>
            </a:p>
          </p:txBody>
        </p:sp>
        <p:sp>
          <p:nvSpPr>
            <p:cNvPr id="27722" name="Oval 139"/>
            <p:cNvSpPr>
              <a:spLocks noChangeArrowheads="1"/>
            </p:cNvSpPr>
            <p:nvPr/>
          </p:nvSpPr>
          <p:spPr bwMode="auto">
            <a:xfrm rot="613854">
              <a:off x="1059" y="837"/>
              <a:ext cx="336" cy="431"/>
            </a:xfrm>
            <a:prstGeom prst="ellipse">
              <a:avLst/>
            </a:prstGeom>
            <a:noFill/>
            <a:ln w="38100">
              <a:solidFill>
                <a:schemeClr val="bg1"/>
              </a:solidFill>
              <a:round/>
              <a:headEnd/>
              <a:tailEnd/>
            </a:ln>
          </p:spPr>
          <p:txBody>
            <a:bodyPr wrap="none" anchor="ctr"/>
            <a:lstStyle/>
            <a:p>
              <a:endParaRPr lang="en-US"/>
            </a:p>
          </p:txBody>
        </p:sp>
        <p:sp>
          <p:nvSpPr>
            <p:cNvPr id="27723" name="Oval 140"/>
            <p:cNvSpPr>
              <a:spLocks noChangeArrowheads="1"/>
            </p:cNvSpPr>
            <p:nvPr/>
          </p:nvSpPr>
          <p:spPr bwMode="auto">
            <a:xfrm rot="613854">
              <a:off x="980" y="787"/>
              <a:ext cx="576" cy="576"/>
            </a:xfrm>
            <a:prstGeom prst="ellipse">
              <a:avLst/>
            </a:prstGeom>
            <a:noFill/>
            <a:ln w="38100">
              <a:solidFill>
                <a:schemeClr val="bg1"/>
              </a:solidFill>
              <a:round/>
              <a:headEnd/>
              <a:tailEnd/>
            </a:ln>
          </p:spPr>
          <p:txBody>
            <a:bodyPr wrap="none" anchor="ctr"/>
            <a:lstStyle/>
            <a:p>
              <a:endParaRPr lang="en-US"/>
            </a:p>
          </p:txBody>
        </p:sp>
        <p:sp>
          <p:nvSpPr>
            <p:cNvPr id="27724" name="Oval 141"/>
            <p:cNvSpPr>
              <a:spLocks noChangeArrowheads="1"/>
            </p:cNvSpPr>
            <p:nvPr/>
          </p:nvSpPr>
          <p:spPr bwMode="auto">
            <a:xfrm rot="805019">
              <a:off x="1732" y="741"/>
              <a:ext cx="336" cy="956"/>
            </a:xfrm>
            <a:prstGeom prst="ellipse">
              <a:avLst/>
            </a:prstGeom>
            <a:noFill/>
            <a:ln w="38100">
              <a:solidFill>
                <a:schemeClr val="bg1"/>
              </a:solidFill>
              <a:round/>
              <a:headEnd/>
              <a:tailEnd/>
            </a:ln>
          </p:spPr>
          <p:txBody>
            <a:bodyPr wrap="none" anchor="ctr"/>
            <a:lstStyle/>
            <a:p>
              <a:endParaRPr lang="en-US"/>
            </a:p>
          </p:txBody>
        </p:sp>
        <p:sp>
          <p:nvSpPr>
            <p:cNvPr id="27725" name="Oval 142"/>
            <p:cNvSpPr>
              <a:spLocks noChangeArrowheads="1"/>
            </p:cNvSpPr>
            <p:nvPr/>
          </p:nvSpPr>
          <p:spPr bwMode="auto">
            <a:xfrm rot="613854">
              <a:off x="161" y="713"/>
              <a:ext cx="1078" cy="411"/>
            </a:xfrm>
            <a:prstGeom prst="ellipse">
              <a:avLst/>
            </a:prstGeom>
            <a:noFill/>
            <a:ln w="38100">
              <a:solidFill>
                <a:schemeClr val="bg1"/>
              </a:solidFill>
              <a:round/>
              <a:headEnd/>
              <a:tailEnd/>
            </a:ln>
          </p:spPr>
          <p:txBody>
            <a:bodyPr wrap="none" anchor="ctr"/>
            <a:lstStyle/>
            <a:p>
              <a:endParaRPr lang="en-US"/>
            </a:p>
          </p:txBody>
        </p:sp>
        <p:sp>
          <p:nvSpPr>
            <p:cNvPr id="27726" name="Oval 144"/>
            <p:cNvSpPr>
              <a:spLocks noChangeArrowheads="1"/>
            </p:cNvSpPr>
            <p:nvPr/>
          </p:nvSpPr>
          <p:spPr bwMode="auto">
            <a:xfrm rot="613854">
              <a:off x="2594" y="1413"/>
              <a:ext cx="398" cy="208"/>
            </a:xfrm>
            <a:prstGeom prst="ellipse">
              <a:avLst/>
            </a:prstGeom>
            <a:noFill/>
            <a:ln w="38100">
              <a:solidFill>
                <a:schemeClr val="bg1"/>
              </a:solidFill>
              <a:round/>
              <a:headEnd/>
              <a:tailEnd/>
            </a:ln>
          </p:spPr>
          <p:txBody>
            <a:bodyPr wrap="none" anchor="ctr"/>
            <a:lstStyle/>
            <a:p>
              <a:endParaRPr lang="en-US"/>
            </a:p>
          </p:txBody>
        </p:sp>
        <p:sp>
          <p:nvSpPr>
            <p:cNvPr id="27727" name="Oval 145"/>
            <p:cNvSpPr>
              <a:spLocks noChangeArrowheads="1"/>
            </p:cNvSpPr>
            <p:nvPr/>
          </p:nvSpPr>
          <p:spPr bwMode="auto">
            <a:xfrm rot="613854">
              <a:off x="335" y="201"/>
              <a:ext cx="2688" cy="1952"/>
            </a:xfrm>
            <a:prstGeom prst="ellipse">
              <a:avLst/>
            </a:prstGeom>
            <a:noFill/>
            <a:ln w="38100">
              <a:solidFill>
                <a:schemeClr val="bg1"/>
              </a:solidFill>
              <a:round/>
              <a:headEnd/>
              <a:tailEnd/>
            </a:ln>
          </p:spPr>
          <p:txBody>
            <a:bodyPr wrap="none" anchor="ctr"/>
            <a:lstStyle/>
            <a:p>
              <a:endParaRPr lang="en-US"/>
            </a:p>
          </p:txBody>
        </p:sp>
        <p:sp>
          <p:nvSpPr>
            <p:cNvPr id="27728" name="Oval 143"/>
            <p:cNvSpPr>
              <a:spLocks noChangeArrowheads="1"/>
            </p:cNvSpPr>
            <p:nvPr/>
          </p:nvSpPr>
          <p:spPr bwMode="auto">
            <a:xfrm rot="613854">
              <a:off x="913" y="1761"/>
              <a:ext cx="2097" cy="355"/>
            </a:xfrm>
            <a:prstGeom prst="ellipse">
              <a:avLst/>
            </a:prstGeom>
            <a:noFill/>
            <a:ln w="38100">
              <a:solidFill>
                <a:schemeClr val="bg1"/>
              </a:solidFill>
              <a:round/>
              <a:headEnd/>
              <a:tailEnd/>
            </a:ln>
          </p:spPr>
          <p:txBody>
            <a:bodyPr wrap="none" anchor="ctr"/>
            <a:lstStyle/>
            <a:p>
              <a:endParaRPr lang="en-US"/>
            </a:p>
          </p:txBody>
        </p:sp>
      </p:grpSp>
      <p:grpSp>
        <p:nvGrpSpPr>
          <p:cNvPr id="3" name="Group 155"/>
          <p:cNvGrpSpPr>
            <a:grpSpLocks/>
          </p:cNvGrpSpPr>
          <p:nvPr/>
        </p:nvGrpSpPr>
        <p:grpSpPr bwMode="auto">
          <a:xfrm>
            <a:off x="6469063" y="1804988"/>
            <a:ext cx="1706562" cy="2151062"/>
            <a:chOff x="4075" y="432"/>
            <a:chExt cx="1075" cy="1355"/>
          </a:xfrm>
        </p:grpSpPr>
        <p:sp>
          <p:nvSpPr>
            <p:cNvPr id="27711" name="Oval 41"/>
            <p:cNvSpPr>
              <a:spLocks noChangeArrowheads="1"/>
            </p:cNvSpPr>
            <p:nvPr/>
          </p:nvSpPr>
          <p:spPr bwMode="auto">
            <a:xfrm>
              <a:off x="4761" y="1764"/>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7712" name="Oval 66"/>
            <p:cNvSpPr>
              <a:spLocks noChangeArrowheads="1"/>
            </p:cNvSpPr>
            <p:nvPr/>
          </p:nvSpPr>
          <p:spPr bwMode="auto">
            <a:xfrm>
              <a:off x="4533" y="1437"/>
              <a:ext cx="22"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7713" name="Oval 76"/>
            <p:cNvSpPr>
              <a:spLocks noChangeArrowheads="1"/>
            </p:cNvSpPr>
            <p:nvPr/>
          </p:nvSpPr>
          <p:spPr bwMode="auto">
            <a:xfrm>
              <a:off x="4693" y="806"/>
              <a:ext cx="22"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7714" name="Oval 77"/>
            <p:cNvSpPr>
              <a:spLocks noChangeArrowheads="1"/>
            </p:cNvSpPr>
            <p:nvPr/>
          </p:nvSpPr>
          <p:spPr bwMode="auto">
            <a:xfrm>
              <a:off x="4555" y="689"/>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7715" name="Oval 81"/>
            <p:cNvSpPr>
              <a:spLocks noChangeArrowheads="1"/>
            </p:cNvSpPr>
            <p:nvPr/>
          </p:nvSpPr>
          <p:spPr bwMode="auto">
            <a:xfrm>
              <a:off x="5127" y="1063"/>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7716" name="Oval 116"/>
            <p:cNvSpPr>
              <a:spLocks noChangeArrowheads="1"/>
            </p:cNvSpPr>
            <p:nvPr/>
          </p:nvSpPr>
          <p:spPr bwMode="auto">
            <a:xfrm>
              <a:off x="4304" y="1086"/>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7717" name="Oval 124"/>
            <p:cNvSpPr>
              <a:spLocks noChangeArrowheads="1"/>
            </p:cNvSpPr>
            <p:nvPr/>
          </p:nvSpPr>
          <p:spPr bwMode="auto">
            <a:xfrm>
              <a:off x="4075" y="1273"/>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7718" name="Oval 132"/>
            <p:cNvSpPr>
              <a:spLocks noChangeArrowheads="1"/>
            </p:cNvSpPr>
            <p:nvPr/>
          </p:nvSpPr>
          <p:spPr bwMode="auto">
            <a:xfrm>
              <a:off x="4578" y="432"/>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7719" name="Oval 133"/>
            <p:cNvSpPr>
              <a:spLocks noChangeArrowheads="1"/>
            </p:cNvSpPr>
            <p:nvPr/>
          </p:nvSpPr>
          <p:spPr bwMode="auto">
            <a:xfrm>
              <a:off x="4464" y="572"/>
              <a:ext cx="23" cy="24"/>
            </a:xfrm>
            <a:prstGeom prst="ellipse">
              <a:avLst/>
            </a:prstGeom>
            <a:solidFill>
              <a:schemeClr val="tx2"/>
            </a:solidFill>
            <a:ln w="9525">
              <a:solidFill>
                <a:schemeClr val="tx1"/>
              </a:solidFill>
              <a:round/>
              <a:headEnd/>
              <a:tailEnd/>
            </a:ln>
          </p:spPr>
          <p:txBody>
            <a:bodyPr wrap="none" anchor="ctr"/>
            <a:lstStyle/>
            <a:p>
              <a:endParaRPr lang="en-US"/>
            </a:p>
          </p:txBody>
        </p:sp>
      </p:grpSp>
      <p:grpSp>
        <p:nvGrpSpPr>
          <p:cNvPr id="4" name="Group 207"/>
          <p:cNvGrpSpPr>
            <a:grpSpLocks/>
          </p:cNvGrpSpPr>
          <p:nvPr/>
        </p:nvGrpSpPr>
        <p:grpSpPr bwMode="auto">
          <a:xfrm>
            <a:off x="1066800" y="1808163"/>
            <a:ext cx="7070725" cy="2435225"/>
            <a:chOff x="672" y="434"/>
            <a:chExt cx="4454" cy="1534"/>
          </a:xfrm>
        </p:grpSpPr>
        <p:sp>
          <p:nvSpPr>
            <p:cNvPr id="27702" name="Line 21"/>
            <p:cNvSpPr>
              <a:spLocks noChangeShapeType="1"/>
            </p:cNvSpPr>
            <p:nvPr/>
          </p:nvSpPr>
          <p:spPr bwMode="auto">
            <a:xfrm flipV="1">
              <a:off x="1920" y="1776"/>
              <a:ext cx="2832" cy="192"/>
            </a:xfrm>
            <a:prstGeom prst="line">
              <a:avLst/>
            </a:prstGeom>
            <a:noFill/>
            <a:ln w="38100">
              <a:solidFill>
                <a:srgbClr val="800080"/>
              </a:solidFill>
              <a:round/>
              <a:headEnd/>
              <a:tailEnd type="triangle" w="med" len="med"/>
            </a:ln>
          </p:spPr>
          <p:txBody>
            <a:bodyPr/>
            <a:lstStyle/>
            <a:p>
              <a:endParaRPr lang="en-US"/>
            </a:p>
          </p:txBody>
        </p:sp>
        <p:sp>
          <p:nvSpPr>
            <p:cNvPr id="27703" name="Line 147"/>
            <p:cNvSpPr>
              <a:spLocks noChangeShapeType="1"/>
            </p:cNvSpPr>
            <p:nvPr/>
          </p:nvSpPr>
          <p:spPr bwMode="auto">
            <a:xfrm flipV="1">
              <a:off x="2784" y="1447"/>
              <a:ext cx="1743" cy="89"/>
            </a:xfrm>
            <a:prstGeom prst="line">
              <a:avLst/>
            </a:prstGeom>
            <a:noFill/>
            <a:ln w="38100">
              <a:solidFill>
                <a:srgbClr val="800080"/>
              </a:solidFill>
              <a:round/>
              <a:headEnd/>
              <a:tailEnd type="triangle" w="med" len="med"/>
            </a:ln>
          </p:spPr>
          <p:txBody>
            <a:bodyPr/>
            <a:lstStyle/>
            <a:p>
              <a:endParaRPr lang="en-US"/>
            </a:p>
          </p:txBody>
        </p:sp>
        <p:sp>
          <p:nvSpPr>
            <p:cNvPr id="27704" name="Line 148"/>
            <p:cNvSpPr>
              <a:spLocks noChangeShapeType="1"/>
            </p:cNvSpPr>
            <p:nvPr/>
          </p:nvSpPr>
          <p:spPr bwMode="auto">
            <a:xfrm>
              <a:off x="2400" y="1152"/>
              <a:ext cx="1680" cy="144"/>
            </a:xfrm>
            <a:prstGeom prst="line">
              <a:avLst/>
            </a:prstGeom>
            <a:noFill/>
            <a:ln w="38100">
              <a:solidFill>
                <a:srgbClr val="800080"/>
              </a:solidFill>
              <a:round/>
              <a:headEnd/>
              <a:tailEnd type="triangle" w="med" len="med"/>
            </a:ln>
          </p:spPr>
          <p:txBody>
            <a:bodyPr/>
            <a:lstStyle/>
            <a:p>
              <a:endParaRPr lang="en-US"/>
            </a:p>
          </p:txBody>
        </p:sp>
        <p:sp>
          <p:nvSpPr>
            <p:cNvPr id="27705" name="Line 149"/>
            <p:cNvSpPr>
              <a:spLocks noChangeShapeType="1"/>
            </p:cNvSpPr>
            <p:nvPr/>
          </p:nvSpPr>
          <p:spPr bwMode="auto">
            <a:xfrm flipV="1">
              <a:off x="1920" y="1104"/>
              <a:ext cx="2388" cy="96"/>
            </a:xfrm>
            <a:prstGeom prst="line">
              <a:avLst/>
            </a:prstGeom>
            <a:noFill/>
            <a:ln w="38100">
              <a:solidFill>
                <a:srgbClr val="800080"/>
              </a:solidFill>
              <a:round/>
              <a:headEnd/>
              <a:tailEnd type="triangle" w="med" len="med"/>
            </a:ln>
          </p:spPr>
          <p:txBody>
            <a:bodyPr/>
            <a:lstStyle/>
            <a:p>
              <a:endParaRPr lang="en-US"/>
            </a:p>
          </p:txBody>
        </p:sp>
        <p:sp>
          <p:nvSpPr>
            <p:cNvPr id="27706" name="Line 150"/>
            <p:cNvSpPr>
              <a:spLocks noChangeShapeType="1"/>
            </p:cNvSpPr>
            <p:nvPr/>
          </p:nvSpPr>
          <p:spPr bwMode="auto">
            <a:xfrm flipV="1">
              <a:off x="1584" y="590"/>
              <a:ext cx="2878" cy="226"/>
            </a:xfrm>
            <a:prstGeom prst="line">
              <a:avLst/>
            </a:prstGeom>
            <a:noFill/>
            <a:ln w="38100">
              <a:solidFill>
                <a:srgbClr val="800080"/>
              </a:solidFill>
              <a:round/>
              <a:headEnd/>
              <a:tailEnd type="triangle" w="med" len="med"/>
            </a:ln>
          </p:spPr>
          <p:txBody>
            <a:bodyPr/>
            <a:lstStyle/>
            <a:p>
              <a:endParaRPr lang="en-US"/>
            </a:p>
          </p:txBody>
        </p:sp>
        <p:sp>
          <p:nvSpPr>
            <p:cNvPr id="27707" name="Line 151"/>
            <p:cNvSpPr>
              <a:spLocks noChangeShapeType="1"/>
            </p:cNvSpPr>
            <p:nvPr/>
          </p:nvSpPr>
          <p:spPr bwMode="auto">
            <a:xfrm flipV="1">
              <a:off x="1248" y="700"/>
              <a:ext cx="3309" cy="356"/>
            </a:xfrm>
            <a:prstGeom prst="line">
              <a:avLst/>
            </a:prstGeom>
            <a:noFill/>
            <a:ln w="38100">
              <a:solidFill>
                <a:srgbClr val="800080"/>
              </a:solidFill>
              <a:round/>
              <a:headEnd/>
              <a:tailEnd type="triangle" w="med" len="med"/>
            </a:ln>
          </p:spPr>
          <p:txBody>
            <a:bodyPr/>
            <a:lstStyle/>
            <a:p>
              <a:endParaRPr lang="en-US"/>
            </a:p>
          </p:txBody>
        </p:sp>
        <p:sp>
          <p:nvSpPr>
            <p:cNvPr id="27708" name="Line 152"/>
            <p:cNvSpPr>
              <a:spLocks noChangeShapeType="1"/>
            </p:cNvSpPr>
            <p:nvPr/>
          </p:nvSpPr>
          <p:spPr bwMode="auto">
            <a:xfrm flipV="1">
              <a:off x="1296" y="821"/>
              <a:ext cx="3396" cy="283"/>
            </a:xfrm>
            <a:prstGeom prst="line">
              <a:avLst/>
            </a:prstGeom>
            <a:noFill/>
            <a:ln w="38100">
              <a:solidFill>
                <a:srgbClr val="800080"/>
              </a:solidFill>
              <a:round/>
              <a:headEnd/>
              <a:tailEnd type="triangle" w="med" len="med"/>
            </a:ln>
          </p:spPr>
          <p:txBody>
            <a:bodyPr/>
            <a:lstStyle/>
            <a:p>
              <a:endParaRPr lang="en-US"/>
            </a:p>
          </p:txBody>
        </p:sp>
        <p:sp>
          <p:nvSpPr>
            <p:cNvPr id="27709" name="Line 153"/>
            <p:cNvSpPr>
              <a:spLocks noChangeShapeType="1"/>
            </p:cNvSpPr>
            <p:nvPr/>
          </p:nvSpPr>
          <p:spPr bwMode="auto">
            <a:xfrm flipV="1">
              <a:off x="672" y="434"/>
              <a:ext cx="3929" cy="478"/>
            </a:xfrm>
            <a:prstGeom prst="line">
              <a:avLst/>
            </a:prstGeom>
            <a:noFill/>
            <a:ln w="38100">
              <a:solidFill>
                <a:srgbClr val="800080"/>
              </a:solidFill>
              <a:round/>
              <a:headEnd/>
              <a:tailEnd type="triangle" w="med" len="med"/>
            </a:ln>
          </p:spPr>
          <p:txBody>
            <a:bodyPr/>
            <a:lstStyle/>
            <a:p>
              <a:endParaRPr lang="en-US"/>
            </a:p>
          </p:txBody>
        </p:sp>
        <p:sp>
          <p:nvSpPr>
            <p:cNvPr id="27710" name="Line 154"/>
            <p:cNvSpPr>
              <a:spLocks noChangeShapeType="1"/>
            </p:cNvSpPr>
            <p:nvPr/>
          </p:nvSpPr>
          <p:spPr bwMode="auto">
            <a:xfrm flipV="1">
              <a:off x="1632" y="1080"/>
              <a:ext cx="3494" cy="72"/>
            </a:xfrm>
            <a:prstGeom prst="line">
              <a:avLst/>
            </a:prstGeom>
            <a:noFill/>
            <a:ln w="38100">
              <a:solidFill>
                <a:srgbClr val="800080"/>
              </a:solidFill>
              <a:round/>
              <a:headEnd/>
              <a:tailEnd type="triangle" w="med" len="med"/>
            </a:ln>
          </p:spPr>
          <p:txBody>
            <a:bodyPr/>
            <a:lstStyle/>
            <a:p>
              <a:endParaRPr lang="en-US"/>
            </a:p>
          </p:txBody>
        </p:sp>
      </p:grpSp>
      <p:grpSp>
        <p:nvGrpSpPr>
          <p:cNvPr id="5" name="Group 157"/>
          <p:cNvGrpSpPr>
            <a:grpSpLocks/>
          </p:cNvGrpSpPr>
          <p:nvPr/>
        </p:nvGrpSpPr>
        <p:grpSpPr bwMode="auto">
          <a:xfrm>
            <a:off x="5562600" y="1916113"/>
            <a:ext cx="3011488" cy="2713037"/>
            <a:chOff x="3504" y="502"/>
            <a:chExt cx="1897" cy="1709"/>
          </a:xfrm>
        </p:grpSpPr>
        <p:grpSp>
          <p:nvGrpSpPr>
            <p:cNvPr id="6" name="Group 158"/>
            <p:cNvGrpSpPr>
              <a:grpSpLocks/>
            </p:cNvGrpSpPr>
            <p:nvPr/>
          </p:nvGrpSpPr>
          <p:grpSpPr bwMode="auto">
            <a:xfrm>
              <a:off x="3550" y="502"/>
              <a:ext cx="1463" cy="1613"/>
              <a:chOff x="3550" y="502"/>
              <a:chExt cx="1463" cy="1613"/>
            </a:xfrm>
          </p:grpSpPr>
          <p:sp>
            <p:nvSpPr>
              <p:cNvPr id="27687" name="Oval 159"/>
              <p:cNvSpPr>
                <a:spLocks noChangeArrowheads="1"/>
              </p:cNvSpPr>
              <p:nvPr/>
            </p:nvSpPr>
            <p:spPr bwMode="auto">
              <a:xfrm>
                <a:off x="4235" y="1904"/>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7688" name="Oval 160"/>
              <p:cNvSpPr>
                <a:spLocks noChangeArrowheads="1"/>
              </p:cNvSpPr>
              <p:nvPr/>
            </p:nvSpPr>
            <p:spPr bwMode="auto">
              <a:xfrm>
                <a:off x="4304" y="1928"/>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7689" name="Oval 161"/>
              <p:cNvSpPr>
                <a:spLocks noChangeArrowheads="1"/>
              </p:cNvSpPr>
              <p:nvPr/>
            </p:nvSpPr>
            <p:spPr bwMode="auto">
              <a:xfrm>
                <a:off x="4441" y="1741"/>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7690" name="Oval 162"/>
              <p:cNvSpPr>
                <a:spLocks noChangeArrowheads="1"/>
              </p:cNvSpPr>
              <p:nvPr/>
            </p:nvSpPr>
            <p:spPr bwMode="auto">
              <a:xfrm>
                <a:off x="4258" y="1367"/>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7691" name="Oval 163"/>
              <p:cNvSpPr>
                <a:spLocks noChangeArrowheads="1"/>
              </p:cNvSpPr>
              <p:nvPr/>
            </p:nvSpPr>
            <p:spPr bwMode="auto">
              <a:xfrm>
                <a:off x="3870" y="1156"/>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7692" name="Oval 164"/>
              <p:cNvSpPr>
                <a:spLocks noChangeArrowheads="1"/>
              </p:cNvSpPr>
              <p:nvPr/>
            </p:nvSpPr>
            <p:spPr bwMode="auto">
              <a:xfrm>
                <a:off x="3573" y="712"/>
                <a:ext cx="22"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7693" name="Oval 165"/>
              <p:cNvSpPr>
                <a:spLocks noChangeArrowheads="1"/>
              </p:cNvSpPr>
              <p:nvPr/>
            </p:nvSpPr>
            <p:spPr bwMode="auto">
              <a:xfrm>
                <a:off x="4738" y="899"/>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7694" name="Oval 166"/>
              <p:cNvSpPr>
                <a:spLocks noChangeArrowheads="1"/>
              </p:cNvSpPr>
              <p:nvPr/>
            </p:nvSpPr>
            <p:spPr bwMode="auto">
              <a:xfrm>
                <a:off x="4921" y="993"/>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7695" name="Oval 167"/>
              <p:cNvSpPr>
                <a:spLocks noChangeArrowheads="1"/>
              </p:cNvSpPr>
              <p:nvPr/>
            </p:nvSpPr>
            <p:spPr bwMode="auto">
              <a:xfrm>
                <a:off x="4441" y="1577"/>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7696" name="Oval 168"/>
              <p:cNvSpPr>
                <a:spLocks noChangeArrowheads="1"/>
              </p:cNvSpPr>
              <p:nvPr/>
            </p:nvSpPr>
            <p:spPr bwMode="auto">
              <a:xfrm>
                <a:off x="4510" y="1577"/>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7697" name="Oval 169"/>
              <p:cNvSpPr>
                <a:spLocks noChangeArrowheads="1"/>
              </p:cNvSpPr>
              <p:nvPr/>
            </p:nvSpPr>
            <p:spPr bwMode="auto">
              <a:xfrm>
                <a:off x="4190" y="2091"/>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7698" name="Oval 170"/>
              <p:cNvSpPr>
                <a:spLocks noChangeArrowheads="1"/>
              </p:cNvSpPr>
              <p:nvPr/>
            </p:nvSpPr>
            <p:spPr bwMode="auto">
              <a:xfrm>
                <a:off x="4990" y="1834"/>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7699" name="Oval 171"/>
              <p:cNvSpPr>
                <a:spLocks noChangeArrowheads="1"/>
              </p:cNvSpPr>
              <p:nvPr/>
            </p:nvSpPr>
            <p:spPr bwMode="auto">
              <a:xfrm>
                <a:off x="4327" y="1367"/>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7700" name="Oval 172"/>
              <p:cNvSpPr>
                <a:spLocks noChangeArrowheads="1"/>
              </p:cNvSpPr>
              <p:nvPr/>
            </p:nvSpPr>
            <p:spPr bwMode="auto">
              <a:xfrm>
                <a:off x="4007" y="1390"/>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7701" name="Oval 173"/>
              <p:cNvSpPr>
                <a:spLocks noChangeArrowheads="1"/>
              </p:cNvSpPr>
              <p:nvPr/>
            </p:nvSpPr>
            <p:spPr bwMode="auto">
              <a:xfrm>
                <a:off x="3550" y="502"/>
                <a:ext cx="23" cy="23"/>
              </a:xfrm>
              <a:prstGeom prst="ellipse">
                <a:avLst/>
              </a:prstGeom>
              <a:solidFill>
                <a:schemeClr val="tx2"/>
              </a:solidFill>
              <a:ln w="9525">
                <a:solidFill>
                  <a:schemeClr val="tx1"/>
                </a:solidFill>
                <a:round/>
                <a:headEnd/>
                <a:tailEnd/>
              </a:ln>
            </p:spPr>
            <p:txBody>
              <a:bodyPr wrap="none" anchor="ctr"/>
              <a:lstStyle/>
              <a:p>
                <a:endParaRPr lang="en-US"/>
              </a:p>
            </p:txBody>
          </p:sp>
        </p:grpSp>
        <p:grpSp>
          <p:nvGrpSpPr>
            <p:cNvPr id="7" name="Group 174"/>
            <p:cNvGrpSpPr>
              <a:grpSpLocks/>
            </p:cNvGrpSpPr>
            <p:nvPr/>
          </p:nvGrpSpPr>
          <p:grpSpPr bwMode="auto">
            <a:xfrm>
              <a:off x="3504" y="528"/>
              <a:ext cx="1897" cy="1683"/>
              <a:chOff x="3504" y="525"/>
              <a:chExt cx="1897" cy="1683"/>
            </a:xfrm>
          </p:grpSpPr>
          <p:sp>
            <p:nvSpPr>
              <p:cNvPr id="27658" name="Oval 175"/>
              <p:cNvSpPr>
                <a:spLocks noChangeArrowheads="1"/>
              </p:cNvSpPr>
              <p:nvPr/>
            </p:nvSpPr>
            <p:spPr bwMode="auto">
              <a:xfrm>
                <a:off x="3870" y="1250"/>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7659" name="Oval 176"/>
              <p:cNvSpPr>
                <a:spLocks noChangeArrowheads="1"/>
              </p:cNvSpPr>
              <p:nvPr/>
            </p:nvSpPr>
            <p:spPr bwMode="auto">
              <a:xfrm>
                <a:off x="3915" y="1203"/>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7660" name="Oval 177"/>
              <p:cNvSpPr>
                <a:spLocks noChangeArrowheads="1"/>
              </p:cNvSpPr>
              <p:nvPr/>
            </p:nvSpPr>
            <p:spPr bwMode="auto">
              <a:xfrm>
                <a:off x="4167" y="1951"/>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7661" name="Oval 178"/>
              <p:cNvSpPr>
                <a:spLocks noChangeArrowheads="1"/>
              </p:cNvSpPr>
              <p:nvPr/>
            </p:nvSpPr>
            <p:spPr bwMode="auto">
              <a:xfrm>
                <a:off x="4281" y="1787"/>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7662" name="Oval 179"/>
              <p:cNvSpPr>
                <a:spLocks noChangeArrowheads="1"/>
              </p:cNvSpPr>
              <p:nvPr/>
            </p:nvSpPr>
            <p:spPr bwMode="auto">
              <a:xfrm>
                <a:off x="4304" y="2068"/>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7663" name="Oval 180"/>
              <p:cNvSpPr>
                <a:spLocks noChangeArrowheads="1"/>
              </p:cNvSpPr>
              <p:nvPr/>
            </p:nvSpPr>
            <p:spPr bwMode="auto">
              <a:xfrm>
                <a:off x="4075" y="2044"/>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7664" name="Oval 181"/>
              <p:cNvSpPr>
                <a:spLocks noChangeArrowheads="1"/>
              </p:cNvSpPr>
              <p:nvPr/>
            </p:nvSpPr>
            <p:spPr bwMode="auto">
              <a:xfrm>
                <a:off x="4235" y="1554"/>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7665" name="Oval 182"/>
              <p:cNvSpPr>
                <a:spLocks noChangeArrowheads="1"/>
              </p:cNvSpPr>
              <p:nvPr/>
            </p:nvSpPr>
            <p:spPr bwMode="auto">
              <a:xfrm>
                <a:off x="4647" y="1671"/>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7666" name="Oval 183"/>
              <p:cNvSpPr>
                <a:spLocks noChangeArrowheads="1"/>
              </p:cNvSpPr>
              <p:nvPr/>
            </p:nvSpPr>
            <p:spPr bwMode="auto">
              <a:xfrm>
                <a:off x="4944" y="1647"/>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7667" name="Oval 184"/>
              <p:cNvSpPr>
                <a:spLocks noChangeArrowheads="1"/>
              </p:cNvSpPr>
              <p:nvPr/>
            </p:nvSpPr>
            <p:spPr bwMode="auto">
              <a:xfrm>
                <a:off x="4350" y="1460"/>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7668" name="Oval 185"/>
              <p:cNvSpPr>
                <a:spLocks noChangeArrowheads="1"/>
              </p:cNvSpPr>
              <p:nvPr/>
            </p:nvSpPr>
            <p:spPr bwMode="auto">
              <a:xfrm>
                <a:off x="3824" y="1320"/>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7669" name="Oval 186"/>
              <p:cNvSpPr>
                <a:spLocks noChangeArrowheads="1"/>
              </p:cNvSpPr>
              <p:nvPr/>
            </p:nvSpPr>
            <p:spPr bwMode="auto">
              <a:xfrm>
                <a:off x="4007" y="1110"/>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7670" name="Oval 187"/>
              <p:cNvSpPr>
                <a:spLocks noChangeArrowheads="1"/>
              </p:cNvSpPr>
              <p:nvPr/>
            </p:nvSpPr>
            <p:spPr bwMode="auto">
              <a:xfrm>
                <a:off x="4030" y="899"/>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7671" name="Oval 188"/>
              <p:cNvSpPr>
                <a:spLocks noChangeArrowheads="1"/>
              </p:cNvSpPr>
              <p:nvPr/>
            </p:nvSpPr>
            <p:spPr bwMode="auto">
              <a:xfrm>
                <a:off x="4258" y="1273"/>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7672" name="Oval 189"/>
              <p:cNvSpPr>
                <a:spLocks noChangeArrowheads="1"/>
              </p:cNvSpPr>
              <p:nvPr/>
            </p:nvSpPr>
            <p:spPr bwMode="auto">
              <a:xfrm>
                <a:off x="4624" y="1227"/>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7673" name="Oval 190"/>
              <p:cNvSpPr>
                <a:spLocks noChangeArrowheads="1"/>
              </p:cNvSpPr>
              <p:nvPr/>
            </p:nvSpPr>
            <p:spPr bwMode="auto">
              <a:xfrm>
                <a:off x="4578" y="923"/>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7674" name="Oval 191"/>
              <p:cNvSpPr>
                <a:spLocks noChangeArrowheads="1"/>
              </p:cNvSpPr>
              <p:nvPr/>
            </p:nvSpPr>
            <p:spPr bwMode="auto">
              <a:xfrm>
                <a:off x="3710" y="525"/>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7675" name="Oval 192"/>
              <p:cNvSpPr>
                <a:spLocks noChangeArrowheads="1"/>
              </p:cNvSpPr>
              <p:nvPr/>
            </p:nvSpPr>
            <p:spPr bwMode="auto">
              <a:xfrm>
                <a:off x="4670" y="666"/>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7676" name="Oval 193"/>
              <p:cNvSpPr>
                <a:spLocks noChangeArrowheads="1"/>
              </p:cNvSpPr>
              <p:nvPr/>
            </p:nvSpPr>
            <p:spPr bwMode="auto">
              <a:xfrm>
                <a:off x="4578" y="572"/>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7677" name="Oval 194"/>
              <p:cNvSpPr>
                <a:spLocks noChangeArrowheads="1"/>
              </p:cNvSpPr>
              <p:nvPr/>
            </p:nvSpPr>
            <p:spPr bwMode="auto">
              <a:xfrm>
                <a:off x="5104" y="853"/>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7678" name="Oval 195"/>
              <p:cNvSpPr>
                <a:spLocks noChangeArrowheads="1"/>
              </p:cNvSpPr>
              <p:nvPr/>
            </p:nvSpPr>
            <p:spPr bwMode="auto">
              <a:xfrm>
                <a:off x="5081" y="1133"/>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7679" name="Oval 196"/>
              <p:cNvSpPr>
                <a:spLocks noChangeArrowheads="1"/>
              </p:cNvSpPr>
              <p:nvPr/>
            </p:nvSpPr>
            <p:spPr bwMode="auto">
              <a:xfrm>
                <a:off x="5378" y="1203"/>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7680" name="Oval 197"/>
              <p:cNvSpPr>
                <a:spLocks noChangeArrowheads="1"/>
              </p:cNvSpPr>
              <p:nvPr/>
            </p:nvSpPr>
            <p:spPr bwMode="auto">
              <a:xfrm>
                <a:off x="5333" y="946"/>
                <a:ext cx="22"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7681" name="Oval 198"/>
              <p:cNvSpPr>
                <a:spLocks noChangeArrowheads="1"/>
              </p:cNvSpPr>
              <p:nvPr/>
            </p:nvSpPr>
            <p:spPr bwMode="auto">
              <a:xfrm>
                <a:off x="4258" y="2185"/>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7682" name="Oval 199"/>
              <p:cNvSpPr>
                <a:spLocks noChangeArrowheads="1"/>
              </p:cNvSpPr>
              <p:nvPr/>
            </p:nvSpPr>
            <p:spPr bwMode="auto">
              <a:xfrm>
                <a:off x="4030" y="759"/>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7683" name="Oval 200"/>
              <p:cNvSpPr>
                <a:spLocks noChangeArrowheads="1"/>
              </p:cNvSpPr>
              <p:nvPr/>
            </p:nvSpPr>
            <p:spPr bwMode="auto">
              <a:xfrm>
                <a:off x="3504" y="596"/>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7684" name="Oval 201"/>
              <p:cNvSpPr>
                <a:spLocks noChangeArrowheads="1"/>
              </p:cNvSpPr>
              <p:nvPr/>
            </p:nvSpPr>
            <p:spPr bwMode="auto">
              <a:xfrm>
                <a:off x="4533" y="1320"/>
                <a:ext cx="22"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7685" name="Oval 202"/>
              <p:cNvSpPr>
                <a:spLocks noChangeArrowheads="1"/>
              </p:cNvSpPr>
              <p:nvPr/>
            </p:nvSpPr>
            <p:spPr bwMode="auto">
              <a:xfrm>
                <a:off x="4533" y="1086"/>
                <a:ext cx="22"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7686" name="Oval 203"/>
              <p:cNvSpPr>
                <a:spLocks noChangeArrowheads="1"/>
              </p:cNvSpPr>
              <p:nvPr/>
            </p:nvSpPr>
            <p:spPr bwMode="auto">
              <a:xfrm>
                <a:off x="4578" y="1156"/>
                <a:ext cx="23" cy="24"/>
              </a:xfrm>
              <a:prstGeom prst="ellipse">
                <a:avLst/>
              </a:prstGeom>
              <a:solidFill>
                <a:schemeClr val="tx2"/>
              </a:solidFill>
              <a:ln w="9525">
                <a:solidFill>
                  <a:schemeClr val="tx1"/>
                </a:solidFill>
                <a:round/>
                <a:headEnd/>
                <a:tailEnd/>
              </a:ln>
            </p:spPr>
            <p:txBody>
              <a:bodyPr wrap="none" anchor="ctr"/>
              <a:lstStyle/>
              <a:p>
                <a:endParaRPr lang="en-US"/>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33798"/>
                                        </p:tgtEl>
                                        <p:attrNameLst>
                                          <p:attrName>style.visibility</p:attrName>
                                        </p:attrNameLst>
                                      </p:cBhvr>
                                      <p:to>
                                        <p:strVal val="visible"/>
                                      </p:to>
                                    </p:set>
                                    <p:animEffect transition="in" filter="fade">
                                      <p:cBhvr>
                                        <p:cTn id="7" dur="1000"/>
                                        <p:tgtEl>
                                          <p:spTgt spid="33798"/>
                                        </p:tgtEl>
                                      </p:cBhvr>
                                    </p:animEffect>
                                    <p:anim calcmode="lin" valueType="num">
                                      <p:cBhvr>
                                        <p:cTn id="8" dur="1000" fill="hold"/>
                                        <p:tgtEl>
                                          <p:spTgt spid="33798"/>
                                        </p:tgtEl>
                                        <p:attrNameLst>
                                          <p:attrName>ppt_x</p:attrName>
                                        </p:attrNameLst>
                                      </p:cBhvr>
                                      <p:tavLst>
                                        <p:tav tm="0">
                                          <p:val>
                                            <p:strVal val="#ppt_x"/>
                                          </p:val>
                                        </p:tav>
                                        <p:tav tm="100000">
                                          <p:val>
                                            <p:strVal val="#ppt_x"/>
                                          </p:val>
                                        </p:tav>
                                      </p:tavLst>
                                    </p:anim>
                                    <p:anim calcmode="lin" valueType="num">
                                      <p:cBhvr>
                                        <p:cTn id="9" dur="1000" fill="hold"/>
                                        <p:tgtEl>
                                          <p:spTgt spid="3379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2000"/>
                                        <p:tgtEl>
                                          <p:spTgt spid="2"/>
                                        </p:tgtEl>
                                      </p:cBhvr>
                                    </p:animEffect>
                                  </p:childTnLst>
                                </p:cTn>
                              </p:par>
                            </p:childTnLst>
                          </p:cTn>
                        </p:par>
                        <p:par>
                          <p:cTn id="14" fill="hold">
                            <p:stCondLst>
                              <p:cond delay="300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subTnLst>
                                    <p:set>
                                      <p:cBhvr override="childStyle">
                                        <p:cTn dur="1" fill="hold" display="0" masterRel="sameClick" afterEffect="1">
                                          <p:stCondLst>
                                            <p:cond evt="end" delay="0">
                                              <p:tn val="15"/>
                                            </p:cond>
                                          </p:stCondLst>
                                        </p:cTn>
                                        <p:tgtEl>
                                          <p:spTgt spid="4"/>
                                        </p:tgtEl>
                                        <p:attrNameLst>
                                          <p:attrName>style.visibility</p:attrName>
                                        </p:attrNameLst>
                                      </p:cBhvr>
                                      <p:to>
                                        <p:strVal val="hidden"/>
                                      </p:to>
                                    </p:set>
                                  </p:subTnLst>
                                </p:cTn>
                              </p:par>
                            </p:childTnLst>
                          </p:cTn>
                        </p:par>
                        <p:par>
                          <p:cTn id="18" fill="hold">
                            <p:stCondLst>
                              <p:cond delay="3500"/>
                            </p:stCondLst>
                            <p:childTnLst>
                              <p:par>
                                <p:cTn id="19" presetID="1" presetClass="entr" presetSubtype="0"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par>
                          <p:cTn id="21" fill="hold">
                            <p:stCondLst>
                              <p:cond delay="3500"/>
                            </p:stCondLst>
                            <p:childTnLst>
                              <p:par>
                                <p:cTn id="22" presetID="54" presetClass="exit" presetSubtype="0" decel="100000" fill="hold" nodeType="afterEffect">
                                  <p:stCondLst>
                                    <p:cond delay="0"/>
                                  </p:stCondLst>
                                  <p:childTnLst>
                                    <p:anim calcmode="lin" valueType="num">
                                      <p:cBhvr>
                                        <p:cTn id="23" dur="500"/>
                                        <p:tgtEl>
                                          <p:spTgt spid="33798"/>
                                        </p:tgtEl>
                                        <p:attrNameLst>
                                          <p:attrName>ppt_w</p:attrName>
                                        </p:attrNameLst>
                                      </p:cBhvr>
                                      <p:tavLst>
                                        <p:tav tm="0">
                                          <p:val>
                                            <p:strVal val="ppt_w"/>
                                          </p:val>
                                        </p:tav>
                                        <p:tav tm="100000">
                                          <p:val>
                                            <p:strVal val="ppt_w*0.05"/>
                                          </p:val>
                                        </p:tav>
                                      </p:tavLst>
                                    </p:anim>
                                    <p:anim calcmode="lin" valueType="num">
                                      <p:cBhvr>
                                        <p:cTn id="24" dur="500"/>
                                        <p:tgtEl>
                                          <p:spTgt spid="33798"/>
                                        </p:tgtEl>
                                        <p:attrNameLst>
                                          <p:attrName>ppt_h</p:attrName>
                                        </p:attrNameLst>
                                      </p:cBhvr>
                                      <p:tavLst>
                                        <p:tav tm="0">
                                          <p:val>
                                            <p:strVal val="ppt_h"/>
                                          </p:val>
                                        </p:tav>
                                        <p:tav tm="100000">
                                          <p:val>
                                            <p:strVal val="ppt_h"/>
                                          </p:val>
                                        </p:tav>
                                      </p:tavLst>
                                    </p:anim>
                                    <p:anim calcmode="lin" valueType="num">
                                      <p:cBhvr>
                                        <p:cTn id="25" dur="500"/>
                                        <p:tgtEl>
                                          <p:spTgt spid="33798"/>
                                        </p:tgtEl>
                                        <p:attrNameLst>
                                          <p:attrName>ppt_x</p:attrName>
                                        </p:attrNameLst>
                                      </p:cBhvr>
                                      <p:tavLst>
                                        <p:tav tm="0">
                                          <p:val>
                                            <p:strVal val="ppt_x"/>
                                          </p:val>
                                        </p:tav>
                                        <p:tav tm="100000">
                                          <p:val>
                                            <p:strVal val="ppt_x-.2"/>
                                          </p:val>
                                        </p:tav>
                                      </p:tavLst>
                                    </p:anim>
                                    <p:anim calcmode="lin" valueType="num">
                                      <p:cBhvr>
                                        <p:cTn id="26" dur="500"/>
                                        <p:tgtEl>
                                          <p:spTgt spid="33798"/>
                                        </p:tgtEl>
                                        <p:attrNameLst>
                                          <p:attrName>ppt_y</p:attrName>
                                        </p:attrNameLst>
                                      </p:cBhvr>
                                      <p:tavLst>
                                        <p:tav tm="0">
                                          <p:val>
                                            <p:strVal val="ppt_y"/>
                                          </p:val>
                                        </p:tav>
                                        <p:tav tm="100000">
                                          <p:val>
                                            <p:strVal val="ppt_y"/>
                                          </p:val>
                                        </p:tav>
                                      </p:tavLst>
                                    </p:anim>
                                    <p:animEffect transition="out" filter="fade">
                                      <p:cBhvr>
                                        <p:cTn id="27" dur="500"/>
                                        <p:tgtEl>
                                          <p:spTgt spid="33798"/>
                                        </p:tgtEl>
                                      </p:cBhvr>
                                    </p:animEffect>
                                    <p:set>
                                      <p:cBhvr>
                                        <p:cTn id="28" dur="1" fill="hold">
                                          <p:stCondLst>
                                            <p:cond delay="499"/>
                                          </p:stCondLst>
                                        </p:cTn>
                                        <p:tgtEl>
                                          <p:spTgt spid="33798"/>
                                        </p:tgtEl>
                                        <p:attrNameLst>
                                          <p:attrName>style.visibility</p:attrName>
                                        </p:attrNameLst>
                                      </p:cBhvr>
                                      <p:to>
                                        <p:strVal val="hidden"/>
                                      </p:to>
                                    </p:set>
                                  </p:childTnLst>
                                </p:cTn>
                              </p:par>
                              <p:par>
                                <p:cTn id="29" presetID="54" presetClass="exit" presetSubtype="0" decel="100000" fill="hold" nodeType="withEffect">
                                  <p:stCondLst>
                                    <p:cond delay="0"/>
                                  </p:stCondLst>
                                  <p:childTnLst>
                                    <p:anim calcmode="lin" valueType="num">
                                      <p:cBhvr>
                                        <p:cTn id="30" dur="500"/>
                                        <p:tgtEl>
                                          <p:spTgt spid="2"/>
                                        </p:tgtEl>
                                        <p:attrNameLst>
                                          <p:attrName>ppt_w</p:attrName>
                                        </p:attrNameLst>
                                      </p:cBhvr>
                                      <p:tavLst>
                                        <p:tav tm="0">
                                          <p:val>
                                            <p:strVal val="ppt_w"/>
                                          </p:val>
                                        </p:tav>
                                        <p:tav tm="100000">
                                          <p:val>
                                            <p:strVal val="ppt_w*0.05"/>
                                          </p:val>
                                        </p:tav>
                                      </p:tavLst>
                                    </p:anim>
                                    <p:anim calcmode="lin" valueType="num">
                                      <p:cBhvr>
                                        <p:cTn id="31" dur="500"/>
                                        <p:tgtEl>
                                          <p:spTgt spid="2"/>
                                        </p:tgtEl>
                                        <p:attrNameLst>
                                          <p:attrName>ppt_h</p:attrName>
                                        </p:attrNameLst>
                                      </p:cBhvr>
                                      <p:tavLst>
                                        <p:tav tm="0">
                                          <p:val>
                                            <p:strVal val="ppt_h"/>
                                          </p:val>
                                        </p:tav>
                                        <p:tav tm="100000">
                                          <p:val>
                                            <p:strVal val="ppt_h"/>
                                          </p:val>
                                        </p:tav>
                                      </p:tavLst>
                                    </p:anim>
                                    <p:anim calcmode="lin" valueType="num">
                                      <p:cBhvr>
                                        <p:cTn id="32" dur="500"/>
                                        <p:tgtEl>
                                          <p:spTgt spid="2"/>
                                        </p:tgtEl>
                                        <p:attrNameLst>
                                          <p:attrName>ppt_x</p:attrName>
                                        </p:attrNameLst>
                                      </p:cBhvr>
                                      <p:tavLst>
                                        <p:tav tm="0">
                                          <p:val>
                                            <p:strVal val="ppt_x"/>
                                          </p:val>
                                        </p:tav>
                                        <p:tav tm="100000">
                                          <p:val>
                                            <p:strVal val="ppt_x-.2"/>
                                          </p:val>
                                        </p:tav>
                                      </p:tavLst>
                                    </p:anim>
                                    <p:anim calcmode="lin" valueType="num">
                                      <p:cBhvr>
                                        <p:cTn id="33" dur="500"/>
                                        <p:tgtEl>
                                          <p:spTgt spid="2"/>
                                        </p:tgtEl>
                                        <p:attrNameLst>
                                          <p:attrName>ppt_y</p:attrName>
                                        </p:attrNameLst>
                                      </p:cBhvr>
                                      <p:tavLst>
                                        <p:tav tm="0">
                                          <p:val>
                                            <p:strVal val="ppt_y"/>
                                          </p:val>
                                        </p:tav>
                                        <p:tav tm="100000">
                                          <p:val>
                                            <p:strVal val="ppt_y"/>
                                          </p:val>
                                        </p:tav>
                                      </p:tavLst>
                                    </p:anim>
                                    <p:animEffect transition="out" filter="fade">
                                      <p:cBhvr>
                                        <p:cTn id="34" dur="500"/>
                                        <p:tgtEl>
                                          <p:spTgt spid="2"/>
                                        </p:tgtEl>
                                      </p:cBhvr>
                                    </p:animEffect>
                                    <p:set>
                                      <p:cBhvr>
                                        <p:cTn id="35"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2" name="Picture 4" descr="115_1536"/>
          <p:cNvPicPr>
            <a:picLocks noChangeAspect="1" noChangeArrowheads="1"/>
          </p:cNvPicPr>
          <p:nvPr/>
        </p:nvPicPr>
        <p:blipFill>
          <a:blip cstate="print"/>
          <a:srcRect/>
          <a:stretch>
            <a:fillRect/>
          </a:stretch>
        </p:blipFill>
        <p:spPr bwMode="auto">
          <a:xfrm>
            <a:off x="457200" y="1577975"/>
            <a:ext cx="4191000" cy="3146425"/>
          </a:xfrm>
          <a:prstGeom prst="rect">
            <a:avLst/>
          </a:prstGeom>
          <a:noFill/>
          <a:ln w="9525">
            <a:noFill/>
            <a:miter lim="800000"/>
            <a:headEnd/>
            <a:tailEnd/>
          </a:ln>
        </p:spPr>
      </p:pic>
      <p:sp>
        <p:nvSpPr>
          <p:cNvPr id="28675" name="Rectangle 6"/>
          <p:cNvSpPr>
            <a:spLocks noChangeArrowheads="1"/>
          </p:cNvSpPr>
          <p:nvPr/>
        </p:nvSpPr>
        <p:spPr bwMode="auto">
          <a:xfrm>
            <a:off x="5029200" y="1577975"/>
            <a:ext cx="3733800" cy="3124200"/>
          </a:xfrm>
          <a:prstGeom prst="rect">
            <a:avLst/>
          </a:prstGeom>
          <a:noFill/>
          <a:ln w="9525">
            <a:solidFill>
              <a:schemeClr val="tx1"/>
            </a:solidFill>
            <a:miter lim="800000"/>
            <a:headEnd/>
            <a:tailEnd/>
          </a:ln>
        </p:spPr>
        <p:txBody>
          <a:bodyPr wrap="none" anchor="ctr"/>
          <a:lstStyle/>
          <a:p>
            <a:endParaRPr lang="en-US"/>
          </a:p>
        </p:txBody>
      </p:sp>
      <p:grpSp>
        <p:nvGrpSpPr>
          <p:cNvPr id="2" name="Group 166"/>
          <p:cNvGrpSpPr>
            <a:grpSpLocks/>
          </p:cNvGrpSpPr>
          <p:nvPr/>
        </p:nvGrpSpPr>
        <p:grpSpPr bwMode="auto">
          <a:xfrm>
            <a:off x="762000" y="1870075"/>
            <a:ext cx="3863975" cy="2670175"/>
            <a:chOff x="480" y="472"/>
            <a:chExt cx="2434" cy="1682"/>
          </a:xfrm>
        </p:grpSpPr>
        <p:sp>
          <p:nvSpPr>
            <p:cNvPr id="28775" name="Oval 123"/>
            <p:cNvSpPr>
              <a:spLocks noChangeArrowheads="1"/>
            </p:cNvSpPr>
            <p:nvPr/>
          </p:nvSpPr>
          <p:spPr bwMode="auto">
            <a:xfrm rot="613854">
              <a:off x="959" y="1444"/>
              <a:ext cx="384" cy="432"/>
            </a:xfrm>
            <a:prstGeom prst="ellipse">
              <a:avLst/>
            </a:prstGeom>
            <a:noFill/>
            <a:ln w="38100">
              <a:solidFill>
                <a:schemeClr val="bg1"/>
              </a:solidFill>
              <a:round/>
              <a:headEnd/>
              <a:tailEnd/>
            </a:ln>
          </p:spPr>
          <p:txBody>
            <a:bodyPr wrap="none" anchor="ctr"/>
            <a:lstStyle/>
            <a:p>
              <a:endParaRPr lang="en-US"/>
            </a:p>
          </p:txBody>
        </p:sp>
        <p:sp>
          <p:nvSpPr>
            <p:cNvPr id="28776" name="Oval 124"/>
            <p:cNvSpPr>
              <a:spLocks noChangeArrowheads="1"/>
            </p:cNvSpPr>
            <p:nvPr/>
          </p:nvSpPr>
          <p:spPr bwMode="auto">
            <a:xfrm rot="613854">
              <a:off x="814" y="575"/>
              <a:ext cx="384" cy="335"/>
            </a:xfrm>
            <a:prstGeom prst="ellipse">
              <a:avLst/>
            </a:prstGeom>
            <a:noFill/>
            <a:ln w="38100">
              <a:solidFill>
                <a:schemeClr val="bg1"/>
              </a:solidFill>
              <a:round/>
              <a:headEnd/>
              <a:tailEnd/>
            </a:ln>
          </p:spPr>
          <p:txBody>
            <a:bodyPr wrap="none" anchor="ctr"/>
            <a:lstStyle/>
            <a:p>
              <a:endParaRPr lang="en-US"/>
            </a:p>
          </p:txBody>
        </p:sp>
        <p:sp>
          <p:nvSpPr>
            <p:cNvPr id="28777" name="Oval 125"/>
            <p:cNvSpPr>
              <a:spLocks noChangeArrowheads="1"/>
            </p:cNvSpPr>
            <p:nvPr/>
          </p:nvSpPr>
          <p:spPr bwMode="auto">
            <a:xfrm>
              <a:off x="480" y="864"/>
              <a:ext cx="463" cy="816"/>
            </a:xfrm>
            <a:prstGeom prst="ellipse">
              <a:avLst/>
            </a:prstGeom>
            <a:noFill/>
            <a:ln w="38100">
              <a:solidFill>
                <a:schemeClr val="bg1"/>
              </a:solidFill>
              <a:round/>
              <a:headEnd/>
              <a:tailEnd/>
            </a:ln>
          </p:spPr>
          <p:txBody>
            <a:bodyPr wrap="none" anchor="ctr"/>
            <a:lstStyle/>
            <a:p>
              <a:endParaRPr lang="en-US"/>
            </a:p>
          </p:txBody>
        </p:sp>
        <p:sp>
          <p:nvSpPr>
            <p:cNvPr id="28778" name="Oval 126"/>
            <p:cNvSpPr>
              <a:spLocks noChangeArrowheads="1"/>
            </p:cNvSpPr>
            <p:nvPr/>
          </p:nvSpPr>
          <p:spPr bwMode="auto">
            <a:xfrm rot="-659712">
              <a:off x="714" y="1546"/>
              <a:ext cx="288" cy="240"/>
            </a:xfrm>
            <a:prstGeom prst="ellipse">
              <a:avLst/>
            </a:prstGeom>
            <a:noFill/>
            <a:ln w="38100">
              <a:solidFill>
                <a:schemeClr val="bg1"/>
              </a:solidFill>
              <a:round/>
              <a:headEnd/>
              <a:tailEnd/>
            </a:ln>
          </p:spPr>
          <p:txBody>
            <a:bodyPr wrap="none" anchor="ctr"/>
            <a:lstStyle/>
            <a:p>
              <a:endParaRPr lang="en-US"/>
            </a:p>
          </p:txBody>
        </p:sp>
        <p:sp>
          <p:nvSpPr>
            <p:cNvPr id="28779" name="Oval 127"/>
            <p:cNvSpPr>
              <a:spLocks noChangeArrowheads="1"/>
            </p:cNvSpPr>
            <p:nvPr/>
          </p:nvSpPr>
          <p:spPr bwMode="auto">
            <a:xfrm rot="-659712">
              <a:off x="964" y="815"/>
              <a:ext cx="384" cy="383"/>
            </a:xfrm>
            <a:prstGeom prst="ellipse">
              <a:avLst/>
            </a:prstGeom>
            <a:noFill/>
            <a:ln w="38100">
              <a:solidFill>
                <a:schemeClr val="bg1"/>
              </a:solidFill>
              <a:round/>
              <a:headEnd/>
              <a:tailEnd/>
            </a:ln>
          </p:spPr>
          <p:txBody>
            <a:bodyPr wrap="none" anchor="ctr"/>
            <a:lstStyle/>
            <a:p>
              <a:endParaRPr lang="en-US"/>
            </a:p>
          </p:txBody>
        </p:sp>
        <p:sp>
          <p:nvSpPr>
            <p:cNvPr id="28780" name="Oval 128"/>
            <p:cNvSpPr>
              <a:spLocks noChangeArrowheads="1"/>
            </p:cNvSpPr>
            <p:nvPr/>
          </p:nvSpPr>
          <p:spPr bwMode="auto">
            <a:xfrm rot="-659712">
              <a:off x="1160" y="662"/>
              <a:ext cx="472" cy="486"/>
            </a:xfrm>
            <a:prstGeom prst="ellipse">
              <a:avLst/>
            </a:prstGeom>
            <a:noFill/>
            <a:ln w="38100">
              <a:solidFill>
                <a:schemeClr val="bg1"/>
              </a:solidFill>
              <a:round/>
              <a:headEnd/>
              <a:tailEnd/>
            </a:ln>
          </p:spPr>
          <p:txBody>
            <a:bodyPr wrap="none" anchor="ctr"/>
            <a:lstStyle/>
            <a:p>
              <a:endParaRPr lang="en-US"/>
            </a:p>
          </p:txBody>
        </p:sp>
        <p:sp>
          <p:nvSpPr>
            <p:cNvPr id="28781" name="Oval 129"/>
            <p:cNvSpPr>
              <a:spLocks noChangeArrowheads="1"/>
            </p:cNvSpPr>
            <p:nvPr/>
          </p:nvSpPr>
          <p:spPr bwMode="auto">
            <a:xfrm rot="-659712">
              <a:off x="1571" y="992"/>
              <a:ext cx="384" cy="145"/>
            </a:xfrm>
            <a:prstGeom prst="ellipse">
              <a:avLst/>
            </a:prstGeom>
            <a:noFill/>
            <a:ln w="38100">
              <a:solidFill>
                <a:schemeClr val="bg1"/>
              </a:solidFill>
              <a:round/>
              <a:headEnd/>
              <a:tailEnd/>
            </a:ln>
          </p:spPr>
          <p:txBody>
            <a:bodyPr wrap="none" anchor="ctr"/>
            <a:lstStyle/>
            <a:p>
              <a:endParaRPr lang="en-US"/>
            </a:p>
          </p:txBody>
        </p:sp>
        <p:sp>
          <p:nvSpPr>
            <p:cNvPr id="28782" name="Oval 130"/>
            <p:cNvSpPr>
              <a:spLocks noChangeArrowheads="1"/>
            </p:cNvSpPr>
            <p:nvPr/>
          </p:nvSpPr>
          <p:spPr bwMode="auto">
            <a:xfrm rot="-323525">
              <a:off x="1932" y="1240"/>
              <a:ext cx="236" cy="192"/>
            </a:xfrm>
            <a:prstGeom prst="ellipse">
              <a:avLst/>
            </a:prstGeom>
            <a:noFill/>
            <a:ln w="38100">
              <a:solidFill>
                <a:schemeClr val="bg1"/>
              </a:solidFill>
              <a:round/>
              <a:headEnd/>
              <a:tailEnd/>
            </a:ln>
          </p:spPr>
          <p:txBody>
            <a:bodyPr wrap="none" anchor="ctr"/>
            <a:lstStyle/>
            <a:p>
              <a:endParaRPr lang="en-US"/>
            </a:p>
          </p:txBody>
        </p:sp>
        <p:sp>
          <p:nvSpPr>
            <p:cNvPr id="28783" name="Oval 131"/>
            <p:cNvSpPr>
              <a:spLocks noChangeArrowheads="1"/>
            </p:cNvSpPr>
            <p:nvPr/>
          </p:nvSpPr>
          <p:spPr bwMode="auto">
            <a:xfrm rot="-323525">
              <a:off x="1891" y="1465"/>
              <a:ext cx="236" cy="192"/>
            </a:xfrm>
            <a:prstGeom prst="ellipse">
              <a:avLst/>
            </a:prstGeom>
            <a:noFill/>
            <a:ln w="38100">
              <a:solidFill>
                <a:schemeClr val="bg1"/>
              </a:solidFill>
              <a:round/>
              <a:headEnd/>
              <a:tailEnd/>
            </a:ln>
          </p:spPr>
          <p:txBody>
            <a:bodyPr wrap="none" anchor="ctr"/>
            <a:lstStyle/>
            <a:p>
              <a:endParaRPr lang="en-US"/>
            </a:p>
          </p:txBody>
        </p:sp>
        <p:sp>
          <p:nvSpPr>
            <p:cNvPr id="28784" name="Oval 132"/>
            <p:cNvSpPr>
              <a:spLocks noChangeArrowheads="1"/>
            </p:cNvSpPr>
            <p:nvPr/>
          </p:nvSpPr>
          <p:spPr bwMode="auto">
            <a:xfrm rot="-323525">
              <a:off x="1942" y="1134"/>
              <a:ext cx="236" cy="192"/>
            </a:xfrm>
            <a:prstGeom prst="ellipse">
              <a:avLst/>
            </a:prstGeom>
            <a:noFill/>
            <a:ln w="38100">
              <a:solidFill>
                <a:schemeClr val="bg1"/>
              </a:solidFill>
              <a:round/>
              <a:headEnd/>
              <a:tailEnd/>
            </a:ln>
          </p:spPr>
          <p:txBody>
            <a:bodyPr wrap="none" anchor="ctr"/>
            <a:lstStyle/>
            <a:p>
              <a:endParaRPr lang="en-US"/>
            </a:p>
          </p:txBody>
        </p:sp>
        <p:sp>
          <p:nvSpPr>
            <p:cNvPr id="28785" name="Oval 133"/>
            <p:cNvSpPr>
              <a:spLocks noChangeArrowheads="1"/>
            </p:cNvSpPr>
            <p:nvPr/>
          </p:nvSpPr>
          <p:spPr bwMode="auto">
            <a:xfrm rot="613854">
              <a:off x="1001" y="1057"/>
              <a:ext cx="410" cy="489"/>
            </a:xfrm>
            <a:prstGeom prst="ellipse">
              <a:avLst/>
            </a:prstGeom>
            <a:noFill/>
            <a:ln w="38100">
              <a:solidFill>
                <a:schemeClr val="bg1"/>
              </a:solidFill>
              <a:round/>
              <a:headEnd/>
              <a:tailEnd/>
            </a:ln>
          </p:spPr>
          <p:txBody>
            <a:bodyPr wrap="none" anchor="ctr"/>
            <a:lstStyle/>
            <a:p>
              <a:endParaRPr lang="en-US"/>
            </a:p>
          </p:txBody>
        </p:sp>
        <p:sp>
          <p:nvSpPr>
            <p:cNvPr id="28786" name="Oval 134"/>
            <p:cNvSpPr>
              <a:spLocks noChangeArrowheads="1"/>
            </p:cNvSpPr>
            <p:nvPr/>
          </p:nvSpPr>
          <p:spPr bwMode="auto">
            <a:xfrm rot="-323525">
              <a:off x="1824" y="1677"/>
              <a:ext cx="236" cy="167"/>
            </a:xfrm>
            <a:prstGeom prst="ellipse">
              <a:avLst/>
            </a:prstGeom>
            <a:noFill/>
            <a:ln w="38100">
              <a:solidFill>
                <a:schemeClr val="bg1"/>
              </a:solidFill>
              <a:round/>
              <a:headEnd/>
              <a:tailEnd/>
            </a:ln>
          </p:spPr>
          <p:txBody>
            <a:bodyPr wrap="none" anchor="ctr"/>
            <a:lstStyle/>
            <a:p>
              <a:endParaRPr lang="en-US"/>
            </a:p>
          </p:txBody>
        </p:sp>
        <p:sp>
          <p:nvSpPr>
            <p:cNvPr id="28787" name="Oval 135"/>
            <p:cNvSpPr>
              <a:spLocks noChangeArrowheads="1"/>
            </p:cNvSpPr>
            <p:nvPr/>
          </p:nvSpPr>
          <p:spPr bwMode="auto">
            <a:xfrm rot="-323525">
              <a:off x="1879" y="813"/>
              <a:ext cx="236" cy="192"/>
            </a:xfrm>
            <a:prstGeom prst="ellipse">
              <a:avLst/>
            </a:prstGeom>
            <a:noFill/>
            <a:ln w="38100">
              <a:solidFill>
                <a:schemeClr val="bg1"/>
              </a:solidFill>
              <a:round/>
              <a:headEnd/>
              <a:tailEnd/>
            </a:ln>
          </p:spPr>
          <p:txBody>
            <a:bodyPr wrap="none" anchor="ctr"/>
            <a:lstStyle/>
            <a:p>
              <a:endParaRPr lang="en-US"/>
            </a:p>
          </p:txBody>
        </p:sp>
        <p:sp>
          <p:nvSpPr>
            <p:cNvPr id="28788" name="Oval 136"/>
            <p:cNvSpPr>
              <a:spLocks noChangeArrowheads="1"/>
            </p:cNvSpPr>
            <p:nvPr/>
          </p:nvSpPr>
          <p:spPr bwMode="auto">
            <a:xfrm rot="608847">
              <a:off x="1779" y="612"/>
              <a:ext cx="256" cy="192"/>
            </a:xfrm>
            <a:prstGeom prst="ellipse">
              <a:avLst/>
            </a:prstGeom>
            <a:noFill/>
            <a:ln w="38100">
              <a:solidFill>
                <a:schemeClr val="bg1"/>
              </a:solidFill>
              <a:round/>
              <a:headEnd/>
              <a:tailEnd/>
            </a:ln>
          </p:spPr>
          <p:txBody>
            <a:bodyPr wrap="none" anchor="ctr"/>
            <a:lstStyle/>
            <a:p>
              <a:endParaRPr lang="en-US"/>
            </a:p>
          </p:txBody>
        </p:sp>
        <p:sp>
          <p:nvSpPr>
            <p:cNvPr id="28789" name="Oval 137"/>
            <p:cNvSpPr>
              <a:spLocks noChangeArrowheads="1"/>
            </p:cNvSpPr>
            <p:nvPr/>
          </p:nvSpPr>
          <p:spPr bwMode="auto">
            <a:xfrm rot="608847">
              <a:off x="1680" y="480"/>
              <a:ext cx="189" cy="156"/>
            </a:xfrm>
            <a:prstGeom prst="ellipse">
              <a:avLst/>
            </a:prstGeom>
            <a:noFill/>
            <a:ln w="38100">
              <a:solidFill>
                <a:schemeClr val="bg1"/>
              </a:solidFill>
              <a:round/>
              <a:headEnd/>
              <a:tailEnd/>
            </a:ln>
          </p:spPr>
          <p:txBody>
            <a:bodyPr wrap="none" anchor="ctr"/>
            <a:lstStyle/>
            <a:p>
              <a:endParaRPr lang="en-US"/>
            </a:p>
          </p:txBody>
        </p:sp>
        <p:sp>
          <p:nvSpPr>
            <p:cNvPr id="28790" name="Oval 138"/>
            <p:cNvSpPr>
              <a:spLocks noChangeArrowheads="1"/>
            </p:cNvSpPr>
            <p:nvPr/>
          </p:nvSpPr>
          <p:spPr bwMode="auto">
            <a:xfrm rot="608847">
              <a:off x="971" y="472"/>
              <a:ext cx="432" cy="288"/>
            </a:xfrm>
            <a:prstGeom prst="ellipse">
              <a:avLst/>
            </a:prstGeom>
            <a:noFill/>
            <a:ln w="38100">
              <a:solidFill>
                <a:schemeClr val="bg1"/>
              </a:solidFill>
              <a:round/>
              <a:headEnd/>
              <a:tailEnd/>
            </a:ln>
          </p:spPr>
          <p:txBody>
            <a:bodyPr wrap="none" anchor="ctr"/>
            <a:lstStyle/>
            <a:p>
              <a:endParaRPr lang="en-US"/>
            </a:p>
          </p:txBody>
        </p:sp>
        <p:sp>
          <p:nvSpPr>
            <p:cNvPr id="28791" name="Oval 139"/>
            <p:cNvSpPr>
              <a:spLocks noChangeArrowheads="1"/>
            </p:cNvSpPr>
            <p:nvPr/>
          </p:nvSpPr>
          <p:spPr bwMode="auto">
            <a:xfrm rot="608847">
              <a:off x="1531" y="1007"/>
              <a:ext cx="449" cy="624"/>
            </a:xfrm>
            <a:prstGeom prst="ellipse">
              <a:avLst/>
            </a:prstGeom>
            <a:noFill/>
            <a:ln w="38100">
              <a:solidFill>
                <a:schemeClr val="bg1"/>
              </a:solidFill>
              <a:round/>
              <a:headEnd/>
              <a:tailEnd/>
            </a:ln>
          </p:spPr>
          <p:txBody>
            <a:bodyPr wrap="none" anchor="ctr"/>
            <a:lstStyle/>
            <a:p>
              <a:endParaRPr lang="en-US"/>
            </a:p>
          </p:txBody>
        </p:sp>
        <p:sp>
          <p:nvSpPr>
            <p:cNvPr id="28792" name="Oval 140"/>
            <p:cNvSpPr>
              <a:spLocks noChangeArrowheads="1"/>
            </p:cNvSpPr>
            <p:nvPr/>
          </p:nvSpPr>
          <p:spPr bwMode="auto">
            <a:xfrm rot="608847">
              <a:off x="1854" y="643"/>
              <a:ext cx="1060" cy="1153"/>
            </a:xfrm>
            <a:prstGeom prst="ellipse">
              <a:avLst/>
            </a:prstGeom>
            <a:noFill/>
            <a:ln w="38100">
              <a:solidFill>
                <a:schemeClr val="bg1"/>
              </a:solidFill>
              <a:round/>
              <a:headEnd/>
              <a:tailEnd/>
            </a:ln>
          </p:spPr>
          <p:txBody>
            <a:bodyPr wrap="none" anchor="ctr"/>
            <a:lstStyle/>
            <a:p>
              <a:endParaRPr lang="en-US"/>
            </a:p>
          </p:txBody>
        </p:sp>
        <p:sp>
          <p:nvSpPr>
            <p:cNvPr id="28793" name="Oval 141"/>
            <p:cNvSpPr>
              <a:spLocks noChangeArrowheads="1"/>
            </p:cNvSpPr>
            <p:nvPr/>
          </p:nvSpPr>
          <p:spPr bwMode="auto">
            <a:xfrm rot="1501949">
              <a:off x="1346" y="1452"/>
              <a:ext cx="528" cy="702"/>
            </a:xfrm>
            <a:prstGeom prst="ellipse">
              <a:avLst/>
            </a:prstGeom>
            <a:noFill/>
            <a:ln w="38100">
              <a:solidFill>
                <a:schemeClr val="bg1"/>
              </a:solidFill>
              <a:round/>
              <a:headEnd/>
              <a:tailEnd/>
            </a:ln>
          </p:spPr>
          <p:txBody>
            <a:bodyPr wrap="none" anchor="ctr"/>
            <a:lstStyle/>
            <a:p>
              <a:endParaRPr lang="en-US"/>
            </a:p>
          </p:txBody>
        </p:sp>
      </p:grpSp>
      <p:grpSp>
        <p:nvGrpSpPr>
          <p:cNvPr id="3" name="Group 168"/>
          <p:cNvGrpSpPr>
            <a:grpSpLocks/>
          </p:cNvGrpSpPr>
          <p:nvPr/>
        </p:nvGrpSpPr>
        <p:grpSpPr bwMode="auto">
          <a:xfrm>
            <a:off x="1066800" y="1890713"/>
            <a:ext cx="7467600" cy="2227262"/>
            <a:chOff x="672" y="485"/>
            <a:chExt cx="4704" cy="1403"/>
          </a:xfrm>
        </p:grpSpPr>
        <p:sp>
          <p:nvSpPr>
            <p:cNvPr id="28756" name="Line 148"/>
            <p:cNvSpPr>
              <a:spLocks noChangeShapeType="1"/>
            </p:cNvSpPr>
            <p:nvPr/>
          </p:nvSpPr>
          <p:spPr bwMode="auto">
            <a:xfrm flipV="1">
              <a:off x="2054" y="1152"/>
              <a:ext cx="3322" cy="76"/>
            </a:xfrm>
            <a:prstGeom prst="line">
              <a:avLst/>
            </a:prstGeom>
            <a:noFill/>
            <a:ln w="38100">
              <a:solidFill>
                <a:srgbClr val="800080"/>
              </a:solidFill>
              <a:round/>
              <a:headEnd/>
              <a:tailEnd type="triangle" w="med" len="med"/>
            </a:ln>
          </p:spPr>
          <p:txBody>
            <a:bodyPr/>
            <a:lstStyle/>
            <a:p>
              <a:endParaRPr lang="en-US"/>
            </a:p>
          </p:txBody>
        </p:sp>
        <p:sp>
          <p:nvSpPr>
            <p:cNvPr id="28757" name="Line 151"/>
            <p:cNvSpPr>
              <a:spLocks noChangeShapeType="1"/>
            </p:cNvSpPr>
            <p:nvPr/>
          </p:nvSpPr>
          <p:spPr bwMode="auto">
            <a:xfrm flipV="1">
              <a:off x="1776" y="978"/>
              <a:ext cx="3279" cy="366"/>
            </a:xfrm>
            <a:prstGeom prst="line">
              <a:avLst/>
            </a:prstGeom>
            <a:noFill/>
            <a:ln w="38100">
              <a:solidFill>
                <a:srgbClr val="800080"/>
              </a:solidFill>
              <a:round/>
              <a:headEnd/>
              <a:tailEnd type="triangle" w="med" len="med"/>
            </a:ln>
          </p:spPr>
          <p:txBody>
            <a:bodyPr/>
            <a:lstStyle/>
            <a:p>
              <a:endParaRPr lang="en-US"/>
            </a:p>
          </p:txBody>
        </p:sp>
        <p:sp>
          <p:nvSpPr>
            <p:cNvPr id="28758" name="Line 7"/>
            <p:cNvSpPr>
              <a:spLocks noChangeShapeType="1"/>
            </p:cNvSpPr>
            <p:nvPr/>
          </p:nvSpPr>
          <p:spPr bwMode="auto">
            <a:xfrm>
              <a:off x="2385" y="1209"/>
              <a:ext cx="2079" cy="264"/>
            </a:xfrm>
            <a:prstGeom prst="line">
              <a:avLst/>
            </a:prstGeom>
            <a:noFill/>
            <a:ln w="38100">
              <a:solidFill>
                <a:srgbClr val="800080"/>
              </a:solidFill>
              <a:round/>
              <a:headEnd/>
              <a:tailEnd type="triangle" w="med" len="med"/>
            </a:ln>
          </p:spPr>
          <p:txBody>
            <a:bodyPr/>
            <a:lstStyle/>
            <a:p>
              <a:endParaRPr lang="en-US"/>
            </a:p>
          </p:txBody>
        </p:sp>
        <p:sp>
          <p:nvSpPr>
            <p:cNvPr id="28759" name="Line 143"/>
            <p:cNvSpPr>
              <a:spLocks noChangeShapeType="1"/>
            </p:cNvSpPr>
            <p:nvPr/>
          </p:nvSpPr>
          <p:spPr bwMode="auto">
            <a:xfrm>
              <a:off x="1602" y="1809"/>
              <a:ext cx="2726" cy="79"/>
            </a:xfrm>
            <a:prstGeom prst="line">
              <a:avLst/>
            </a:prstGeom>
            <a:noFill/>
            <a:ln w="38100">
              <a:solidFill>
                <a:srgbClr val="800080"/>
              </a:solidFill>
              <a:round/>
              <a:headEnd/>
              <a:tailEnd type="triangle" w="med" len="med"/>
            </a:ln>
          </p:spPr>
          <p:txBody>
            <a:bodyPr/>
            <a:lstStyle/>
            <a:p>
              <a:endParaRPr lang="en-US"/>
            </a:p>
          </p:txBody>
        </p:sp>
        <p:sp>
          <p:nvSpPr>
            <p:cNvPr id="28760" name="Line 144"/>
            <p:cNvSpPr>
              <a:spLocks noChangeShapeType="1"/>
            </p:cNvSpPr>
            <p:nvPr/>
          </p:nvSpPr>
          <p:spPr bwMode="auto">
            <a:xfrm>
              <a:off x="1152" y="1680"/>
              <a:ext cx="3062" cy="18"/>
            </a:xfrm>
            <a:prstGeom prst="line">
              <a:avLst/>
            </a:prstGeom>
            <a:noFill/>
            <a:ln w="38100">
              <a:solidFill>
                <a:srgbClr val="800080"/>
              </a:solidFill>
              <a:round/>
              <a:headEnd/>
              <a:tailEnd type="triangle" w="med" len="med"/>
            </a:ln>
          </p:spPr>
          <p:txBody>
            <a:bodyPr/>
            <a:lstStyle/>
            <a:p>
              <a:endParaRPr lang="en-US"/>
            </a:p>
          </p:txBody>
        </p:sp>
        <p:sp>
          <p:nvSpPr>
            <p:cNvPr id="28761" name="Line 145"/>
            <p:cNvSpPr>
              <a:spLocks noChangeShapeType="1"/>
            </p:cNvSpPr>
            <p:nvPr/>
          </p:nvSpPr>
          <p:spPr bwMode="auto">
            <a:xfrm>
              <a:off x="1948" y="1754"/>
              <a:ext cx="2973" cy="6"/>
            </a:xfrm>
            <a:prstGeom prst="line">
              <a:avLst/>
            </a:prstGeom>
            <a:noFill/>
            <a:ln w="38100">
              <a:solidFill>
                <a:srgbClr val="800080"/>
              </a:solidFill>
              <a:round/>
              <a:headEnd/>
              <a:tailEnd type="triangle" w="med" len="med"/>
            </a:ln>
          </p:spPr>
          <p:txBody>
            <a:bodyPr/>
            <a:lstStyle/>
            <a:p>
              <a:endParaRPr lang="en-US"/>
            </a:p>
          </p:txBody>
        </p:sp>
        <p:sp>
          <p:nvSpPr>
            <p:cNvPr id="28762" name="Line 146"/>
            <p:cNvSpPr>
              <a:spLocks noChangeShapeType="1"/>
            </p:cNvSpPr>
            <p:nvPr/>
          </p:nvSpPr>
          <p:spPr bwMode="auto">
            <a:xfrm>
              <a:off x="1993" y="1571"/>
              <a:ext cx="2289" cy="0"/>
            </a:xfrm>
            <a:prstGeom prst="line">
              <a:avLst/>
            </a:prstGeom>
            <a:noFill/>
            <a:ln w="38100">
              <a:solidFill>
                <a:srgbClr val="800080"/>
              </a:solidFill>
              <a:round/>
              <a:headEnd/>
              <a:tailEnd type="triangle" w="med" len="med"/>
            </a:ln>
          </p:spPr>
          <p:txBody>
            <a:bodyPr/>
            <a:lstStyle/>
            <a:p>
              <a:endParaRPr lang="en-US"/>
            </a:p>
          </p:txBody>
        </p:sp>
        <p:sp>
          <p:nvSpPr>
            <p:cNvPr id="28763" name="Line 147"/>
            <p:cNvSpPr>
              <a:spLocks noChangeShapeType="1"/>
            </p:cNvSpPr>
            <p:nvPr/>
          </p:nvSpPr>
          <p:spPr bwMode="auto">
            <a:xfrm flipV="1">
              <a:off x="2064" y="841"/>
              <a:ext cx="1744" cy="503"/>
            </a:xfrm>
            <a:prstGeom prst="line">
              <a:avLst/>
            </a:prstGeom>
            <a:noFill/>
            <a:ln w="38100">
              <a:solidFill>
                <a:srgbClr val="800080"/>
              </a:solidFill>
              <a:round/>
              <a:headEnd/>
              <a:tailEnd type="triangle" w="med" len="med"/>
            </a:ln>
          </p:spPr>
          <p:txBody>
            <a:bodyPr/>
            <a:lstStyle/>
            <a:p>
              <a:endParaRPr lang="en-US"/>
            </a:p>
          </p:txBody>
        </p:sp>
        <p:sp>
          <p:nvSpPr>
            <p:cNvPr id="28764" name="Line 149"/>
            <p:cNvSpPr>
              <a:spLocks noChangeShapeType="1"/>
            </p:cNvSpPr>
            <p:nvPr/>
          </p:nvSpPr>
          <p:spPr bwMode="auto">
            <a:xfrm>
              <a:off x="1968" y="912"/>
              <a:ext cx="2253" cy="20"/>
            </a:xfrm>
            <a:prstGeom prst="line">
              <a:avLst/>
            </a:prstGeom>
            <a:noFill/>
            <a:ln w="38100">
              <a:solidFill>
                <a:srgbClr val="800080"/>
              </a:solidFill>
              <a:round/>
              <a:headEnd/>
              <a:tailEnd type="triangle" w="med" len="med"/>
            </a:ln>
          </p:spPr>
          <p:txBody>
            <a:bodyPr/>
            <a:lstStyle/>
            <a:p>
              <a:endParaRPr lang="en-US"/>
            </a:p>
          </p:txBody>
        </p:sp>
        <p:sp>
          <p:nvSpPr>
            <p:cNvPr id="28765" name="Line 150"/>
            <p:cNvSpPr>
              <a:spLocks noChangeShapeType="1"/>
            </p:cNvSpPr>
            <p:nvPr/>
          </p:nvSpPr>
          <p:spPr bwMode="auto">
            <a:xfrm flipV="1">
              <a:off x="1776" y="731"/>
              <a:ext cx="1945" cy="325"/>
            </a:xfrm>
            <a:prstGeom prst="line">
              <a:avLst/>
            </a:prstGeom>
            <a:noFill/>
            <a:ln w="38100">
              <a:solidFill>
                <a:srgbClr val="800080"/>
              </a:solidFill>
              <a:round/>
              <a:headEnd/>
              <a:tailEnd type="triangle" w="med" len="med"/>
            </a:ln>
          </p:spPr>
          <p:txBody>
            <a:bodyPr/>
            <a:lstStyle/>
            <a:p>
              <a:endParaRPr lang="en-US"/>
            </a:p>
          </p:txBody>
        </p:sp>
        <p:sp>
          <p:nvSpPr>
            <p:cNvPr id="28766" name="Line 152"/>
            <p:cNvSpPr>
              <a:spLocks noChangeShapeType="1"/>
            </p:cNvSpPr>
            <p:nvPr/>
          </p:nvSpPr>
          <p:spPr bwMode="auto">
            <a:xfrm>
              <a:off x="1920" y="720"/>
              <a:ext cx="2392" cy="273"/>
            </a:xfrm>
            <a:prstGeom prst="line">
              <a:avLst/>
            </a:prstGeom>
            <a:noFill/>
            <a:ln w="38100">
              <a:solidFill>
                <a:srgbClr val="800080"/>
              </a:solidFill>
              <a:round/>
              <a:headEnd/>
              <a:tailEnd type="triangle" w="med" len="med"/>
            </a:ln>
          </p:spPr>
          <p:txBody>
            <a:bodyPr/>
            <a:lstStyle/>
            <a:p>
              <a:endParaRPr lang="en-US"/>
            </a:p>
          </p:txBody>
        </p:sp>
        <p:sp>
          <p:nvSpPr>
            <p:cNvPr id="28767" name="Line 153"/>
            <p:cNvSpPr>
              <a:spLocks noChangeShapeType="1"/>
            </p:cNvSpPr>
            <p:nvPr/>
          </p:nvSpPr>
          <p:spPr bwMode="auto">
            <a:xfrm>
              <a:off x="1776" y="576"/>
              <a:ext cx="2931" cy="546"/>
            </a:xfrm>
            <a:prstGeom prst="line">
              <a:avLst/>
            </a:prstGeom>
            <a:noFill/>
            <a:ln w="38100">
              <a:solidFill>
                <a:srgbClr val="800080"/>
              </a:solidFill>
              <a:round/>
              <a:headEnd/>
              <a:tailEnd type="triangle" w="med" len="med"/>
            </a:ln>
          </p:spPr>
          <p:txBody>
            <a:bodyPr/>
            <a:lstStyle/>
            <a:p>
              <a:endParaRPr lang="en-US"/>
            </a:p>
          </p:txBody>
        </p:sp>
        <p:sp>
          <p:nvSpPr>
            <p:cNvPr id="28768" name="Line 154"/>
            <p:cNvSpPr>
              <a:spLocks noChangeShapeType="1"/>
            </p:cNvSpPr>
            <p:nvPr/>
          </p:nvSpPr>
          <p:spPr bwMode="auto">
            <a:xfrm flipV="1">
              <a:off x="1392" y="632"/>
              <a:ext cx="3400" cy="280"/>
            </a:xfrm>
            <a:prstGeom prst="line">
              <a:avLst/>
            </a:prstGeom>
            <a:noFill/>
            <a:ln w="38100">
              <a:solidFill>
                <a:srgbClr val="800080"/>
              </a:solidFill>
              <a:round/>
              <a:headEnd/>
              <a:tailEnd type="triangle" w="med" len="med"/>
            </a:ln>
          </p:spPr>
          <p:txBody>
            <a:bodyPr/>
            <a:lstStyle/>
            <a:p>
              <a:endParaRPr lang="en-US"/>
            </a:p>
          </p:txBody>
        </p:sp>
        <p:sp>
          <p:nvSpPr>
            <p:cNvPr id="28769" name="Line 155"/>
            <p:cNvSpPr>
              <a:spLocks noChangeShapeType="1"/>
            </p:cNvSpPr>
            <p:nvPr/>
          </p:nvSpPr>
          <p:spPr bwMode="auto">
            <a:xfrm>
              <a:off x="1200" y="624"/>
              <a:ext cx="3643" cy="242"/>
            </a:xfrm>
            <a:prstGeom prst="line">
              <a:avLst/>
            </a:prstGeom>
            <a:noFill/>
            <a:ln w="38100">
              <a:solidFill>
                <a:srgbClr val="800080"/>
              </a:solidFill>
              <a:round/>
              <a:headEnd/>
              <a:tailEnd type="triangle" w="med" len="med"/>
            </a:ln>
          </p:spPr>
          <p:txBody>
            <a:bodyPr/>
            <a:lstStyle/>
            <a:p>
              <a:endParaRPr lang="en-US"/>
            </a:p>
          </p:txBody>
        </p:sp>
        <p:sp>
          <p:nvSpPr>
            <p:cNvPr id="28770" name="Line 156"/>
            <p:cNvSpPr>
              <a:spLocks noChangeShapeType="1"/>
            </p:cNvSpPr>
            <p:nvPr/>
          </p:nvSpPr>
          <p:spPr bwMode="auto">
            <a:xfrm>
              <a:off x="1000" y="742"/>
              <a:ext cx="3885" cy="197"/>
            </a:xfrm>
            <a:prstGeom prst="line">
              <a:avLst/>
            </a:prstGeom>
            <a:noFill/>
            <a:ln w="38100">
              <a:solidFill>
                <a:srgbClr val="800080"/>
              </a:solidFill>
              <a:round/>
              <a:headEnd/>
              <a:tailEnd type="triangle" w="med" len="med"/>
            </a:ln>
          </p:spPr>
          <p:txBody>
            <a:bodyPr/>
            <a:lstStyle/>
            <a:p>
              <a:endParaRPr lang="en-US"/>
            </a:p>
          </p:txBody>
        </p:sp>
        <p:sp>
          <p:nvSpPr>
            <p:cNvPr id="28771" name="Line 157"/>
            <p:cNvSpPr>
              <a:spLocks noChangeShapeType="1"/>
            </p:cNvSpPr>
            <p:nvPr/>
          </p:nvSpPr>
          <p:spPr bwMode="auto">
            <a:xfrm flipV="1">
              <a:off x="1152" y="515"/>
              <a:ext cx="3575" cy="493"/>
            </a:xfrm>
            <a:prstGeom prst="line">
              <a:avLst/>
            </a:prstGeom>
            <a:noFill/>
            <a:ln w="38100">
              <a:solidFill>
                <a:srgbClr val="800080"/>
              </a:solidFill>
              <a:round/>
              <a:headEnd/>
              <a:tailEnd type="triangle" w="med" len="med"/>
            </a:ln>
          </p:spPr>
          <p:txBody>
            <a:bodyPr/>
            <a:lstStyle/>
            <a:p>
              <a:endParaRPr lang="en-US"/>
            </a:p>
          </p:txBody>
        </p:sp>
        <p:sp>
          <p:nvSpPr>
            <p:cNvPr id="28772" name="Line 158"/>
            <p:cNvSpPr>
              <a:spLocks noChangeShapeType="1"/>
            </p:cNvSpPr>
            <p:nvPr/>
          </p:nvSpPr>
          <p:spPr bwMode="auto">
            <a:xfrm flipV="1">
              <a:off x="1200" y="742"/>
              <a:ext cx="3568" cy="554"/>
            </a:xfrm>
            <a:prstGeom prst="line">
              <a:avLst/>
            </a:prstGeom>
            <a:noFill/>
            <a:ln w="38100">
              <a:solidFill>
                <a:srgbClr val="800080"/>
              </a:solidFill>
              <a:round/>
              <a:headEnd/>
              <a:tailEnd type="triangle" w="med" len="med"/>
            </a:ln>
          </p:spPr>
          <p:txBody>
            <a:bodyPr/>
            <a:lstStyle/>
            <a:p>
              <a:endParaRPr lang="en-US"/>
            </a:p>
          </p:txBody>
        </p:sp>
        <p:sp>
          <p:nvSpPr>
            <p:cNvPr id="28773" name="Line 159"/>
            <p:cNvSpPr>
              <a:spLocks noChangeShapeType="1"/>
            </p:cNvSpPr>
            <p:nvPr/>
          </p:nvSpPr>
          <p:spPr bwMode="auto">
            <a:xfrm flipV="1">
              <a:off x="864" y="1316"/>
              <a:ext cx="2885" cy="364"/>
            </a:xfrm>
            <a:prstGeom prst="line">
              <a:avLst/>
            </a:prstGeom>
            <a:noFill/>
            <a:ln w="38100">
              <a:solidFill>
                <a:srgbClr val="800080"/>
              </a:solidFill>
              <a:round/>
              <a:headEnd/>
              <a:tailEnd type="triangle" w="med" len="med"/>
            </a:ln>
          </p:spPr>
          <p:txBody>
            <a:bodyPr/>
            <a:lstStyle/>
            <a:p>
              <a:endParaRPr lang="en-US"/>
            </a:p>
          </p:txBody>
        </p:sp>
        <p:sp>
          <p:nvSpPr>
            <p:cNvPr id="28774" name="Line 160"/>
            <p:cNvSpPr>
              <a:spLocks noChangeShapeType="1"/>
            </p:cNvSpPr>
            <p:nvPr/>
          </p:nvSpPr>
          <p:spPr bwMode="auto">
            <a:xfrm flipV="1">
              <a:off x="672" y="485"/>
              <a:ext cx="3878" cy="811"/>
            </a:xfrm>
            <a:prstGeom prst="line">
              <a:avLst/>
            </a:prstGeom>
            <a:noFill/>
            <a:ln w="38100">
              <a:solidFill>
                <a:srgbClr val="800080"/>
              </a:solidFill>
              <a:round/>
              <a:headEnd/>
              <a:tailEnd type="triangle" w="med" len="med"/>
            </a:ln>
          </p:spPr>
          <p:txBody>
            <a:bodyPr/>
            <a:lstStyle/>
            <a:p>
              <a:endParaRPr lang="en-US"/>
            </a:p>
          </p:txBody>
        </p:sp>
      </p:grpSp>
      <p:grpSp>
        <p:nvGrpSpPr>
          <p:cNvPr id="4" name="Group 167"/>
          <p:cNvGrpSpPr>
            <a:grpSpLocks/>
          </p:cNvGrpSpPr>
          <p:nvPr/>
        </p:nvGrpSpPr>
        <p:grpSpPr bwMode="auto">
          <a:xfrm>
            <a:off x="5889625" y="1881188"/>
            <a:ext cx="2647950" cy="2262187"/>
            <a:chOff x="3710" y="479"/>
            <a:chExt cx="1668" cy="1425"/>
          </a:xfrm>
        </p:grpSpPr>
        <p:sp>
          <p:nvSpPr>
            <p:cNvPr id="28736" name="Oval 10"/>
            <p:cNvSpPr>
              <a:spLocks noChangeArrowheads="1"/>
            </p:cNvSpPr>
            <p:nvPr/>
          </p:nvSpPr>
          <p:spPr bwMode="auto">
            <a:xfrm>
              <a:off x="3755" y="1297"/>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8737" name="Oval 19"/>
            <p:cNvSpPr>
              <a:spLocks noChangeArrowheads="1"/>
            </p:cNvSpPr>
            <p:nvPr/>
          </p:nvSpPr>
          <p:spPr bwMode="auto">
            <a:xfrm>
              <a:off x="4327" y="1881"/>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8738" name="Oval 23"/>
            <p:cNvSpPr>
              <a:spLocks noChangeArrowheads="1"/>
            </p:cNvSpPr>
            <p:nvPr/>
          </p:nvSpPr>
          <p:spPr bwMode="auto">
            <a:xfrm>
              <a:off x="4281" y="1554"/>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8739" name="Oval 30"/>
            <p:cNvSpPr>
              <a:spLocks noChangeArrowheads="1"/>
            </p:cNvSpPr>
            <p:nvPr/>
          </p:nvSpPr>
          <p:spPr bwMode="auto">
            <a:xfrm>
              <a:off x="4213" y="1694"/>
              <a:ext cx="22"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8740" name="Oval 31"/>
            <p:cNvSpPr>
              <a:spLocks noChangeArrowheads="1"/>
            </p:cNvSpPr>
            <p:nvPr/>
          </p:nvSpPr>
          <p:spPr bwMode="auto">
            <a:xfrm>
              <a:off x="4235" y="1554"/>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8741" name="Oval 32"/>
            <p:cNvSpPr>
              <a:spLocks noChangeArrowheads="1"/>
            </p:cNvSpPr>
            <p:nvPr/>
          </p:nvSpPr>
          <p:spPr bwMode="auto">
            <a:xfrm>
              <a:off x="4921" y="1741"/>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8742" name="Oval 39"/>
            <p:cNvSpPr>
              <a:spLocks noChangeArrowheads="1"/>
            </p:cNvSpPr>
            <p:nvPr/>
          </p:nvSpPr>
          <p:spPr bwMode="auto">
            <a:xfrm>
              <a:off x="3710" y="712"/>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8743" name="Oval 56"/>
            <p:cNvSpPr>
              <a:spLocks noChangeArrowheads="1"/>
            </p:cNvSpPr>
            <p:nvPr/>
          </p:nvSpPr>
          <p:spPr bwMode="auto">
            <a:xfrm>
              <a:off x="4693" y="1110"/>
              <a:ext cx="22"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8744" name="Oval 59"/>
            <p:cNvSpPr>
              <a:spLocks noChangeArrowheads="1"/>
            </p:cNvSpPr>
            <p:nvPr/>
          </p:nvSpPr>
          <p:spPr bwMode="auto">
            <a:xfrm>
              <a:off x="3801" y="829"/>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8745" name="Oval 64"/>
            <p:cNvSpPr>
              <a:spLocks noChangeArrowheads="1"/>
            </p:cNvSpPr>
            <p:nvPr/>
          </p:nvSpPr>
          <p:spPr bwMode="auto">
            <a:xfrm>
              <a:off x="4761" y="619"/>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8746" name="Oval 78"/>
            <p:cNvSpPr>
              <a:spLocks noChangeArrowheads="1"/>
            </p:cNvSpPr>
            <p:nvPr/>
          </p:nvSpPr>
          <p:spPr bwMode="auto">
            <a:xfrm>
              <a:off x="4464" y="1460"/>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8747" name="Oval 81"/>
            <p:cNvSpPr>
              <a:spLocks noChangeArrowheads="1"/>
            </p:cNvSpPr>
            <p:nvPr/>
          </p:nvSpPr>
          <p:spPr bwMode="auto">
            <a:xfrm>
              <a:off x="4875" y="923"/>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8748" name="Oval 82"/>
            <p:cNvSpPr>
              <a:spLocks noChangeArrowheads="1"/>
            </p:cNvSpPr>
            <p:nvPr/>
          </p:nvSpPr>
          <p:spPr bwMode="auto">
            <a:xfrm>
              <a:off x="4830" y="853"/>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8749" name="Oval 104"/>
            <p:cNvSpPr>
              <a:spLocks noChangeArrowheads="1"/>
            </p:cNvSpPr>
            <p:nvPr/>
          </p:nvSpPr>
          <p:spPr bwMode="auto">
            <a:xfrm>
              <a:off x="4213" y="923"/>
              <a:ext cx="22"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8750" name="Oval 105"/>
            <p:cNvSpPr>
              <a:spLocks noChangeArrowheads="1"/>
            </p:cNvSpPr>
            <p:nvPr/>
          </p:nvSpPr>
          <p:spPr bwMode="auto">
            <a:xfrm>
              <a:off x="4304" y="969"/>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8751" name="Oval 115"/>
            <p:cNvSpPr>
              <a:spLocks noChangeArrowheads="1"/>
            </p:cNvSpPr>
            <p:nvPr/>
          </p:nvSpPr>
          <p:spPr bwMode="auto">
            <a:xfrm>
              <a:off x="4761" y="736"/>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8752" name="Oval 116"/>
            <p:cNvSpPr>
              <a:spLocks noChangeArrowheads="1"/>
            </p:cNvSpPr>
            <p:nvPr/>
          </p:nvSpPr>
          <p:spPr bwMode="auto">
            <a:xfrm>
              <a:off x="4715" y="502"/>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8753" name="Oval 117"/>
            <p:cNvSpPr>
              <a:spLocks noChangeArrowheads="1"/>
            </p:cNvSpPr>
            <p:nvPr/>
          </p:nvSpPr>
          <p:spPr bwMode="auto">
            <a:xfrm>
              <a:off x="4533" y="479"/>
              <a:ext cx="22"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8754" name="Oval 164"/>
            <p:cNvSpPr>
              <a:spLocks noChangeArrowheads="1"/>
            </p:cNvSpPr>
            <p:nvPr/>
          </p:nvSpPr>
          <p:spPr bwMode="auto">
            <a:xfrm>
              <a:off x="5355" y="1133"/>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8755" name="Oval 165"/>
            <p:cNvSpPr>
              <a:spLocks noChangeArrowheads="1"/>
            </p:cNvSpPr>
            <p:nvPr/>
          </p:nvSpPr>
          <p:spPr bwMode="auto">
            <a:xfrm>
              <a:off x="5035" y="969"/>
              <a:ext cx="23" cy="24"/>
            </a:xfrm>
            <a:prstGeom prst="ellipse">
              <a:avLst/>
            </a:prstGeom>
            <a:solidFill>
              <a:schemeClr val="tx2"/>
            </a:solidFill>
            <a:ln w="9525">
              <a:solidFill>
                <a:schemeClr val="tx1"/>
              </a:solidFill>
              <a:round/>
              <a:headEnd/>
              <a:tailEnd/>
            </a:ln>
          </p:spPr>
          <p:txBody>
            <a:bodyPr wrap="none" anchor="ctr"/>
            <a:lstStyle/>
            <a:p>
              <a:endParaRPr lang="en-US"/>
            </a:p>
          </p:txBody>
        </p:sp>
      </p:grpSp>
      <p:grpSp>
        <p:nvGrpSpPr>
          <p:cNvPr id="5" name="Group 169"/>
          <p:cNvGrpSpPr>
            <a:grpSpLocks/>
          </p:cNvGrpSpPr>
          <p:nvPr/>
        </p:nvGrpSpPr>
        <p:grpSpPr bwMode="auto">
          <a:xfrm>
            <a:off x="5562600" y="1806575"/>
            <a:ext cx="3011488" cy="2824163"/>
            <a:chOff x="3504" y="432"/>
            <a:chExt cx="1897" cy="1779"/>
          </a:xfrm>
        </p:grpSpPr>
        <p:grpSp>
          <p:nvGrpSpPr>
            <p:cNvPr id="6" name="Group 170"/>
            <p:cNvGrpSpPr>
              <a:grpSpLocks/>
            </p:cNvGrpSpPr>
            <p:nvPr/>
          </p:nvGrpSpPr>
          <p:grpSpPr bwMode="auto">
            <a:xfrm>
              <a:off x="4075" y="432"/>
              <a:ext cx="1075" cy="1355"/>
              <a:chOff x="4075" y="432"/>
              <a:chExt cx="1075" cy="1355"/>
            </a:xfrm>
          </p:grpSpPr>
          <p:sp>
            <p:nvSpPr>
              <p:cNvPr id="28727" name="Oval 171"/>
              <p:cNvSpPr>
                <a:spLocks noChangeArrowheads="1"/>
              </p:cNvSpPr>
              <p:nvPr/>
            </p:nvSpPr>
            <p:spPr bwMode="auto">
              <a:xfrm>
                <a:off x="4761" y="1764"/>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8728" name="Oval 172"/>
              <p:cNvSpPr>
                <a:spLocks noChangeArrowheads="1"/>
              </p:cNvSpPr>
              <p:nvPr/>
            </p:nvSpPr>
            <p:spPr bwMode="auto">
              <a:xfrm>
                <a:off x="4533" y="1437"/>
                <a:ext cx="22"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8729" name="Oval 173"/>
              <p:cNvSpPr>
                <a:spLocks noChangeArrowheads="1"/>
              </p:cNvSpPr>
              <p:nvPr/>
            </p:nvSpPr>
            <p:spPr bwMode="auto">
              <a:xfrm>
                <a:off x="4693" y="806"/>
                <a:ext cx="22"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8730" name="Oval 174"/>
              <p:cNvSpPr>
                <a:spLocks noChangeArrowheads="1"/>
              </p:cNvSpPr>
              <p:nvPr/>
            </p:nvSpPr>
            <p:spPr bwMode="auto">
              <a:xfrm>
                <a:off x="4555" y="689"/>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8731" name="Oval 175"/>
              <p:cNvSpPr>
                <a:spLocks noChangeArrowheads="1"/>
              </p:cNvSpPr>
              <p:nvPr/>
            </p:nvSpPr>
            <p:spPr bwMode="auto">
              <a:xfrm>
                <a:off x="5127" y="1063"/>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8732" name="Oval 176"/>
              <p:cNvSpPr>
                <a:spLocks noChangeArrowheads="1"/>
              </p:cNvSpPr>
              <p:nvPr/>
            </p:nvSpPr>
            <p:spPr bwMode="auto">
              <a:xfrm>
                <a:off x="4304" y="1086"/>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8733" name="Oval 177"/>
              <p:cNvSpPr>
                <a:spLocks noChangeArrowheads="1"/>
              </p:cNvSpPr>
              <p:nvPr/>
            </p:nvSpPr>
            <p:spPr bwMode="auto">
              <a:xfrm>
                <a:off x="4075" y="1273"/>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8734" name="Oval 178"/>
              <p:cNvSpPr>
                <a:spLocks noChangeArrowheads="1"/>
              </p:cNvSpPr>
              <p:nvPr/>
            </p:nvSpPr>
            <p:spPr bwMode="auto">
              <a:xfrm>
                <a:off x="4578" y="432"/>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8735" name="Oval 179"/>
              <p:cNvSpPr>
                <a:spLocks noChangeArrowheads="1"/>
              </p:cNvSpPr>
              <p:nvPr/>
            </p:nvSpPr>
            <p:spPr bwMode="auto">
              <a:xfrm>
                <a:off x="4464" y="572"/>
                <a:ext cx="23" cy="24"/>
              </a:xfrm>
              <a:prstGeom prst="ellipse">
                <a:avLst/>
              </a:prstGeom>
              <a:solidFill>
                <a:schemeClr val="tx2"/>
              </a:solidFill>
              <a:ln w="9525">
                <a:solidFill>
                  <a:schemeClr val="tx1"/>
                </a:solidFill>
                <a:round/>
                <a:headEnd/>
                <a:tailEnd/>
              </a:ln>
            </p:spPr>
            <p:txBody>
              <a:bodyPr wrap="none" anchor="ctr"/>
              <a:lstStyle/>
              <a:p>
                <a:endParaRPr lang="en-US"/>
              </a:p>
            </p:txBody>
          </p:sp>
        </p:grpSp>
        <p:grpSp>
          <p:nvGrpSpPr>
            <p:cNvPr id="7" name="Group 180"/>
            <p:cNvGrpSpPr>
              <a:grpSpLocks/>
            </p:cNvGrpSpPr>
            <p:nvPr/>
          </p:nvGrpSpPr>
          <p:grpSpPr bwMode="auto">
            <a:xfrm>
              <a:off x="3550" y="502"/>
              <a:ext cx="1463" cy="1613"/>
              <a:chOff x="3550" y="502"/>
              <a:chExt cx="1463" cy="1613"/>
            </a:xfrm>
          </p:grpSpPr>
          <p:sp>
            <p:nvSpPr>
              <p:cNvPr id="28712" name="Oval 181"/>
              <p:cNvSpPr>
                <a:spLocks noChangeArrowheads="1"/>
              </p:cNvSpPr>
              <p:nvPr/>
            </p:nvSpPr>
            <p:spPr bwMode="auto">
              <a:xfrm>
                <a:off x="4235" y="1904"/>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8713" name="Oval 182"/>
              <p:cNvSpPr>
                <a:spLocks noChangeArrowheads="1"/>
              </p:cNvSpPr>
              <p:nvPr/>
            </p:nvSpPr>
            <p:spPr bwMode="auto">
              <a:xfrm>
                <a:off x="4304" y="1928"/>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8714" name="Oval 183"/>
              <p:cNvSpPr>
                <a:spLocks noChangeArrowheads="1"/>
              </p:cNvSpPr>
              <p:nvPr/>
            </p:nvSpPr>
            <p:spPr bwMode="auto">
              <a:xfrm>
                <a:off x="4441" y="1741"/>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8715" name="Oval 184"/>
              <p:cNvSpPr>
                <a:spLocks noChangeArrowheads="1"/>
              </p:cNvSpPr>
              <p:nvPr/>
            </p:nvSpPr>
            <p:spPr bwMode="auto">
              <a:xfrm>
                <a:off x="4258" y="1367"/>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8716" name="Oval 185"/>
              <p:cNvSpPr>
                <a:spLocks noChangeArrowheads="1"/>
              </p:cNvSpPr>
              <p:nvPr/>
            </p:nvSpPr>
            <p:spPr bwMode="auto">
              <a:xfrm>
                <a:off x="3870" y="1156"/>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8717" name="Oval 186"/>
              <p:cNvSpPr>
                <a:spLocks noChangeArrowheads="1"/>
              </p:cNvSpPr>
              <p:nvPr/>
            </p:nvSpPr>
            <p:spPr bwMode="auto">
              <a:xfrm>
                <a:off x="3573" y="712"/>
                <a:ext cx="22"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8718" name="Oval 187"/>
              <p:cNvSpPr>
                <a:spLocks noChangeArrowheads="1"/>
              </p:cNvSpPr>
              <p:nvPr/>
            </p:nvSpPr>
            <p:spPr bwMode="auto">
              <a:xfrm>
                <a:off x="4738" y="899"/>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8719" name="Oval 188"/>
              <p:cNvSpPr>
                <a:spLocks noChangeArrowheads="1"/>
              </p:cNvSpPr>
              <p:nvPr/>
            </p:nvSpPr>
            <p:spPr bwMode="auto">
              <a:xfrm>
                <a:off x="4921" y="993"/>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8720" name="Oval 189"/>
              <p:cNvSpPr>
                <a:spLocks noChangeArrowheads="1"/>
              </p:cNvSpPr>
              <p:nvPr/>
            </p:nvSpPr>
            <p:spPr bwMode="auto">
              <a:xfrm>
                <a:off x="4441" y="1577"/>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8721" name="Oval 190"/>
              <p:cNvSpPr>
                <a:spLocks noChangeArrowheads="1"/>
              </p:cNvSpPr>
              <p:nvPr/>
            </p:nvSpPr>
            <p:spPr bwMode="auto">
              <a:xfrm>
                <a:off x="4510" y="1577"/>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8722" name="Oval 191"/>
              <p:cNvSpPr>
                <a:spLocks noChangeArrowheads="1"/>
              </p:cNvSpPr>
              <p:nvPr/>
            </p:nvSpPr>
            <p:spPr bwMode="auto">
              <a:xfrm>
                <a:off x="4190" y="2091"/>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8723" name="Oval 192"/>
              <p:cNvSpPr>
                <a:spLocks noChangeArrowheads="1"/>
              </p:cNvSpPr>
              <p:nvPr/>
            </p:nvSpPr>
            <p:spPr bwMode="auto">
              <a:xfrm>
                <a:off x="4990" y="1834"/>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8724" name="Oval 193"/>
              <p:cNvSpPr>
                <a:spLocks noChangeArrowheads="1"/>
              </p:cNvSpPr>
              <p:nvPr/>
            </p:nvSpPr>
            <p:spPr bwMode="auto">
              <a:xfrm>
                <a:off x="4327" y="1367"/>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8725" name="Oval 194"/>
              <p:cNvSpPr>
                <a:spLocks noChangeArrowheads="1"/>
              </p:cNvSpPr>
              <p:nvPr/>
            </p:nvSpPr>
            <p:spPr bwMode="auto">
              <a:xfrm>
                <a:off x="4007" y="1390"/>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8726" name="Oval 195"/>
              <p:cNvSpPr>
                <a:spLocks noChangeArrowheads="1"/>
              </p:cNvSpPr>
              <p:nvPr/>
            </p:nvSpPr>
            <p:spPr bwMode="auto">
              <a:xfrm>
                <a:off x="3550" y="502"/>
                <a:ext cx="23" cy="23"/>
              </a:xfrm>
              <a:prstGeom prst="ellipse">
                <a:avLst/>
              </a:prstGeom>
              <a:solidFill>
                <a:schemeClr val="tx2"/>
              </a:solidFill>
              <a:ln w="9525">
                <a:solidFill>
                  <a:schemeClr val="tx1"/>
                </a:solidFill>
                <a:round/>
                <a:headEnd/>
                <a:tailEnd/>
              </a:ln>
            </p:spPr>
            <p:txBody>
              <a:bodyPr wrap="none" anchor="ctr"/>
              <a:lstStyle/>
              <a:p>
                <a:endParaRPr lang="en-US"/>
              </a:p>
            </p:txBody>
          </p:sp>
        </p:grpSp>
        <p:grpSp>
          <p:nvGrpSpPr>
            <p:cNvPr id="8" name="Group 196"/>
            <p:cNvGrpSpPr>
              <a:grpSpLocks/>
            </p:cNvGrpSpPr>
            <p:nvPr/>
          </p:nvGrpSpPr>
          <p:grpSpPr bwMode="auto">
            <a:xfrm>
              <a:off x="3504" y="528"/>
              <a:ext cx="1897" cy="1683"/>
              <a:chOff x="3504" y="525"/>
              <a:chExt cx="1897" cy="1683"/>
            </a:xfrm>
          </p:grpSpPr>
          <p:sp>
            <p:nvSpPr>
              <p:cNvPr id="28683" name="Oval 197"/>
              <p:cNvSpPr>
                <a:spLocks noChangeArrowheads="1"/>
              </p:cNvSpPr>
              <p:nvPr/>
            </p:nvSpPr>
            <p:spPr bwMode="auto">
              <a:xfrm>
                <a:off x="3870" y="1250"/>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8684" name="Oval 198"/>
              <p:cNvSpPr>
                <a:spLocks noChangeArrowheads="1"/>
              </p:cNvSpPr>
              <p:nvPr/>
            </p:nvSpPr>
            <p:spPr bwMode="auto">
              <a:xfrm>
                <a:off x="3915" y="1203"/>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8685" name="Oval 199"/>
              <p:cNvSpPr>
                <a:spLocks noChangeArrowheads="1"/>
              </p:cNvSpPr>
              <p:nvPr/>
            </p:nvSpPr>
            <p:spPr bwMode="auto">
              <a:xfrm>
                <a:off x="4167" y="1951"/>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8686" name="Oval 200"/>
              <p:cNvSpPr>
                <a:spLocks noChangeArrowheads="1"/>
              </p:cNvSpPr>
              <p:nvPr/>
            </p:nvSpPr>
            <p:spPr bwMode="auto">
              <a:xfrm>
                <a:off x="4281" y="1787"/>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8687" name="Oval 201"/>
              <p:cNvSpPr>
                <a:spLocks noChangeArrowheads="1"/>
              </p:cNvSpPr>
              <p:nvPr/>
            </p:nvSpPr>
            <p:spPr bwMode="auto">
              <a:xfrm>
                <a:off x="4304" y="2068"/>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8688" name="Oval 202"/>
              <p:cNvSpPr>
                <a:spLocks noChangeArrowheads="1"/>
              </p:cNvSpPr>
              <p:nvPr/>
            </p:nvSpPr>
            <p:spPr bwMode="auto">
              <a:xfrm>
                <a:off x="4075" y="2044"/>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8689" name="Oval 203"/>
              <p:cNvSpPr>
                <a:spLocks noChangeArrowheads="1"/>
              </p:cNvSpPr>
              <p:nvPr/>
            </p:nvSpPr>
            <p:spPr bwMode="auto">
              <a:xfrm>
                <a:off x="4235" y="1554"/>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8690" name="Oval 204"/>
              <p:cNvSpPr>
                <a:spLocks noChangeArrowheads="1"/>
              </p:cNvSpPr>
              <p:nvPr/>
            </p:nvSpPr>
            <p:spPr bwMode="auto">
              <a:xfrm>
                <a:off x="4647" y="1671"/>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8691" name="Oval 205"/>
              <p:cNvSpPr>
                <a:spLocks noChangeArrowheads="1"/>
              </p:cNvSpPr>
              <p:nvPr/>
            </p:nvSpPr>
            <p:spPr bwMode="auto">
              <a:xfrm>
                <a:off x="4944" y="1647"/>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8692" name="Oval 206"/>
              <p:cNvSpPr>
                <a:spLocks noChangeArrowheads="1"/>
              </p:cNvSpPr>
              <p:nvPr/>
            </p:nvSpPr>
            <p:spPr bwMode="auto">
              <a:xfrm>
                <a:off x="4350" y="1460"/>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8693" name="Oval 207"/>
              <p:cNvSpPr>
                <a:spLocks noChangeArrowheads="1"/>
              </p:cNvSpPr>
              <p:nvPr/>
            </p:nvSpPr>
            <p:spPr bwMode="auto">
              <a:xfrm>
                <a:off x="3824" y="1320"/>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8694" name="Oval 208"/>
              <p:cNvSpPr>
                <a:spLocks noChangeArrowheads="1"/>
              </p:cNvSpPr>
              <p:nvPr/>
            </p:nvSpPr>
            <p:spPr bwMode="auto">
              <a:xfrm>
                <a:off x="4007" y="1110"/>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8695" name="Oval 209"/>
              <p:cNvSpPr>
                <a:spLocks noChangeArrowheads="1"/>
              </p:cNvSpPr>
              <p:nvPr/>
            </p:nvSpPr>
            <p:spPr bwMode="auto">
              <a:xfrm>
                <a:off x="4030" y="899"/>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8696" name="Oval 210"/>
              <p:cNvSpPr>
                <a:spLocks noChangeArrowheads="1"/>
              </p:cNvSpPr>
              <p:nvPr/>
            </p:nvSpPr>
            <p:spPr bwMode="auto">
              <a:xfrm>
                <a:off x="4258" y="1273"/>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8697" name="Oval 211"/>
              <p:cNvSpPr>
                <a:spLocks noChangeArrowheads="1"/>
              </p:cNvSpPr>
              <p:nvPr/>
            </p:nvSpPr>
            <p:spPr bwMode="auto">
              <a:xfrm>
                <a:off x="4624" y="1227"/>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8698" name="Oval 212"/>
              <p:cNvSpPr>
                <a:spLocks noChangeArrowheads="1"/>
              </p:cNvSpPr>
              <p:nvPr/>
            </p:nvSpPr>
            <p:spPr bwMode="auto">
              <a:xfrm>
                <a:off x="4578" y="923"/>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8699" name="Oval 213"/>
              <p:cNvSpPr>
                <a:spLocks noChangeArrowheads="1"/>
              </p:cNvSpPr>
              <p:nvPr/>
            </p:nvSpPr>
            <p:spPr bwMode="auto">
              <a:xfrm>
                <a:off x="3710" y="525"/>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8700" name="Oval 214"/>
              <p:cNvSpPr>
                <a:spLocks noChangeArrowheads="1"/>
              </p:cNvSpPr>
              <p:nvPr/>
            </p:nvSpPr>
            <p:spPr bwMode="auto">
              <a:xfrm>
                <a:off x="4670" y="666"/>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8701" name="Oval 215"/>
              <p:cNvSpPr>
                <a:spLocks noChangeArrowheads="1"/>
              </p:cNvSpPr>
              <p:nvPr/>
            </p:nvSpPr>
            <p:spPr bwMode="auto">
              <a:xfrm>
                <a:off x="4578" y="572"/>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8702" name="Oval 216"/>
              <p:cNvSpPr>
                <a:spLocks noChangeArrowheads="1"/>
              </p:cNvSpPr>
              <p:nvPr/>
            </p:nvSpPr>
            <p:spPr bwMode="auto">
              <a:xfrm>
                <a:off x="5104" y="853"/>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8703" name="Oval 217"/>
              <p:cNvSpPr>
                <a:spLocks noChangeArrowheads="1"/>
              </p:cNvSpPr>
              <p:nvPr/>
            </p:nvSpPr>
            <p:spPr bwMode="auto">
              <a:xfrm>
                <a:off x="5081" y="1133"/>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8704" name="Oval 218"/>
              <p:cNvSpPr>
                <a:spLocks noChangeArrowheads="1"/>
              </p:cNvSpPr>
              <p:nvPr/>
            </p:nvSpPr>
            <p:spPr bwMode="auto">
              <a:xfrm>
                <a:off x="5378" y="1203"/>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8705" name="Oval 219"/>
              <p:cNvSpPr>
                <a:spLocks noChangeArrowheads="1"/>
              </p:cNvSpPr>
              <p:nvPr/>
            </p:nvSpPr>
            <p:spPr bwMode="auto">
              <a:xfrm>
                <a:off x="5333" y="946"/>
                <a:ext cx="22"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8706" name="Oval 220"/>
              <p:cNvSpPr>
                <a:spLocks noChangeArrowheads="1"/>
              </p:cNvSpPr>
              <p:nvPr/>
            </p:nvSpPr>
            <p:spPr bwMode="auto">
              <a:xfrm>
                <a:off x="4258" y="2185"/>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8707" name="Oval 221"/>
              <p:cNvSpPr>
                <a:spLocks noChangeArrowheads="1"/>
              </p:cNvSpPr>
              <p:nvPr/>
            </p:nvSpPr>
            <p:spPr bwMode="auto">
              <a:xfrm>
                <a:off x="4030" y="759"/>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8708" name="Oval 222"/>
              <p:cNvSpPr>
                <a:spLocks noChangeArrowheads="1"/>
              </p:cNvSpPr>
              <p:nvPr/>
            </p:nvSpPr>
            <p:spPr bwMode="auto">
              <a:xfrm>
                <a:off x="3504" y="596"/>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8709" name="Oval 223"/>
              <p:cNvSpPr>
                <a:spLocks noChangeArrowheads="1"/>
              </p:cNvSpPr>
              <p:nvPr/>
            </p:nvSpPr>
            <p:spPr bwMode="auto">
              <a:xfrm>
                <a:off x="4533" y="1320"/>
                <a:ext cx="22"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8710" name="Oval 224"/>
              <p:cNvSpPr>
                <a:spLocks noChangeArrowheads="1"/>
              </p:cNvSpPr>
              <p:nvPr/>
            </p:nvSpPr>
            <p:spPr bwMode="auto">
              <a:xfrm>
                <a:off x="4533" y="1086"/>
                <a:ext cx="22"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8711" name="Oval 225"/>
              <p:cNvSpPr>
                <a:spLocks noChangeArrowheads="1"/>
              </p:cNvSpPr>
              <p:nvPr/>
            </p:nvSpPr>
            <p:spPr bwMode="auto">
              <a:xfrm>
                <a:off x="4578" y="1156"/>
                <a:ext cx="23" cy="24"/>
              </a:xfrm>
              <a:prstGeom prst="ellipse">
                <a:avLst/>
              </a:prstGeom>
              <a:solidFill>
                <a:schemeClr val="tx2"/>
              </a:solidFill>
              <a:ln w="9525">
                <a:solidFill>
                  <a:schemeClr val="tx1"/>
                </a:solidFill>
                <a:round/>
                <a:headEnd/>
                <a:tailEnd/>
              </a:ln>
            </p:spPr>
            <p:txBody>
              <a:bodyPr wrap="none" anchor="ctr"/>
              <a:lstStyle/>
              <a:p>
                <a:endParaRPr lang="en-US"/>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37892"/>
                                        </p:tgtEl>
                                        <p:attrNameLst>
                                          <p:attrName>style.visibility</p:attrName>
                                        </p:attrNameLst>
                                      </p:cBhvr>
                                      <p:to>
                                        <p:strVal val="visible"/>
                                      </p:to>
                                    </p:set>
                                    <p:animEffect transition="in" filter="fade">
                                      <p:cBhvr>
                                        <p:cTn id="7" dur="1000"/>
                                        <p:tgtEl>
                                          <p:spTgt spid="37892"/>
                                        </p:tgtEl>
                                      </p:cBhvr>
                                    </p:animEffect>
                                    <p:anim calcmode="lin" valueType="num">
                                      <p:cBhvr>
                                        <p:cTn id="8" dur="1000" fill="hold"/>
                                        <p:tgtEl>
                                          <p:spTgt spid="37892"/>
                                        </p:tgtEl>
                                        <p:attrNameLst>
                                          <p:attrName>ppt_x</p:attrName>
                                        </p:attrNameLst>
                                      </p:cBhvr>
                                      <p:tavLst>
                                        <p:tav tm="0">
                                          <p:val>
                                            <p:strVal val="#ppt_x"/>
                                          </p:val>
                                        </p:tav>
                                        <p:tav tm="100000">
                                          <p:val>
                                            <p:strVal val="#ppt_x"/>
                                          </p:val>
                                        </p:tav>
                                      </p:tavLst>
                                    </p:anim>
                                    <p:anim calcmode="lin" valueType="num">
                                      <p:cBhvr>
                                        <p:cTn id="9" dur="1000" fill="hold"/>
                                        <p:tgtEl>
                                          <p:spTgt spid="3789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2000"/>
                                        <p:tgtEl>
                                          <p:spTgt spid="2"/>
                                        </p:tgtEl>
                                      </p:cBhvr>
                                    </p:animEffect>
                                  </p:childTnLst>
                                </p:cTn>
                              </p:par>
                            </p:childTnLst>
                          </p:cTn>
                        </p:par>
                        <p:par>
                          <p:cTn id="14" fill="hold">
                            <p:stCondLst>
                              <p:cond delay="3000"/>
                            </p:stCondLst>
                            <p:childTnLst>
                              <p:par>
                                <p:cTn id="15" presetID="22" presetClass="entr" presetSubtype="8"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subTnLst>
                                    <p:set>
                                      <p:cBhvr override="childStyle">
                                        <p:cTn dur="1" fill="hold" display="0" masterRel="sameClick" afterEffect="1">
                                          <p:stCondLst>
                                            <p:cond evt="end" delay="0">
                                              <p:tn val="15"/>
                                            </p:cond>
                                          </p:stCondLst>
                                        </p:cTn>
                                        <p:tgtEl>
                                          <p:spTgt spid="3"/>
                                        </p:tgtEl>
                                        <p:attrNameLst>
                                          <p:attrName>style.visibility</p:attrName>
                                        </p:attrNameLst>
                                      </p:cBhvr>
                                      <p:to>
                                        <p:strVal val="hidden"/>
                                      </p:to>
                                    </p:set>
                                  </p:subTnLst>
                                </p:cTn>
                              </p:par>
                            </p:childTnLst>
                          </p:cTn>
                        </p:par>
                        <p:par>
                          <p:cTn id="18" fill="hold">
                            <p:stCondLst>
                              <p:cond delay="3500"/>
                            </p:stCondLst>
                            <p:childTnLst>
                              <p:par>
                                <p:cTn id="19" presetID="1" presetClass="entr" presetSubtype="0"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par>
                          <p:cTn id="21" fill="hold">
                            <p:stCondLst>
                              <p:cond delay="3500"/>
                            </p:stCondLst>
                            <p:childTnLst>
                              <p:par>
                                <p:cTn id="22" presetID="54" presetClass="exit" presetSubtype="0" decel="100000" fill="hold" nodeType="afterEffect">
                                  <p:stCondLst>
                                    <p:cond delay="0"/>
                                  </p:stCondLst>
                                  <p:childTnLst>
                                    <p:anim calcmode="lin" valueType="num">
                                      <p:cBhvr>
                                        <p:cTn id="23" dur="500"/>
                                        <p:tgtEl>
                                          <p:spTgt spid="37892"/>
                                        </p:tgtEl>
                                        <p:attrNameLst>
                                          <p:attrName>ppt_w</p:attrName>
                                        </p:attrNameLst>
                                      </p:cBhvr>
                                      <p:tavLst>
                                        <p:tav tm="0">
                                          <p:val>
                                            <p:strVal val="ppt_w"/>
                                          </p:val>
                                        </p:tav>
                                        <p:tav tm="100000">
                                          <p:val>
                                            <p:strVal val="ppt_w*0.05"/>
                                          </p:val>
                                        </p:tav>
                                      </p:tavLst>
                                    </p:anim>
                                    <p:anim calcmode="lin" valueType="num">
                                      <p:cBhvr>
                                        <p:cTn id="24" dur="500"/>
                                        <p:tgtEl>
                                          <p:spTgt spid="37892"/>
                                        </p:tgtEl>
                                        <p:attrNameLst>
                                          <p:attrName>ppt_h</p:attrName>
                                        </p:attrNameLst>
                                      </p:cBhvr>
                                      <p:tavLst>
                                        <p:tav tm="0">
                                          <p:val>
                                            <p:strVal val="ppt_h"/>
                                          </p:val>
                                        </p:tav>
                                        <p:tav tm="100000">
                                          <p:val>
                                            <p:strVal val="ppt_h"/>
                                          </p:val>
                                        </p:tav>
                                      </p:tavLst>
                                    </p:anim>
                                    <p:anim calcmode="lin" valueType="num">
                                      <p:cBhvr>
                                        <p:cTn id="25" dur="500"/>
                                        <p:tgtEl>
                                          <p:spTgt spid="37892"/>
                                        </p:tgtEl>
                                        <p:attrNameLst>
                                          <p:attrName>ppt_x</p:attrName>
                                        </p:attrNameLst>
                                      </p:cBhvr>
                                      <p:tavLst>
                                        <p:tav tm="0">
                                          <p:val>
                                            <p:strVal val="ppt_x"/>
                                          </p:val>
                                        </p:tav>
                                        <p:tav tm="100000">
                                          <p:val>
                                            <p:strVal val="ppt_x-.2"/>
                                          </p:val>
                                        </p:tav>
                                      </p:tavLst>
                                    </p:anim>
                                    <p:anim calcmode="lin" valueType="num">
                                      <p:cBhvr>
                                        <p:cTn id="26" dur="500"/>
                                        <p:tgtEl>
                                          <p:spTgt spid="37892"/>
                                        </p:tgtEl>
                                        <p:attrNameLst>
                                          <p:attrName>ppt_y</p:attrName>
                                        </p:attrNameLst>
                                      </p:cBhvr>
                                      <p:tavLst>
                                        <p:tav tm="0">
                                          <p:val>
                                            <p:strVal val="ppt_y"/>
                                          </p:val>
                                        </p:tav>
                                        <p:tav tm="100000">
                                          <p:val>
                                            <p:strVal val="ppt_y"/>
                                          </p:val>
                                        </p:tav>
                                      </p:tavLst>
                                    </p:anim>
                                    <p:animEffect transition="out" filter="fade">
                                      <p:cBhvr>
                                        <p:cTn id="27" dur="500"/>
                                        <p:tgtEl>
                                          <p:spTgt spid="37892"/>
                                        </p:tgtEl>
                                      </p:cBhvr>
                                    </p:animEffect>
                                    <p:set>
                                      <p:cBhvr>
                                        <p:cTn id="28" dur="1" fill="hold">
                                          <p:stCondLst>
                                            <p:cond delay="499"/>
                                          </p:stCondLst>
                                        </p:cTn>
                                        <p:tgtEl>
                                          <p:spTgt spid="37892"/>
                                        </p:tgtEl>
                                        <p:attrNameLst>
                                          <p:attrName>style.visibility</p:attrName>
                                        </p:attrNameLst>
                                      </p:cBhvr>
                                      <p:to>
                                        <p:strVal val="hidden"/>
                                      </p:to>
                                    </p:set>
                                  </p:childTnLst>
                                </p:cTn>
                              </p:par>
                              <p:par>
                                <p:cTn id="29" presetID="54" presetClass="exit" presetSubtype="0" decel="100000" fill="hold" nodeType="withEffect">
                                  <p:stCondLst>
                                    <p:cond delay="0"/>
                                  </p:stCondLst>
                                  <p:childTnLst>
                                    <p:anim calcmode="lin" valueType="num">
                                      <p:cBhvr>
                                        <p:cTn id="30" dur="500"/>
                                        <p:tgtEl>
                                          <p:spTgt spid="2"/>
                                        </p:tgtEl>
                                        <p:attrNameLst>
                                          <p:attrName>ppt_w</p:attrName>
                                        </p:attrNameLst>
                                      </p:cBhvr>
                                      <p:tavLst>
                                        <p:tav tm="0">
                                          <p:val>
                                            <p:strVal val="ppt_w"/>
                                          </p:val>
                                        </p:tav>
                                        <p:tav tm="100000">
                                          <p:val>
                                            <p:strVal val="ppt_w*0.05"/>
                                          </p:val>
                                        </p:tav>
                                      </p:tavLst>
                                    </p:anim>
                                    <p:anim calcmode="lin" valueType="num">
                                      <p:cBhvr>
                                        <p:cTn id="31" dur="500"/>
                                        <p:tgtEl>
                                          <p:spTgt spid="2"/>
                                        </p:tgtEl>
                                        <p:attrNameLst>
                                          <p:attrName>ppt_h</p:attrName>
                                        </p:attrNameLst>
                                      </p:cBhvr>
                                      <p:tavLst>
                                        <p:tav tm="0">
                                          <p:val>
                                            <p:strVal val="ppt_h"/>
                                          </p:val>
                                        </p:tav>
                                        <p:tav tm="100000">
                                          <p:val>
                                            <p:strVal val="ppt_h"/>
                                          </p:val>
                                        </p:tav>
                                      </p:tavLst>
                                    </p:anim>
                                    <p:anim calcmode="lin" valueType="num">
                                      <p:cBhvr>
                                        <p:cTn id="32" dur="500"/>
                                        <p:tgtEl>
                                          <p:spTgt spid="2"/>
                                        </p:tgtEl>
                                        <p:attrNameLst>
                                          <p:attrName>ppt_x</p:attrName>
                                        </p:attrNameLst>
                                      </p:cBhvr>
                                      <p:tavLst>
                                        <p:tav tm="0">
                                          <p:val>
                                            <p:strVal val="ppt_x"/>
                                          </p:val>
                                        </p:tav>
                                        <p:tav tm="100000">
                                          <p:val>
                                            <p:strVal val="ppt_x-.2"/>
                                          </p:val>
                                        </p:tav>
                                      </p:tavLst>
                                    </p:anim>
                                    <p:anim calcmode="lin" valueType="num">
                                      <p:cBhvr>
                                        <p:cTn id="33" dur="500"/>
                                        <p:tgtEl>
                                          <p:spTgt spid="2"/>
                                        </p:tgtEl>
                                        <p:attrNameLst>
                                          <p:attrName>ppt_y</p:attrName>
                                        </p:attrNameLst>
                                      </p:cBhvr>
                                      <p:tavLst>
                                        <p:tav tm="0">
                                          <p:val>
                                            <p:strVal val="ppt_y"/>
                                          </p:val>
                                        </p:tav>
                                        <p:tav tm="100000">
                                          <p:val>
                                            <p:strVal val="ppt_y"/>
                                          </p:val>
                                        </p:tav>
                                      </p:tavLst>
                                    </p:anim>
                                    <p:animEffect transition="out" filter="fade">
                                      <p:cBhvr>
                                        <p:cTn id="34" dur="500"/>
                                        <p:tgtEl>
                                          <p:spTgt spid="2"/>
                                        </p:tgtEl>
                                      </p:cBhvr>
                                    </p:animEffect>
                                    <p:set>
                                      <p:cBhvr>
                                        <p:cTn id="35"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Augmented reality</a:t>
            </a:r>
            <a:endParaRPr lang="en-US" dirty="0"/>
          </a:p>
        </p:txBody>
      </p:sp>
      <p:sp>
        <p:nvSpPr>
          <p:cNvPr id="3" name="Content Placeholder 2"/>
          <p:cNvSpPr>
            <a:spLocks noGrp="1"/>
          </p:cNvSpPr>
          <p:nvPr>
            <p:ph idx="1"/>
          </p:nvPr>
        </p:nvSpPr>
        <p:spPr/>
        <p:txBody>
          <a:bodyPr>
            <a:normAutofit fontScale="85000" lnSpcReduction="20000"/>
          </a:bodyPr>
          <a:lstStyle/>
          <a:p>
            <a:endParaRPr lang="en-US" dirty="0" smtClean="0"/>
          </a:p>
          <a:p>
            <a:endParaRPr lang="en-US" dirty="0" smtClean="0"/>
          </a:p>
          <a:p>
            <a:r>
              <a:rPr lang="en-US" dirty="0" smtClean="0"/>
              <a:t>Insert and/or interact with object in scene</a:t>
            </a:r>
          </a:p>
          <a:p>
            <a:pPr lvl="1"/>
            <a:r>
              <a:rPr lang="en-US" dirty="0" smtClean="0">
                <a:hlinkClick r:id="rId3"/>
              </a:rPr>
              <a:t>Project </a:t>
            </a:r>
            <a:r>
              <a:rPr lang="en-US" dirty="0">
                <a:hlinkClick r:id="rId3"/>
              </a:rPr>
              <a:t>by Karen </a:t>
            </a:r>
            <a:r>
              <a:rPr lang="en-US" dirty="0" smtClean="0">
                <a:hlinkClick r:id="rId3"/>
              </a:rPr>
              <a:t>Liu</a:t>
            </a:r>
            <a:endParaRPr lang="en-US" dirty="0" smtClean="0">
              <a:hlinkClick r:id="rId4"/>
            </a:endParaRPr>
          </a:p>
          <a:p>
            <a:pPr lvl="1"/>
            <a:r>
              <a:rPr lang="en-US" dirty="0" smtClean="0">
                <a:hlinkClick r:id="rId4"/>
              </a:rPr>
              <a:t>Responsive characters in AR</a:t>
            </a:r>
            <a:endParaRPr lang="en-US" dirty="0" smtClean="0"/>
          </a:p>
          <a:p>
            <a:pPr lvl="1"/>
            <a:r>
              <a:rPr lang="en-US" dirty="0" smtClean="0">
                <a:hlinkClick r:id="rId5"/>
              </a:rPr>
              <a:t>KinectFusion</a:t>
            </a:r>
            <a:endParaRPr lang="en-US" dirty="0" smtClean="0"/>
          </a:p>
          <a:p>
            <a:endParaRPr lang="en-US" dirty="0" smtClean="0"/>
          </a:p>
          <a:p>
            <a:endParaRPr lang="en-US" dirty="0" smtClean="0"/>
          </a:p>
          <a:p>
            <a:r>
              <a:rPr lang="en-US" dirty="0" smtClean="0"/>
              <a:t>Overlay information on a display</a:t>
            </a:r>
          </a:p>
          <a:p>
            <a:pPr lvl="1"/>
            <a:r>
              <a:rPr lang="en-US" dirty="0" smtClean="0">
                <a:hlinkClick r:id="rId6"/>
              </a:rPr>
              <a:t>Tagging reality</a:t>
            </a:r>
            <a:endParaRPr lang="en-US" dirty="0" smtClean="0"/>
          </a:p>
          <a:p>
            <a:pPr lvl="1"/>
            <a:r>
              <a:rPr lang="en-US" dirty="0" smtClean="0">
                <a:hlinkClick r:id="rId7"/>
              </a:rPr>
              <a:t>Layar</a:t>
            </a:r>
            <a:endParaRPr lang="en-US" dirty="0" smtClean="0"/>
          </a:p>
          <a:p>
            <a:pPr lvl="1"/>
            <a:r>
              <a:rPr lang="en-US" dirty="0" smtClean="0">
                <a:hlinkClick r:id="rId8"/>
              </a:rPr>
              <a:t>Google goggles</a:t>
            </a:r>
            <a:endParaRPr lang="en-US" dirty="0" smtClean="0"/>
          </a:p>
          <a:p>
            <a:pPr lvl="1"/>
            <a:r>
              <a:rPr lang="en-US" dirty="0" smtClean="0"/>
              <a:t>T2 video (13:23)</a:t>
            </a:r>
          </a:p>
          <a:p>
            <a:pPr lvl="1"/>
            <a:endParaRPr lang="en-US" dirty="0" smtClean="0"/>
          </a:p>
          <a:p>
            <a:endParaRPr lang="en-US" dirty="0" smtClean="0"/>
          </a:p>
          <a:p>
            <a:endParaRPr lang="en-US"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115_1516"/>
          <p:cNvPicPr>
            <a:picLocks noChangeAspect="1" noChangeArrowheads="1"/>
          </p:cNvPicPr>
          <p:nvPr/>
        </p:nvPicPr>
        <p:blipFill>
          <a:blip r:embed="rId3" cstate="print"/>
          <a:srcRect/>
          <a:stretch>
            <a:fillRect/>
          </a:stretch>
        </p:blipFill>
        <p:spPr bwMode="auto">
          <a:xfrm>
            <a:off x="457200" y="1581150"/>
            <a:ext cx="4191000" cy="3143250"/>
          </a:xfrm>
          <a:prstGeom prst="rect">
            <a:avLst/>
          </a:prstGeom>
          <a:noFill/>
          <a:ln w="9525">
            <a:noFill/>
            <a:miter lim="800000"/>
            <a:headEnd/>
            <a:tailEnd/>
          </a:ln>
        </p:spPr>
      </p:pic>
      <p:grpSp>
        <p:nvGrpSpPr>
          <p:cNvPr id="2" name="Group 249"/>
          <p:cNvGrpSpPr>
            <a:grpSpLocks/>
          </p:cNvGrpSpPr>
          <p:nvPr/>
        </p:nvGrpSpPr>
        <p:grpSpPr bwMode="auto">
          <a:xfrm>
            <a:off x="906463" y="1519238"/>
            <a:ext cx="3584575" cy="2511425"/>
            <a:chOff x="571" y="249"/>
            <a:chExt cx="2258" cy="1582"/>
          </a:xfrm>
        </p:grpSpPr>
        <p:sp>
          <p:nvSpPr>
            <p:cNvPr id="29824" name="Oval 130"/>
            <p:cNvSpPr>
              <a:spLocks noChangeArrowheads="1"/>
            </p:cNvSpPr>
            <p:nvPr/>
          </p:nvSpPr>
          <p:spPr bwMode="auto">
            <a:xfrm rot="613854">
              <a:off x="2197" y="253"/>
              <a:ext cx="632" cy="326"/>
            </a:xfrm>
            <a:prstGeom prst="ellipse">
              <a:avLst/>
            </a:prstGeom>
            <a:noFill/>
            <a:ln w="38100">
              <a:solidFill>
                <a:schemeClr val="bg1"/>
              </a:solidFill>
              <a:round/>
              <a:headEnd/>
              <a:tailEnd/>
            </a:ln>
          </p:spPr>
          <p:txBody>
            <a:bodyPr wrap="none" anchor="ctr"/>
            <a:lstStyle/>
            <a:p>
              <a:endParaRPr lang="en-US"/>
            </a:p>
          </p:txBody>
        </p:sp>
        <p:sp>
          <p:nvSpPr>
            <p:cNvPr id="29825" name="Oval 121"/>
            <p:cNvSpPr>
              <a:spLocks noChangeArrowheads="1"/>
            </p:cNvSpPr>
            <p:nvPr/>
          </p:nvSpPr>
          <p:spPr bwMode="auto">
            <a:xfrm rot="613854">
              <a:off x="571" y="863"/>
              <a:ext cx="184" cy="141"/>
            </a:xfrm>
            <a:prstGeom prst="ellipse">
              <a:avLst/>
            </a:prstGeom>
            <a:noFill/>
            <a:ln w="38100">
              <a:solidFill>
                <a:schemeClr val="bg1"/>
              </a:solidFill>
              <a:round/>
              <a:headEnd/>
              <a:tailEnd/>
            </a:ln>
          </p:spPr>
          <p:txBody>
            <a:bodyPr wrap="none" anchor="ctr"/>
            <a:lstStyle/>
            <a:p>
              <a:endParaRPr lang="en-US"/>
            </a:p>
          </p:txBody>
        </p:sp>
        <p:sp>
          <p:nvSpPr>
            <p:cNvPr id="29826" name="Oval 122"/>
            <p:cNvSpPr>
              <a:spLocks noChangeArrowheads="1"/>
            </p:cNvSpPr>
            <p:nvPr/>
          </p:nvSpPr>
          <p:spPr bwMode="auto">
            <a:xfrm rot="613854">
              <a:off x="1945" y="973"/>
              <a:ext cx="298" cy="471"/>
            </a:xfrm>
            <a:prstGeom prst="ellipse">
              <a:avLst/>
            </a:prstGeom>
            <a:noFill/>
            <a:ln w="38100">
              <a:solidFill>
                <a:schemeClr val="bg1"/>
              </a:solidFill>
              <a:round/>
              <a:headEnd/>
              <a:tailEnd/>
            </a:ln>
          </p:spPr>
          <p:txBody>
            <a:bodyPr wrap="none" anchor="ctr"/>
            <a:lstStyle/>
            <a:p>
              <a:endParaRPr lang="en-US"/>
            </a:p>
          </p:txBody>
        </p:sp>
        <p:sp>
          <p:nvSpPr>
            <p:cNvPr id="29827" name="Oval 123"/>
            <p:cNvSpPr>
              <a:spLocks noChangeArrowheads="1"/>
            </p:cNvSpPr>
            <p:nvPr/>
          </p:nvSpPr>
          <p:spPr bwMode="auto">
            <a:xfrm rot="613854">
              <a:off x="1696" y="818"/>
              <a:ext cx="344" cy="900"/>
            </a:xfrm>
            <a:prstGeom prst="ellipse">
              <a:avLst/>
            </a:prstGeom>
            <a:noFill/>
            <a:ln w="38100">
              <a:solidFill>
                <a:schemeClr val="bg1"/>
              </a:solidFill>
              <a:round/>
              <a:headEnd/>
              <a:tailEnd/>
            </a:ln>
          </p:spPr>
          <p:txBody>
            <a:bodyPr wrap="none" anchor="ctr"/>
            <a:lstStyle/>
            <a:p>
              <a:endParaRPr lang="en-US"/>
            </a:p>
          </p:txBody>
        </p:sp>
        <p:sp>
          <p:nvSpPr>
            <p:cNvPr id="29828" name="Oval 124"/>
            <p:cNvSpPr>
              <a:spLocks noChangeArrowheads="1"/>
            </p:cNvSpPr>
            <p:nvPr/>
          </p:nvSpPr>
          <p:spPr bwMode="auto">
            <a:xfrm rot="1593798">
              <a:off x="607" y="249"/>
              <a:ext cx="462" cy="860"/>
            </a:xfrm>
            <a:prstGeom prst="ellipse">
              <a:avLst/>
            </a:prstGeom>
            <a:noFill/>
            <a:ln w="38100">
              <a:solidFill>
                <a:schemeClr val="bg1"/>
              </a:solidFill>
              <a:round/>
              <a:headEnd/>
              <a:tailEnd/>
            </a:ln>
          </p:spPr>
          <p:txBody>
            <a:bodyPr wrap="none" anchor="ctr"/>
            <a:lstStyle/>
            <a:p>
              <a:endParaRPr lang="en-US"/>
            </a:p>
          </p:txBody>
        </p:sp>
        <p:sp>
          <p:nvSpPr>
            <p:cNvPr id="29829" name="Oval 125"/>
            <p:cNvSpPr>
              <a:spLocks noChangeArrowheads="1"/>
            </p:cNvSpPr>
            <p:nvPr/>
          </p:nvSpPr>
          <p:spPr bwMode="auto">
            <a:xfrm rot="613854">
              <a:off x="2256" y="1152"/>
              <a:ext cx="184" cy="189"/>
            </a:xfrm>
            <a:prstGeom prst="ellipse">
              <a:avLst/>
            </a:prstGeom>
            <a:noFill/>
            <a:ln w="38100">
              <a:solidFill>
                <a:schemeClr val="bg1"/>
              </a:solidFill>
              <a:round/>
              <a:headEnd/>
              <a:tailEnd/>
            </a:ln>
          </p:spPr>
          <p:txBody>
            <a:bodyPr wrap="none" anchor="ctr"/>
            <a:lstStyle/>
            <a:p>
              <a:endParaRPr lang="en-US"/>
            </a:p>
          </p:txBody>
        </p:sp>
        <p:sp>
          <p:nvSpPr>
            <p:cNvPr id="29830" name="Oval 126"/>
            <p:cNvSpPr>
              <a:spLocks noChangeArrowheads="1"/>
            </p:cNvSpPr>
            <p:nvPr/>
          </p:nvSpPr>
          <p:spPr bwMode="auto">
            <a:xfrm rot="613854">
              <a:off x="1967" y="1615"/>
              <a:ext cx="320" cy="216"/>
            </a:xfrm>
            <a:prstGeom prst="ellipse">
              <a:avLst/>
            </a:prstGeom>
            <a:noFill/>
            <a:ln w="38100">
              <a:solidFill>
                <a:schemeClr val="bg1"/>
              </a:solidFill>
              <a:round/>
              <a:headEnd/>
              <a:tailEnd/>
            </a:ln>
          </p:spPr>
          <p:txBody>
            <a:bodyPr wrap="none" anchor="ctr"/>
            <a:lstStyle/>
            <a:p>
              <a:endParaRPr lang="en-US"/>
            </a:p>
          </p:txBody>
        </p:sp>
        <p:sp>
          <p:nvSpPr>
            <p:cNvPr id="29831" name="Oval 127"/>
            <p:cNvSpPr>
              <a:spLocks noChangeArrowheads="1"/>
            </p:cNvSpPr>
            <p:nvPr/>
          </p:nvSpPr>
          <p:spPr bwMode="auto">
            <a:xfrm rot="613854">
              <a:off x="2217" y="834"/>
              <a:ext cx="219" cy="153"/>
            </a:xfrm>
            <a:prstGeom prst="ellipse">
              <a:avLst/>
            </a:prstGeom>
            <a:noFill/>
            <a:ln w="38100">
              <a:solidFill>
                <a:schemeClr val="bg1"/>
              </a:solidFill>
              <a:round/>
              <a:headEnd/>
              <a:tailEnd/>
            </a:ln>
          </p:spPr>
          <p:txBody>
            <a:bodyPr wrap="none" anchor="ctr"/>
            <a:lstStyle/>
            <a:p>
              <a:endParaRPr lang="en-US"/>
            </a:p>
          </p:txBody>
        </p:sp>
        <p:sp>
          <p:nvSpPr>
            <p:cNvPr id="29832" name="Oval 128"/>
            <p:cNvSpPr>
              <a:spLocks noChangeArrowheads="1"/>
            </p:cNvSpPr>
            <p:nvPr/>
          </p:nvSpPr>
          <p:spPr bwMode="auto">
            <a:xfrm rot="613854">
              <a:off x="2125" y="1522"/>
              <a:ext cx="184" cy="189"/>
            </a:xfrm>
            <a:prstGeom prst="ellipse">
              <a:avLst/>
            </a:prstGeom>
            <a:noFill/>
            <a:ln w="38100">
              <a:solidFill>
                <a:schemeClr val="bg1"/>
              </a:solidFill>
              <a:round/>
              <a:headEnd/>
              <a:tailEnd/>
            </a:ln>
          </p:spPr>
          <p:txBody>
            <a:bodyPr wrap="none" anchor="ctr"/>
            <a:lstStyle/>
            <a:p>
              <a:endParaRPr lang="en-US"/>
            </a:p>
          </p:txBody>
        </p:sp>
        <p:sp>
          <p:nvSpPr>
            <p:cNvPr id="29833" name="Oval 129"/>
            <p:cNvSpPr>
              <a:spLocks noChangeArrowheads="1"/>
            </p:cNvSpPr>
            <p:nvPr/>
          </p:nvSpPr>
          <p:spPr bwMode="auto">
            <a:xfrm rot="613854">
              <a:off x="2214" y="1306"/>
              <a:ext cx="184" cy="225"/>
            </a:xfrm>
            <a:prstGeom prst="ellipse">
              <a:avLst/>
            </a:prstGeom>
            <a:noFill/>
            <a:ln w="38100">
              <a:solidFill>
                <a:schemeClr val="bg1"/>
              </a:solidFill>
              <a:round/>
              <a:headEnd/>
              <a:tailEnd/>
            </a:ln>
          </p:spPr>
          <p:txBody>
            <a:bodyPr wrap="none" anchor="ctr"/>
            <a:lstStyle/>
            <a:p>
              <a:endParaRPr lang="en-US"/>
            </a:p>
          </p:txBody>
        </p:sp>
        <p:sp>
          <p:nvSpPr>
            <p:cNvPr id="29834" name="Oval 131"/>
            <p:cNvSpPr>
              <a:spLocks noChangeArrowheads="1"/>
            </p:cNvSpPr>
            <p:nvPr/>
          </p:nvSpPr>
          <p:spPr bwMode="auto">
            <a:xfrm rot="613854">
              <a:off x="2447" y="1261"/>
              <a:ext cx="184" cy="336"/>
            </a:xfrm>
            <a:prstGeom prst="ellipse">
              <a:avLst/>
            </a:prstGeom>
            <a:noFill/>
            <a:ln w="38100">
              <a:solidFill>
                <a:schemeClr val="bg1"/>
              </a:solidFill>
              <a:round/>
              <a:headEnd/>
              <a:tailEnd/>
            </a:ln>
          </p:spPr>
          <p:txBody>
            <a:bodyPr wrap="none" anchor="ctr"/>
            <a:lstStyle/>
            <a:p>
              <a:endParaRPr lang="en-US"/>
            </a:p>
          </p:txBody>
        </p:sp>
        <p:sp>
          <p:nvSpPr>
            <p:cNvPr id="29835" name="Oval 132"/>
            <p:cNvSpPr>
              <a:spLocks noChangeArrowheads="1"/>
            </p:cNvSpPr>
            <p:nvPr/>
          </p:nvSpPr>
          <p:spPr bwMode="auto">
            <a:xfrm rot="613854">
              <a:off x="1226" y="395"/>
              <a:ext cx="275" cy="683"/>
            </a:xfrm>
            <a:prstGeom prst="ellipse">
              <a:avLst/>
            </a:prstGeom>
            <a:noFill/>
            <a:ln w="38100">
              <a:solidFill>
                <a:schemeClr val="bg1"/>
              </a:solidFill>
              <a:round/>
              <a:headEnd/>
              <a:tailEnd/>
            </a:ln>
          </p:spPr>
          <p:txBody>
            <a:bodyPr wrap="none" anchor="ctr"/>
            <a:lstStyle/>
            <a:p>
              <a:endParaRPr lang="en-US"/>
            </a:p>
          </p:txBody>
        </p:sp>
        <p:sp>
          <p:nvSpPr>
            <p:cNvPr id="29836" name="Oval 145"/>
            <p:cNvSpPr>
              <a:spLocks noChangeArrowheads="1"/>
            </p:cNvSpPr>
            <p:nvPr/>
          </p:nvSpPr>
          <p:spPr bwMode="auto">
            <a:xfrm rot="1985307">
              <a:off x="726" y="622"/>
              <a:ext cx="156" cy="137"/>
            </a:xfrm>
            <a:prstGeom prst="ellipse">
              <a:avLst/>
            </a:prstGeom>
            <a:noFill/>
            <a:ln w="38100">
              <a:solidFill>
                <a:schemeClr val="bg1"/>
              </a:solidFill>
              <a:round/>
              <a:headEnd/>
              <a:tailEnd/>
            </a:ln>
          </p:spPr>
          <p:txBody>
            <a:bodyPr wrap="none" anchor="ctr"/>
            <a:lstStyle/>
            <a:p>
              <a:endParaRPr lang="en-US"/>
            </a:p>
          </p:txBody>
        </p:sp>
        <p:sp>
          <p:nvSpPr>
            <p:cNvPr id="29837" name="Oval 146"/>
            <p:cNvSpPr>
              <a:spLocks noChangeArrowheads="1"/>
            </p:cNvSpPr>
            <p:nvPr/>
          </p:nvSpPr>
          <p:spPr bwMode="auto">
            <a:xfrm rot="1985307">
              <a:off x="860" y="308"/>
              <a:ext cx="156" cy="137"/>
            </a:xfrm>
            <a:prstGeom prst="ellipse">
              <a:avLst/>
            </a:prstGeom>
            <a:noFill/>
            <a:ln w="38100">
              <a:solidFill>
                <a:schemeClr val="bg1"/>
              </a:solidFill>
              <a:round/>
              <a:headEnd/>
              <a:tailEnd/>
            </a:ln>
          </p:spPr>
          <p:txBody>
            <a:bodyPr wrap="none" anchor="ctr"/>
            <a:lstStyle/>
            <a:p>
              <a:endParaRPr lang="en-US"/>
            </a:p>
          </p:txBody>
        </p:sp>
        <p:sp>
          <p:nvSpPr>
            <p:cNvPr id="29838" name="Oval 147"/>
            <p:cNvSpPr>
              <a:spLocks noChangeArrowheads="1"/>
            </p:cNvSpPr>
            <p:nvPr/>
          </p:nvSpPr>
          <p:spPr bwMode="auto">
            <a:xfrm rot="1985307">
              <a:off x="1807" y="1355"/>
              <a:ext cx="156" cy="137"/>
            </a:xfrm>
            <a:prstGeom prst="ellipse">
              <a:avLst/>
            </a:prstGeom>
            <a:noFill/>
            <a:ln w="38100">
              <a:solidFill>
                <a:schemeClr val="bg1"/>
              </a:solidFill>
              <a:round/>
              <a:headEnd/>
              <a:tailEnd/>
            </a:ln>
          </p:spPr>
          <p:txBody>
            <a:bodyPr wrap="none" anchor="ctr"/>
            <a:lstStyle/>
            <a:p>
              <a:endParaRPr lang="en-US"/>
            </a:p>
          </p:txBody>
        </p:sp>
        <p:sp>
          <p:nvSpPr>
            <p:cNvPr id="29839" name="Oval 148"/>
            <p:cNvSpPr>
              <a:spLocks noChangeArrowheads="1"/>
            </p:cNvSpPr>
            <p:nvPr/>
          </p:nvSpPr>
          <p:spPr bwMode="auto">
            <a:xfrm rot="1985307">
              <a:off x="1746" y="1135"/>
              <a:ext cx="156" cy="137"/>
            </a:xfrm>
            <a:prstGeom prst="ellipse">
              <a:avLst/>
            </a:prstGeom>
            <a:noFill/>
            <a:ln w="38100">
              <a:solidFill>
                <a:schemeClr val="bg1"/>
              </a:solidFill>
              <a:round/>
              <a:headEnd/>
              <a:tailEnd/>
            </a:ln>
          </p:spPr>
          <p:txBody>
            <a:bodyPr wrap="none" anchor="ctr"/>
            <a:lstStyle/>
            <a:p>
              <a:endParaRPr lang="en-US"/>
            </a:p>
          </p:txBody>
        </p:sp>
        <p:sp>
          <p:nvSpPr>
            <p:cNvPr id="29840" name="Oval 149"/>
            <p:cNvSpPr>
              <a:spLocks noChangeArrowheads="1"/>
            </p:cNvSpPr>
            <p:nvPr/>
          </p:nvSpPr>
          <p:spPr bwMode="auto">
            <a:xfrm rot="1985307">
              <a:off x="2250" y="1040"/>
              <a:ext cx="194" cy="111"/>
            </a:xfrm>
            <a:prstGeom prst="ellipse">
              <a:avLst/>
            </a:prstGeom>
            <a:noFill/>
            <a:ln w="38100">
              <a:solidFill>
                <a:schemeClr val="bg1"/>
              </a:solidFill>
              <a:round/>
              <a:headEnd/>
              <a:tailEnd/>
            </a:ln>
          </p:spPr>
          <p:txBody>
            <a:bodyPr wrap="none" anchor="ctr"/>
            <a:lstStyle/>
            <a:p>
              <a:endParaRPr lang="en-US"/>
            </a:p>
          </p:txBody>
        </p:sp>
        <p:sp>
          <p:nvSpPr>
            <p:cNvPr id="29841" name="Oval 150"/>
            <p:cNvSpPr>
              <a:spLocks noChangeArrowheads="1"/>
            </p:cNvSpPr>
            <p:nvPr/>
          </p:nvSpPr>
          <p:spPr bwMode="auto">
            <a:xfrm rot="1985307">
              <a:off x="913" y="475"/>
              <a:ext cx="156" cy="137"/>
            </a:xfrm>
            <a:prstGeom prst="ellipse">
              <a:avLst/>
            </a:prstGeom>
            <a:noFill/>
            <a:ln w="38100">
              <a:solidFill>
                <a:schemeClr val="bg1"/>
              </a:solidFill>
              <a:round/>
              <a:headEnd/>
              <a:tailEnd/>
            </a:ln>
          </p:spPr>
          <p:txBody>
            <a:bodyPr wrap="none" anchor="ctr"/>
            <a:lstStyle/>
            <a:p>
              <a:endParaRPr lang="en-US"/>
            </a:p>
          </p:txBody>
        </p:sp>
        <p:sp>
          <p:nvSpPr>
            <p:cNvPr id="29842" name="Oval 151"/>
            <p:cNvSpPr>
              <a:spLocks noChangeArrowheads="1"/>
            </p:cNvSpPr>
            <p:nvPr/>
          </p:nvSpPr>
          <p:spPr bwMode="auto">
            <a:xfrm rot="1985307">
              <a:off x="761" y="771"/>
              <a:ext cx="156" cy="137"/>
            </a:xfrm>
            <a:prstGeom prst="ellipse">
              <a:avLst/>
            </a:prstGeom>
            <a:noFill/>
            <a:ln w="38100">
              <a:solidFill>
                <a:schemeClr val="bg1"/>
              </a:solidFill>
              <a:round/>
              <a:headEnd/>
              <a:tailEnd/>
            </a:ln>
          </p:spPr>
          <p:txBody>
            <a:bodyPr wrap="none" anchor="ctr"/>
            <a:lstStyle/>
            <a:p>
              <a:endParaRPr lang="en-US"/>
            </a:p>
          </p:txBody>
        </p:sp>
        <p:sp>
          <p:nvSpPr>
            <p:cNvPr id="29843" name="Oval 152"/>
            <p:cNvSpPr>
              <a:spLocks noChangeArrowheads="1"/>
            </p:cNvSpPr>
            <p:nvPr/>
          </p:nvSpPr>
          <p:spPr bwMode="auto">
            <a:xfrm rot="1985307">
              <a:off x="784" y="452"/>
              <a:ext cx="156" cy="137"/>
            </a:xfrm>
            <a:prstGeom prst="ellipse">
              <a:avLst/>
            </a:prstGeom>
            <a:noFill/>
            <a:ln w="38100">
              <a:solidFill>
                <a:schemeClr val="bg1"/>
              </a:solidFill>
              <a:round/>
              <a:headEnd/>
              <a:tailEnd/>
            </a:ln>
          </p:spPr>
          <p:txBody>
            <a:bodyPr wrap="none" anchor="ctr"/>
            <a:lstStyle/>
            <a:p>
              <a:endParaRPr lang="en-US"/>
            </a:p>
          </p:txBody>
        </p:sp>
        <p:sp>
          <p:nvSpPr>
            <p:cNvPr id="29844" name="Oval 153"/>
            <p:cNvSpPr>
              <a:spLocks noChangeArrowheads="1"/>
            </p:cNvSpPr>
            <p:nvPr/>
          </p:nvSpPr>
          <p:spPr bwMode="auto">
            <a:xfrm rot="1985307">
              <a:off x="1829" y="999"/>
              <a:ext cx="156" cy="137"/>
            </a:xfrm>
            <a:prstGeom prst="ellipse">
              <a:avLst/>
            </a:prstGeom>
            <a:noFill/>
            <a:ln w="38100">
              <a:solidFill>
                <a:schemeClr val="bg1"/>
              </a:solidFill>
              <a:round/>
              <a:headEnd/>
              <a:tailEnd/>
            </a:ln>
          </p:spPr>
          <p:txBody>
            <a:bodyPr wrap="none" anchor="ctr"/>
            <a:lstStyle/>
            <a:p>
              <a:endParaRPr lang="en-US"/>
            </a:p>
          </p:txBody>
        </p:sp>
      </p:grpSp>
      <p:sp>
        <p:nvSpPr>
          <p:cNvPr id="29700" name="Rectangle 3"/>
          <p:cNvSpPr>
            <a:spLocks noChangeArrowheads="1"/>
          </p:cNvSpPr>
          <p:nvPr/>
        </p:nvSpPr>
        <p:spPr bwMode="auto">
          <a:xfrm>
            <a:off x="5029200" y="1581150"/>
            <a:ext cx="3733800" cy="3124200"/>
          </a:xfrm>
          <a:prstGeom prst="rect">
            <a:avLst/>
          </a:prstGeom>
          <a:noFill/>
          <a:ln w="9525">
            <a:solidFill>
              <a:schemeClr val="tx1"/>
            </a:solidFill>
            <a:miter lim="800000"/>
            <a:headEnd/>
            <a:tailEnd/>
          </a:ln>
        </p:spPr>
        <p:txBody>
          <a:bodyPr wrap="none" anchor="ctr"/>
          <a:lstStyle/>
          <a:p>
            <a:endParaRPr lang="en-US"/>
          </a:p>
        </p:txBody>
      </p:sp>
      <p:grpSp>
        <p:nvGrpSpPr>
          <p:cNvPr id="3" name="Group 252"/>
          <p:cNvGrpSpPr>
            <a:grpSpLocks/>
          </p:cNvGrpSpPr>
          <p:nvPr/>
        </p:nvGrpSpPr>
        <p:grpSpPr bwMode="auto">
          <a:xfrm>
            <a:off x="1050925" y="1714500"/>
            <a:ext cx="7559675" cy="2228850"/>
            <a:chOff x="662" y="372"/>
            <a:chExt cx="4762" cy="1404"/>
          </a:xfrm>
        </p:grpSpPr>
        <p:sp>
          <p:nvSpPr>
            <p:cNvPr id="29803" name="Line 154"/>
            <p:cNvSpPr>
              <a:spLocks noChangeShapeType="1"/>
            </p:cNvSpPr>
            <p:nvPr/>
          </p:nvSpPr>
          <p:spPr bwMode="auto">
            <a:xfrm>
              <a:off x="1920" y="1056"/>
              <a:ext cx="3504" cy="0"/>
            </a:xfrm>
            <a:prstGeom prst="line">
              <a:avLst/>
            </a:prstGeom>
            <a:noFill/>
            <a:ln w="38100">
              <a:solidFill>
                <a:srgbClr val="800080"/>
              </a:solidFill>
              <a:round/>
              <a:headEnd/>
              <a:tailEnd type="triangle" w="med" len="med"/>
            </a:ln>
          </p:spPr>
          <p:txBody>
            <a:bodyPr/>
            <a:lstStyle/>
            <a:p>
              <a:endParaRPr lang="en-US"/>
            </a:p>
          </p:txBody>
        </p:sp>
        <p:sp>
          <p:nvSpPr>
            <p:cNvPr id="29804" name="Line 4"/>
            <p:cNvSpPr>
              <a:spLocks noChangeShapeType="1"/>
            </p:cNvSpPr>
            <p:nvPr/>
          </p:nvSpPr>
          <p:spPr bwMode="auto">
            <a:xfrm flipV="1">
              <a:off x="2112" y="1698"/>
              <a:ext cx="2223" cy="78"/>
            </a:xfrm>
            <a:prstGeom prst="line">
              <a:avLst/>
            </a:prstGeom>
            <a:noFill/>
            <a:ln w="38100">
              <a:solidFill>
                <a:srgbClr val="800080"/>
              </a:solidFill>
              <a:round/>
              <a:headEnd/>
              <a:tailEnd type="triangle" w="med" len="med"/>
            </a:ln>
          </p:spPr>
          <p:txBody>
            <a:bodyPr/>
            <a:lstStyle/>
            <a:p>
              <a:endParaRPr lang="en-US"/>
            </a:p>
          </p:txBody>
        </p:sp>
        <p:sp>
          <p:nvSpPr>
            <p:cNvPr id="29805" name="Line 133"/>
            <p:cNvSpPr>
              <a:spLocks noChangeShapeType="1"/>
            </p:cNvSpPr>
            <p:nvPr/>
          </p:nvSpPr>
          <p:spPr bwMode="auto">
            <a:xfrm flipV="1">
              <a:off x="2544" y="1281"/>
              <a:ext cx="1420" cy="159"/>
            </a:xfrm>
            <a:prstGeom prst="line">
              <a:avLst/>
            </a:prstGeom>
            <a:noFill/>
            <a:ln w="38100">
              <a:solidFill>
                <a:srgbClr val="800080"/>
              </a:solidFill>
              <a:round/>
              <a:headEnd/>
              <a:tailEnd type="triangle" w="med" len="med"/>
            </a:ln>
          </p:spPr>
          <p:txBody>
            <a:bodyPr/>
            <a:lstStyle/>
            <a:p>
              <a:endParaRPr lang="en-US"/>
            </a:p>
          </p:txBody>
        </p:sp>
        <p:sp>
          <p:nvSpPr>
            <p:cNvPr id="29806" name="Line 134"/>
            <p:cNvSpPr>
              <a:spLocks noChangeShapeType="1"/>
            </p:cNvSpPr>
            <p:nvPr/>
          </p:nvSpPr>
          <p:spPr bwMode="auto">
            <a:xfrm>
              <a:off x="2208" y="1632"/>
              <a:ext cx="2087" cy="8"/>
            </a:xfrm>
            <a:prstGeom prst="line">
              <a:avLst/>
            </a:prstGeom>
            <a:noFill/>
            <a:ln w="38100">
              <a:solidFill>
                <a:srgbClr val="800080"/>
              </a:solidFill>
              <a:round/>
              <a:headEnd/>
              <a:tailEnd type="triangle" w="med" len="med"/>
            </a:ln>
          </p:spPr>
          <p:txBody>
            <a:bodyPr/>
            <a:lstStyle/>
            <a:p>
              <a:endParaRPr lang="en-US"/>
            </a:p>
          </p:txBody>
        </p:sp>
        <p:sp>
          <p:nvSpPr>
            <p:cNvPr id="29807" name="Line 135"/>
            <p:cNvSpPr>
              <a:spLocks noChangeShapeType="1"/>
            </p:cNvSpPr>
            <p:nvPr/>
          </p:nvSpPr>
          <p:spPr bwMode="auto">
            <a:xfrm flipV="1">
              <a:off x="2304" y="1349"/>
              <a:ext cx="1670" cy="91"/>
            </a:xfrm>
            <a:prstGeom prst="line">
              <a:avLst/>
            </a:prstGeom>
            <a:noFill/>
            <a:ln w="38100">
              <a:solidFill>
                <a:srgbClr val="800080"/>
              </a:solidFill>
              <a:round/>
              <a:headEnd/>
              <a:tailEnd type="triangle" w="med" len="med"/>
            </a:ln>
          </p:spPr>
          <p:txBody>
            <a:bodyPr/>
            <a:lstStyle/>
            <a:p>
              <a:endParaRPr lang="en-US"/>
            </a:p>
          </p:txBody>
        </p:sp>
        <p:sp>
          <p:nvSpPr>
            <p:cNvPr id="29808" name="Line 136"/>
            <p:cNvSpPr>
              <a:spLocks noChangeShapeType="1"/>
            </p:cNvSpPr>
            <p:nvPr/>
          </p:nvSpPr>
          <p:spPr bwMode="auto">
            <a:xfrm flipV="1">
              <a:off x="2352" y="1096"/>
              <a:ext cx="1821" cy="152"/>
            </a:xfrm>
            <a:prstGeom prst="line">
              <a:avLst/>
            </a:prstGeom>
            <a:noFill/>
            <a:ln w="38100">
              <a:solidFill>
                <a:srgbClr val="800080"/>
              </a:solidFill>
              <a:round/>
              <a:headEnd/>
              <a:tailEnd type="triangle" w="med" len="med"/>
            </a:ln>
          </p:spPr>
          <p:txBody>
            <a:bodyPr/>
            <a:lstStyle/>
            <a:p>
              <a:endParaRPr lang="en-US"/>
            </a:p>
          </p:txBody>
        </p:sp>
        <p:sp>
          <p:nvSpPr>
            <p:cNvPr id="29809" name="Line 137"/>
            <p:cNvSpPr>
              <a:spLocks noChangeShapeType="1"/>
            </p:cNvSpPr>
            <p:nvPr/>
          </p:nvSpPr>
          <p:spPr bwMode="auto">
            <a:xfrm flipV="1">
              <a:off x="2352" y="587"/>
              <a:ext cx="1427" cy="325"/>
            </a:xfrm>
            <a:prstGeom prst="line">
              <a:avLst/>
            </a:prstGeom>
            <a:noFill/>
            <a:ln w="38100">
              <a:solidFill>
                <a:srgbClr val="800080"/>
              </a:solidFill>
              <a:round/>
              <a:headEnd/>
              <a:tailEnd type="triangle" w="med" len="med"/>
            </a:ln>
          </p:spPr>
          <p:txBody>
            <a:bodyPr/>
            <a:lstStyle/>
            <a:p>
              <a:endParaRPr lang="en-US"/>
            </a:p>
          </p:txBody>
        </p:sp>
        <p:sp>
          <p:nvSpPr>
            <p:cNvPr id="29810" name="Line 138"/>
            <p:cNvSpPr>
              <a:spLocks noChangeShapeType="1"/>
            </p:cNvSpPr>
            <p:nvPr/>
          </p:nvSpPr>
          <p:spPr bwMode="auto">
            <a:xfrm>
              <a:off x="2496" y="432"/>
              <a:ext cx="1245" cy="356"/>
            </a:xfrm>
            <a:prstGeom prst="line">
              <a:avLst/>
            </a:prstGeom>
            <a:noFill/>
            <a:ln w="38100">
              <a:solidFill>
                <a:srgbClr val="800080"/>
              </a:solidFill>
              <a:round/>
              <a:headEnd/>
              <a:tailEnd type="triangle" w="med" len="med"/>
            </a:ln>
          </p:spPr>
          <p:txBody>
            <a:bodyPr/>
            <a:lstStyle/>
            <a:p>
              <a:endParaRPr lang="en-US"/>
            </a:p>
          </p:txBody>
        </p:sp>
        <p:sp>
          <p:nvSpPr>
            <p:cNvPr id="29811" name="Line 139"/>
            <p:cNvSpPr>
              <a:spLocks noChangeShapeType="1"/>
            </p:cNvSpPr>
            <p:nvPr/>
          </p:nvSpPr>
          <p:spPr bwMode="auto">
            <a:xfrm flipV="1">
              <a:off x="2112" y="1041"/>
              <a:ext cx="1837" cy="159"/>
            </a:xfrm>
            <a:prstGeom prst="line">
              <a:avLst/>
            </a:prstGeom>
            <a:noFill/>
            <a:ln w="38100">
              <a:solidFill>
                <a:srgbClr val="800080"/>
              </a:solidFill>
              <a:round/>
              <a:headEnd/>
              <a:tailEnd type="triangle" w="med" len="med"/>
            </a:ln>
          </p:spPr>
          <p:txBody>
            <a:bodyPr/>
            <a:lstStyle/>
            <a:p>
              <a:endParaRPr lang="en-US"/>
            </a:p>
          </p:txBody>
        </p:sp>
        <p:sp>
          <p:nvSpPr>
            <p:cNvPr id="29812" name="Line 140"/>
            <p:cNvSpPr>
              <a:spLocks noChangeShapeType="1"/>
            </p:cNvSpPr>
            <p:nvPr/>
          </p:nvSpPr>
          <p:spPr bwMode="auto">
            <a:xfrm flipV="1">
              <a:off x="1872" y="854"/>
              <a:ext cx="2413" cy="394"/>
            </a:xfrm>
            <a:prstGeom prst="line">
              <a:avLst/>
            </a:prstGeom>
            <a:noFill/>
            <a:ln w="38100">
              <a:solidFill>
                <a:srgbClr val="800080"/>
              </a:solidFill>
              <a:round/>
              <a:headEnd/>
              <a:tailEnd type="triangle" w="med" len="med"/>
            </a:ln>
          </p:spPr>
          <p:txBody>
            <a:bodyPr/>
            <a:lstStyle/>
            <a:p>
              <a:endParaRPr lang="en-US"/>
            </a:p>
          </p:txBody>
        </p:sp>
        <p:sp>
          <p:nvSpPr>
            <p:cNvPr id="29813" name="Line 141"/>
            <p:cNvSpPr>
              <a:spLocks noChangeShapeType="1"/>
            </p:cNvSpPr>
            <p:nvPr/>
          </p:nvSpPr>
          <p:spPr bwMode="auto">
            <a:xfrm flipV="1">
              <a:off x="1344" y="539"/>
              <a:ext cx="3284" cy="181"/>
            </a:xfrm>
            <a:prstGeom prst="line">
              <a:avLst/>
            </a:prstGeom>
            <a:noFill/>
            <a:ln w="38100">
              <a:solidFill>
                <a:srgbClr val="800080"/>
              </a:solidFill>
              <a:round/>
              <a:headEnd/>
              <a:tailEnd type="triangle" w="med" len="med"/>
            </a:ln>
          </p:spPr>
          <p:txBody>
            <a:bodyPr/>
            <a:lstStyle/>
            <a:p>
              <a:endParaRPr lang="en-US"/>
            </a:p>
          </p:txBody>
        </p:sp>
        <p:sp>
          <p:nvSpPr>
            <p:cNvPr id="29814" name="Line 142"/>
            <p:cNvSpPr>
              <a:spLocks noChangeShapeType="1"/>
            </p:cNvSpPr>
            <p:nvPr/>
          </p:nvSpPr>
          <p:spPr bwMode="auto">
            <a:xfrm>
              <a:off x="864" y="672"/>
              <a:ext cx="3929" cy="962"/>
            </a:xfrm>
            <a:prstGeom prst="line">
              <a:avLst/>
            </a:prstGeom>
            <a:noFill/>
            <a:ln w="38100">
              <a:solidFill>
                <a:srgbClr val="800080"/>
              </a:solidFill>
              <a:round/>
              <a:headEnd/>
              <a:tailEnd type="triangle" w="med" len="med"/>
            </a:ln>
          </p:spPr>
          <p:txBody>
            <a:bodyPr/>
            <a:lstStyle/>
            <a:p>
              <a:endParaRPr lang="en-US"/>
            </a:p>
          </p:txBody>
        </p:sp>
        <p:sp>
          <p:nvSpPr>
            <p:cNvPr id="29815" name="Line 143"/>
            <p:cNvSpPr>
              <a:spLocks noChangeShapeType="1"/>
            </p:cNvSpPr>
            <p:nvPr/>
          </p:nvSpPr>
          <p:spPr bwMode="auto">
            <a:xfrm>
              <a:off x="662" y="937"/>
              <a:ext cx="3823" cy="713"/>
            </a:xfrm>
            <a:prstGeom prst="line">
              <a:avLst/>
            </a:prstGeom>
            <a:noFill/>
            <a:ln w="38100">
              <a:solidFill>
                <a:srgbClr val="800080"/>
              </a:solidFill>
              <a:round/>
              <a:headEnd/>
              <a:tailEnd type="triangle" w="med" len="med"/>
            </a:ln>
          </p:spPr>
          <p:txBody>
            <a:bodyPr/>
            <a:lstStyle/>
            <a:p>
              <a:endParaRPr lang="en-US"/>
            </a:p>
          </p:txBody>
        </p:sp>
        <p:sp>
          <p:nvSpPr>
            <p:cNvPr id="29816" name="Line 155"/>
            <p:cNvSpPr>
              <a:spLocks noChangeShapeType="1"/>
            </p:cNvSpPr>
            <p:nvPr/>
          </p:nvSpPr>
          <p:spPr bwMode="auto">
            <a:xfrm flipV="1">
              <a:off x="2342" y="1032"/>
              <a:ext cx="1731" cy="60"/>
            </a:xfrm>
            <a:prstGeom prst="line">
              <a:avLst/>
            </a:prstGeom>
            <a:noFill/>
            <a:ln w="38100">
              <a:solidFill>
                <a:srgbClr val="800080"/>
              </a:solidFill>
              <a:round/>
              <a:headEnd/>
              <a:tailEnd type="triangle" w="med" len="med"/>
            </a:ln>
          </p:spPr>
          <p:txBody>
            <a:bodyPr/>
            <a:lstStyle/>
            <a:p>
              <a:endParaRPr lang="en-US"/>
            </a:p>
          </p:txBody>
        </p:sp>
        <p:sp>
          <p:nvSpPr>
            <p:cNvPr id="29817" name="Line 156"/>
            <p:cNvSpPr>
              <a:spLocks noChangeShapeType="1"/>
            </p:cNvSpPr>
            <p:nvPr/>
          </p:nvSpPr>
          <p:spPr bwMode="auto">
            <a:xfrm flipV="1">
              <a:off x="1811" y="652"/>
              <a:ext cx="2398" cy="553"/>
            </a:xfrm>
            <a:prstGeom prst="line">
              <a:avLst/>
            </a:prstGeom>
            <a:noFill/>
            <a:ln w="38100">
              <a:solidFill>
                <a:srgbClr val="800080"/>
              </a:solidFill>
              <a:round/>
              <a:headEnd/>
              <a:tailEnd type="triangle" w="med" len="med"/>
            </a:ln>
          </p:spPr>
          <p:txBody>
            <a:bodyPr/>
            <a:lstStyle/>
            <a:p>
              <a:endParaRPr lang="en-US"/>
            </a:p>
          </p:txBody>
        </p:sp>
        <p:sp>
          <p:nvSpPr>
            <p:cNvPr id="29818" name="Line 157"/>
            <p:cNvSpPr>
              <a:spLocks noChangeShapeType="1"/>
            </p:cNvSpPr>
            <p:nvPr/>
          </p:nvSpPr>
          <p:spPr bwMode="auto">
            <a:xfrm flipV="1">
              <a:off x="1887" y="1167"/>
              <a:ext cx="2087" cy="265"/>
            </a:xfrm>
            <a:prstGeom prst="line">
              <a:avLst/>
            </a:prstGeom>
            <a:noFill/>
            <a:ln w="38100">
              <a:solidFill>
                <a:srgbClr val="800080"/>
              </a:solidFill>
              <a:round/>
              <a:headEnd/>
              <a:tailEnd type="triangle" w="med" len="med"/>
            </a:ln>
          </p:spPr>
          <p:txBody>
            <a:bodyPr/>
            <a:lstStyle/>
            <a:p>
              <a:endParaRPr lang="en-US"/>
            </a:p>
          </p:txBody>
        </p:sp>
        <p:sp>
          <p:nvSpPr>
            <p:cNvPr id="29819" name="Line 158"/>
            <p:cNvSpPr>
              <a:spLocks noChangeShapeType="1"/>
            </p:cNvSpPr>
            <p:nvPr/>
          </p:nvSpPr>
          <p:spPr bwMode="auto">
            <a:xfrm>
              <a:off x="833" y="849"/>
              <a:ext cx="3754" cy="895"/>
            </a:xfrm>
            <a:prstGeom prst="line">
              <a:avLst/>
            </a:prstGeom>
            <a:noFill/>
            <a:ln w="38100">
              <a:solidFill>
                <a:srgbClr val="800080"/>
              </a:solidFill>
              <a:round/>
              <a:headEnd/>
              <a:tailEnd type="triangle" w="med" len="med"/>
            </a:ln>
          </p:spPr>
          <p:txBody>
            <a:bodyPr/>
            <a:lstStyle/>
            <a:p>
              <a:endParaRPr lang="en-US"/>
            </a:p>
          </p:txBody>
        </p:sp>
        <p:sp>
          <p:nvSpPr>
            <p:cNvPr id="29820" name="Line 159"/>
            <p:cNvSpPr>
              <a:spLocks noChangeShapeType="1"/>
            </p:cNvSpPr>
            <p:nvPr/>
          </p:nvSpPr>
          <p:spPr bwMode="auto">
            <a:xfrm>
              <a:off x="788" y="697"/>
              <a:ext cx="4072" cy="887"/>
            </a:xfrm>
            <a:prstGeom prst="line">
              <a:avLst/>
            </a:prstGeom>
            <a:noFill/>
            <a:ln w="38100">
              <a:solidFill>
                <a:srgbClr val="800080"/>
              </a:solidFill>
              <a:round/>
              <a:headEnd/>
              <a:tailEnd type="triangle" w="med" len="med"/>
            </a:ln>
          </p:spPr>
          <p:txBody>
            <a:bodyPr/>
            <a:lstStyle/>
            <a:p>
              <a:endParaRPr lang="en-US"/>
            </a:p>
          </p:txBody>
        </p:sp>
        <p:sp>
          <p:nvSpPr>
            <p:cNvPr id="29821" name="Line 160"/>
            <p:cNvSpPr>
              <a:spLocks noChangeShapeType="1"/>
            </p:cNvSpPr>
            <p:nvPr/>
          </p:nvSpPr>
          <p:spPr bwMode="auto">
            <a:xfrm>
              <a:off x="985" y="546"/>
              <a:ext cx="3573" cy="955"/>
            </a:xfrm>
            <a:prstGeom prst="line">
              <a:avLst/>
            </a:prstGeom>
            <a:noFill/>
            <a:ln w="38100">
              <a:solidFill>
                <a:srgbClr val="800080"/>
              </a:solidFill>
              <a:round/>
              <a:headEnd/>
              <a:tailEnd type="triangle" w="med" len="med"/>
            </a:ln>
          </p:spPr>
          <p:txBody>
            <a:bodyPr/>
            <a:lstStyle/>
            <a:p>
              <a:endParaRPr lang="en-US"/>
            </a:p>
          </p:txBody>
        </p:sp>
        <p:sp>
          <p:nvSpPr>
            <p:cNvPr id="29822" name="Line 161"/>
            <p:cNvSpPr>
              <a:spLocks noChangeShapeType="1"/>
            </p:cNvSpPr>
            <p:nvPr/>
          </p:nvSpPr>
          <p:spPr bwMode="auto">
            <a:xfrm>
              <a:off x="856" y="515"/>
              <a:ext cx="3633" cy="811"/>
            </a:xfrm>
            <a:prstGeom prst="line">
              <a:avLst/>
            </a:prstGeom>
            <a:noFill/>
            <a:ln w="38100">
              <a:solidFill>
                <a:srgbClr val="800080"/>
              </a:solidFill>
              <a:round/>
              <a:headEnd/>
              <a:tailEnd type="triangle" w="med" len="med"/>
            </a:ln>
          </p:spPr>
          <p:txBody>
            <a:bodyPr/>
            <a:lstStyle/>
            <a:p>
              <a:endParaRPr lang="en-US"/>
            </a:p>
          </p:txBody>
        </p:sp>
        <p:sp>
          <p:nvSpPr>
            <p:cNvPr id="29823" name="Line 162"/>
            <p:cNvSpPr>
              <a:spLocks noChangeShapeType="1"/>
            </p:cNvSpPr>
            <p:nvPr/>
          </p:nvSpPr>
          <p:spPr bwMode="auto">
            <a:xfrm>
              <a:off x="940" y="372"/>
              <a:ext cx="3496" cy="728"/>
            </a:xfrm>
            <a:prstGeom prst="line">
              <a:avLst/>
            </a:prstGeom>
            <a:noFill/>
            <a:ln w="38100">
              <a:solidFill>
                <a:srgbClr val="800080"/>
              </a:solidFill>
              <a:round/>
              <a:headEnd/>
              <a:tailEnd type="triangle" w="med" len="med"/>
            </a:ln>
          </p:spPr>
          <p:txBody>
            <a:bodyPr/>
            <a:lstStyle/>
            <a:p>
              <a:endParaRPr lang="en-US"/>
            </a:p>
          </p:txBody>
        </p:sp>
      </p:grpSp>
      <p:grpSp>
        <p:nvGrpSpPr>
          <p:cNvPr id="4" name="Group 251"/>
          <p:cNvGrpSpPr>
            <a:grpSpLocks/>
          </p:cNvGrpSpPr>
          <p:nvPr/>
        </p:nvGrpSpPr>
        <p:grpSpPr bwMode="auto">
          <a:xfrm>
            <a:off x="5926138" y="1957388"/>
            <a:ext cx="2684462" cy="1966912"/>
            <a:chOff x="3733" y="525"/>
            <a:chExt cx="1691" cy="1239"/>
          </a:xfrm>
        </p:grpSpPr>
        <p:sp>
          <p:nvSpPr>
            <p:cNvPr id="29782" name="Oval 9"/>
            <p:cNvSpPr>
              <a:spLocks noChangeArrowheads="1"/>
            </p:cNvSpPr>
            <p:nvPr/>
          </p:nvSpPr>
          <p:spPr bwMode="auto">
            <a:xfrm>
              <a:off x="3961" y="1156"/>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9783" name="Oval 11"/>
            <p:cNvSpPr>
              <a:spLocks noChangeArrowheads="1"/>
            </p:cNvSpPr>
            <p:nvPr/>
          </p:nvSpPr>
          <p:spPr bwMode="auto">
            <a:xfrm>
              <a:off x="3733" y="783"/>
              <a:ext cx="22"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9784" name="Oval 21"/>
            <p:cNvSpPr>
              <a:spLocks noChangeArrowheads="1"/>
            </p:cNvSpPr>
            <p:nvPr/>
          </p:nvSpPr>
          <p:spPr bwMode="auto">
            <a:xfrm>
              <a:off x="4304" y="1624"/>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9785" name="Oval 22"/>
            <p:cNvSpPr>
              <a:spLocks noChangeArrowheads="1"/>
            </p:cNvSpPr>
            <p:nvPr/>
          </p:nvSpPr>
          <p:spPr bwMode="auto">
            <a:xfrm>
              <a:off x="4578" y="1741"/>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9786" name="Oval 32"/>
            <p:cNvSpPr>
              <a:spLocks noChangeArrowheads="1"/>
            </p:cNvSpPr>
            <p:nvPr/>
          </p:nvSpPr>
          <p:spPr bwMode="auto">
            <a:xfrm>
              <a:off x="4784" y="1624"/>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9787" name="Oval 35"/>
            <p:cNvSpPr>
              <a:spLocks noChangeArrowheads="1"/>
            </p:cNvSpPr>
            <p:nvPr/>
          </p:nvSpPr>
          <p:spPr bwMode="auto">
            <a:xfrm>
              <a:off x="3961" y="1273"/>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9788" name="Oval 37"/>
            <p:cNvSpPr>
              <a:spLocks noChangeArrowheads="1"/>
            </p:cNvSpPr>
            <p:nvPr/>
          </p:nvSpPr>
          <p:spPr bwMode="auto">
            <a:xfrm>
              <a:off x="3961" y="1343"/>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9789" name="Oval 43"/>
            <p:cNvSpPr>
              <a:spLocks noChangeArrowheads="1"/>
            </p:cNvSpPr>
            <p:nvPr/>
          </p:nvSpPr>
          <p:spPr bwMode="auto">
            <a:xfrm>
              <a:off x="4167" y="1086"/>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9790" name="Oval 44"/>
            <p:cNvSpPr>
              <a:spLocks noChangeArrowheads="1"/>
            </p:cNvSpPr>
            <p:nvPr/>
          </p:nvSpPr>
          <p:spPr bwMode="auto">
            <a:xfrm>
              <a:off x="4075" y="1016"/>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9791" name="Oval 50"/>
            <p:cNvSpPr>
              <a:spLocks noChangeArrowheads="1"/>
            </p:cNvSpPr>
            <p:nvPr/>
          </p:nvSpPr>
          <p:spPr bwMode="auto">
            <a:xfrm>
              <a:off x="4555" y="1484"/>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9792" name="Oval 63"/>
            <p:cNvSpPr>
              <a:spLocks noChangeArrowheads="1"/>
            </p:cNvSpPr>
            <p:nvPr/>
          </p:nvSpPr>
          <p:spPr bwMode="auto">
            <a:xfrm>
              <a:off x="4624" y="525"/>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9793" name="Oval 73"/>
            <p:cNvSpPr>
              <a:spLocks noChangeArrowheads="1"/>
            </p:cNvSpPr>
            <p:nvPr/>
          </p:nvSpPr>
          <p:spPr bwMode="auto">
            <a:xfrm>
              <a:off x="4418" y="1086"/>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9794" name="Oval 74"/>
            <p:cNvSpPr>
              <a:spLocks noChangeArrowheads="1"/>
            </p:cNvSpPr>
            <p:nvPr/>
          </p:nvSpPr>
          <p:spPr bwMode="auto">
            <a:xfrm>
              <a:off x="3961" y="1016"/>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9795" name="Oval 85"/>
            <p:cNvSpPr>
              <a:spLocks noChangeArrowheads="1"/>
            </p:cNvSpPr>
            <p:nvPr/>
          </p:nvSpPr>
          <p:spPr bwMode="auto">
            <a:xfrm>
              <a:off x="4464" y="1647"/>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9796" name="Oval 87"/>
            <p:cNvSpPr>
              <a:spLocks noChangeArrowheads="1"/>
            </p:cNvSpPr>
            <p:nvPr/>
          </p:nvSpPr>
          <p:spPr bwMode="auto">
            <a:xfrm>
              <a:off x="4853" y="1577"/>
              <a:ext cx="22"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9797" name="Oval 95"/>
            <p:cNvSpPr>
              <a:spLocks noChangeArrowheads="1"/>
            </p:cNvSpPr>
            <p:nvPr/>
          </p:nvSpPr>
          <p:spPr bwMode="auto">
            <a:xfrm>
              <a:off x="4190" y="642"/>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9798" name="Oval 100"/>
            <p:cNvSpPr>
              <a:spLocks noChangeArrowheads="1"/>
            </p:cNvSpPr>
            <p:nvPr/>
          </p:nvSpPr>
          <p:spPr bwMode="auto">
            <a:xfrm>
              <a:off x="4258" y="853"/>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9799" name="Oval 105"/>
            <p:cNvSpPr>
              <a:spLocks noChangeArrowheads="1"/>
            </p:cNvSpPr>
            <p:nvPr/>
          </p:nvSpPr>
          <p:spPr bwMode="auto">
            <a:xfrm>
              <a:off x="3778" y="572"/>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9800" name="Oval 109"/>
            <p:cNvSpPr>
              <a:spLocks noChangeArrowheads="1"/>
            </p:cNvSpPr>
            <p:nvPr/>
          </p:nvSpPr>
          <p:spPr bwMode="auto">
            <a:xfrm>
              <a:off x="4464" y="1320"/>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9801" name="Oval 165"/>
            <p:cNvSpPr>
              <a:spLocks noChangeArrowheads="1"/>
            </p:cNvSpPr>
            <p:nvPr/>
          </p:nvSpPr>
          <p:spPr bwMode="auto">
            <a:xfrm>
              <a:off x="4350" y="1694"/>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9802" name="Oval 248"/>
            <p:cNvSpPr>
              <a:spLocks noChangeArrowheads="1"/>
            </p:cNvSpPr>
            <p:nvPr/>
          </p:nvSpPr>
          <p:spPr bwMode="auto">
            <a:xfrm>
              <a:off x="5401" y="1040"/>
              <a:ext cx="23" cy="23"/>
            </a:xfrm>
            <a:prstGeom prst="ellipse">
              <a:avLst/>
            </a:prstGeom>
            <a:solidFill>
              <a:schemeClr val="tx2"/>
            </a:solidFill>
            <a:ln w="9525">
              <a:solidFill>
                <a:schemeClr val="tx1"/>
              </a:solidFill>
              <a:round/>
              <a:headEnd/>
              <a:tailEnd/>
            </a:ln>
          </p:spPr>
          <p:txBody>
            <a:bodyPr wrap="none" anchor="ctr"/>
            <a:lstStyle/>
            <a:p>
              <a:endParaRPr lang="en-US"/>
            </a:p>
          </p:txBody>
        </p:sp>
      </p:grpSp>
      <p:grpSp>
        <p:nvGrpSpPr>
          <p:cNvPr id="5" name="Group 253"/>
          <p:cNvGrpSpPr>
            <a:grpSpLocks/>
          </p:cNvGrpSpPr>
          <p:nvPr/>
        </p:nvGrpSpPr>
        <p:grpSpPr bwMode="auto">
          <a:xfrm>
            <a:off x="5562600" y="1809750"/>
            <a:ext cx="3011488" cy="2824163"/>
            <a:chOff x="3504" y="432"/>
            <a:chExt cx="1897" cy="1779"/>
          </a:xfrm>
        </p:grpSpPr>
        <p:grpSp>
          <p:nvGrpSpPr>
            <p:cNvPr id="6" name="Group 254"/>
            <p:cNvGrpSpPr>
              <a:grpSpLocks/>
            </p:cNvGrpSpPr>
            <p:nvPr/>
          </p:nvGrpSpPr>
          <p:grpSpPr bwMode="auto">
            <a:xfrm>
              <a:off x="3710" y="479"/>
              <a:ext cx="1668" cy="1425"/>
              <a:chOff x="3710" y="479"/>
              <a:chExt cx="1668" cy="1425"/>
            </a:xfrm>
          </p:grpSpPr>
          <p:sp>
            <p:nvSpPr>
              <p:cNvPr id="29762" name="Oval 255"/>
              <p:cNvSpPr>
                <a:spLocks noChangeArrowheads="1"/>
              </p:cNvSpPr>
              <p:nvPr/>
            </p:nvSpPr>
            <p:spPr bwMode="auto">
              <a:xfrm>
                <a:off x="3755" y="1297"/>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9763" name="Oval 256"/>
              <p:cNvSpPr>
                <a:spLocks noChangeArrowheads="1"/>
              </p:cNvSpPr>
              <p:nvPr/>
            </p:nvSpPr>
            <p:spPr bwMode="auto">
              <a:xfrm>
                <a:off x="4327" y="1881"/>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9764" name="Oval 257"/>
              <p:cNvSpPr>
                <a:spLocks noChangeArrowheads="1"/>
              </p:cNvSpPr>
              <p:nvPr/>
            </p:nvSpPr>
            <p:spPr bwMode="auto">
              <a:xfrm>
                <a:off x="4281" y="1554"/>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9765" name="Oval 258"/>
              <p:cNvSpPr>
                <a:spLocks noChangeArrowheads="1"/>
              </p:cNvSpPr>
              <p:nvPr/>
            </p:nvSpPr>
            <p:spPr bwMode="auto">
              <a:xfrm>
                <a:off x="4213" y="1694"/>
                <a:ext cx="22"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9766" name="Oval 259"/>
              <p:cNvSpPr>
                <a:spLocks noChangeArrowheads="1"/>
              </p:cNvSpPr>
              <p:nvPr/>
            </p:nvSpPr>
            <p:spPr bwMode="auto">
              <a:xfrm>
                <a:off x="4235" y="1554"/>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9767" name="Oval 260"/>
              <p:cNvSpPr>
                <a:spLocks noChangeArrowheads="1"/>
              </p:cNvSpPr>
              <p:nvPr/>
            </p:nvSpPr>
            <p:spPr bwMode="auto">
              <a:xfrm>
                <a:off x="4921" y="1741"/>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9768" name="Oval 261"/>
              <p:cNvSpPr>
                <a:spLocks noChangeArrowheads="1"/>
              </p:cNvSpPr>
              <p:nvPr/>
            </p:nvSpPr>
            <p:spPr bwMode="auto">
              <a:xfrm>
                <a:off x="3710" y="712"/>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9769" name="Oval 262"/>
              <p:cNvSpPr>
                <a:spLocks noChangeArrowheads="1"/>
              </p:cNvSpPr>
              <p:nvPr/>
            </p:nvSpPr>
            <p:spPr bwMode="auto">
              <a:xfrm>
                <a:off x="4693" y="1110"/>
                <a:ext cx="22"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9770" name="Oval 263"/>
              <p:cNvSpPr>
                <a:spLocks noChangeArrowheads="1"/>
              </p:cNvSpPr>
              <p:nvPr/>
            </p:nvSpPr>
            <p:spPr bwMode="auto">
              <a:xfrm>
                <a:off x="3801" y="829"/>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9771" name="Oval 264"/>
              <p:cNvSpPr>
                <a:spLocks noChangeArrowheads="1"/>
              </p:cNvSpPr>
              <p:nvPr/>
            </p:nvSpPr>
            <p:spPr bwMode="auto">
              <a:xfrm>
                <a:off x="4761" y="619"/>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9772" name="Oval 265"/>
              <p:cNvSpPr>
                <a:spLocks noChangeArrowheads="1"/>
              </p:cNvSpPr>
              <p:nvPr/>
            </p:nvSpPr>
            <p:spPr bwMode="auto">
              <a:xfrm>
                <a:off x="4464" y="1460"/>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9773" name="Oval 266"/>
              <p:cNvSpPr>
                <a:spLocks noChangeArrowheads="1"/>
              </p:cNvSpPr>
              <p:nvPr/>
            </p:nvSpPr>
            <p:spPr bwMode="auto">
              <a:xfrm>
                <a:off x="4875" y="923"/>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9774" name="Oval 267"/>
              <p:cNvSpPr>
                <a:spLocks noChangeArrowheads="1"/>
              </p:cNvSpPr>
              <p:nvPr/>
            </p:nvSpPr>
            <p:spPr bwMode="auto">
              <a:xfrm>
                <a:off x="4830" y="853"/>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9775" name="Oval 268"/>
              <p:cNvSpPr>
                <a:spLocks noChangeArrowheads="1"/>
              </p:cNvSpPr>
              <p:nvPr/>
            </p:nvSpPr>
            <p:spPr bwMode="auto">
              <a:xfrm>
                <a:off x="4213" y="923"/>
                <a:ext cx="22"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9776" name="Oval 269"/>
              <p:cNvSpPr>
                <a:spLocks noChangeArrowheads="1"/>
              </p:cNvSpPr>
              <p:nvPr/>
            </p:nvSpPr>
            <p:spPr bwMode="auto">
              <a:xfrm>
                <a:off x="4304" y="969"/>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9777" name="Oval 270"/>
              <p:cNvSpPr>
                <a:spLocks noChangeArrowheads="1"/>
              </p:cNvSpPr>
              <p:nvPr/>
            </p:nvSpPr>
            <p:spPr bwMode="auto">
              <a:xfrm>
                <a:off x="4761" y="736"/>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9778" name="Oval 271"/>
              <p:cNvSpPr>
                <a:spLocks noChangeArrowheads="1"/>
              </p:cNvSpPr>
              <p:nvPr/>
            </p:nvSpPr>
            <p:spPr bwMode="auto">
              <a:xfrm>
                <a:off x="4715" y="502"/>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9779" name="Oval 272"/>
              <p:cNvSpPr>
                <a:spLocks noChangeArrowheads="1"/>
              </p:cNvSpPr>
              <p:nvPr/>
            </p:nvSpPr>
            <p:spPr bwMode="auto">
              <a:xfrm>
                <a:off x="4533" y="479"/>
                <a:ext cx="22"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9780" name="Oval 273"/>
              <p:cNvSpPr>
                <a:spLocks noChangeArrowheads="1"/>
              </p:cNvSpPr>
              <p:nvPr/>
            </p:nvSpPr>
            <p:spPr bwMode="auto">
              <a:xfrm>
                <a:off x="5355" y="1133"/>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9781" name="Oval 274"/>
              <p:cNvSpPr>
                <a:spLocks noChangeArrowheads="1"/>
              </p:cNvSpPr>
              <p:nvPr/>
            </p:nvSpPr>
            <p:spPr bwMode="auto">
              <a:xfrm>
                <a:off x="5035" y="969"/>
                <a:ext cx="23" cy="24"/>
              </a:xfrm>
              <a:prstGeom prst="ellipse">
                <a:avLst/>
              </a:prstGeom>
              <a:solidFill>
                <a:schemeClr val="tx2"/>
              </a:solidFill>
              <a:ln w="9525">
                <a:solidFill>
                  <a:schemeClr val="tx1"/>
                </a:solidFill>
                <a:round/>
                <a:headEnd/>
                <a:tailEnd/>
              </a:ln>
            </p:spPr>
            <p:txBody>
              <a:bodyPr wrap="none" anchor="ctr"/>
              <a:lstStyle/>
              <a:p>
                <a:endParaRPr lang="en-US"/>
              </a:p>
            </p:txBody>
          </p:sp>
        </p:grpSp>
        <p:grpSp>
          <p:nvGrpSpPr>
            <p:cNvPr id="7" name="Group 275"/>
            <p:cNvGrpSpPr>
              <a:grpSpLocks/>
            </p:cNvGrpSpPr>
            <p:nvPr/>
          </p:nvGrpSpPr>
          <p:grpSpPr bwMode="auto">
            <a:xfrm>
              <a:off x="3504" y="432"/>
              <a:ext cx="1897" cy="1779"/>
              <a:chOff x="3504" y="432"/>
              <a:chExt cx="1897" cy="1779"/>
            </a:xfrm>
          </p:grpSpPr>
          <p:grpSp>
            <p:nvGrpSpPr>
              <p:cNvPr id="8" name="Group 276"/>
              <p:cNvGrpSpPr>
                <a:grpSpLocks/>
              </p:cNvGrpSpPr>
              <p:nvPr/>
            </p:nvGrpSpPr>
            <p:grpSpPr bwMode="auto">
              <a:xfrm>
                <a:off x="4075" y="432"/>
                <a:ext cx="1075" cy="1355"/>
                <a:chOff x="4075" y="432"/>
                <a:chExt cx="1075" cy="1355"/>
              </a:xfrm>
            </p:grpSpPr>
            <p:sp>
              <p:nvSpPr>
                <p:cNvPr id="29753" name="Oval 277"/>
                <p:cNvSpPr>
                  <a:spLocks noChangeArrowheads="1"/>
                </p:cNvSpPr>
                <p:nvPr/>
              </p:nvSpPr>
              <p:spPr bwMode="auto">
                <a:xfrm>
                  <a:off x="4761" y="1764"/>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9754" name="Oval 278"/>
                <p:cNvSpPr>
                  <a:spLocks noChangeArrowheads="1"/>
                </p:cNvSpPr>
                <p:nvPr/>
              </p:nvSpPr>
              <p:spPr bwMode="auto">
                <a:xfrm>
                  <a:off x="4533" y="1437"/>
                  <a:ext cx="22"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9755" name="Oval 279"/>
                <p:cNvSpPr>
                  <a:spLocks noChangeArrowheads="1"/>
                </p:cNvSpPr>
                <p:nvPr/>
              </p:nvSpPr>
              <p:spPr bwMode="auto">
                <a:xfrm>
                  <a:off x="4693" y="806"/>
                  <a:ext cx="22"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9756" name="Oval 280"/>
                <p:cNvSpPr>
                  <a:spLocks noChangeArrowheads="1"/>
                </p:cNvSpPr>
                <p:nvPr/>
              </p:nvSpPr>
              <p:spPr bwMode="auto">
                <a:xfrm>
                  <a:off x="4555" y="689"/>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9757" name="Oval 281"/>
                <p:cNvSpPr>
                  <a:spLocks noChangeArrowheads="1"/>
                </p:cNvSpPr>
                <p:nvPr/>
              </p:nvSpPr>
              <p:spPr bwMode="auto">
                <a:xfrm>
                  <a:off x="5127" y="1063"/>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9758" name="Oval 282"/>
                <p:cNvSpPr>
                  <a:spLocks noChangeArrowheads="1"/>
                </p:cNvSpPr>
                <p:nvPr/>
              </p:nvSpPr>
              <p:spPr bwMode="auto">
                <a:xfrm>
                  <a:off x="4304" y="1086"/>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9759" name="Oval 283"/>
                <p:cNvSpPr>
                  <a:spLocks noChangeArrowheads="1"/>
                </p:cNvSpPr>
                <p:nvPr/>
              </p:nvSpPr>
              <p:spPr bwMode="auto">
                <a:xfrm>
                  <a:off x="4075" y="1273"/>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9760" name="Oval 284"/>
                <p:cNvSpPr>
                  <a:spLocks noChangeArrowheads="1"/>
                </p:cNvSpPr>
                <p:nvPr/>
              </p:nvSpPr>
              <p:spPr bwMode="auto">
                <a:xfrm>
                  <a:off x="4578" y="432"/>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9761" name="Oval 285"/>
                <p:cNvSpPr>
                  <a:spLocks noChangeArrowheads="1"/>
                </p:cNvSpPr>
                <p:nvPr/>
              </p:nvSpPr>
              <p:spPr bwMode="auto">
                <a:xfrm>
                  <a:off x="4464" y="572"/>
                  <a:ext cx="23" cy="24"/>
                </a:xfrm>
                <a:prstGeom prst="ellipse">
                  <a:avLst/>
                </a:prstGeom>
                <a:solidFill>
                  <a:schemeClr val="tx2"/>
                </a:solidFill>
                <a:ln w="9525">
                  <a:solidFill>
                    <a:schemeClr val="tx1"/>
                  </a:solidFill>
                  <a:round/>
                  <a:headEnd/>
                  <a:tailEnd/>
                </a:ln>
              </p:spPr>
              <p:txBody>
                <a:bodyPr wrap="none" anchor="ctr"/>
                <a:lstStyle/>
                <a:p>
                  <a:endParaRPr lang="en-US"/>
                </a:p>
              </p:txBody>
            </p:sp>
          </p:grpSp>
          <p:grpSp>
            <p:nvGrpSpPr>
              <p:cNvPr id="9" name="Group 286"/>
              <p:cNvGrpSpPr>
                <a:grpSpLocks/>
              </p:cNvGrpSpPr>
              <p:nvPr/>
            </p:nvGrpSpPr>
            <p:grpSpPr bwMode="auto">
              <a:xfrm>
                <a:off x="3550" y="502"/>
                <a:ext cx="1463" cy="1613"/>
                <a:chOff x="3550" y="502"/>
                <a:chExt cx="1463" cy="1613"/>
              </a:xfrm>
            </p:grpSpPr>
            <p:sp>
              <p:nvSpPr>
                <p:cNvPr id="29738" name="Oval 287"/>
                <p:cNvSpPr>
                  <a:spLocks noChangeArrowheads="1"/>
                </p:cNvSpPr>
                <p:nvPr/>
              </p:nvSpPr>
              <p:spPr bwMode="auto">
                <a:xfrm>
                  <a:off x="4235" y="1904"/>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9739" name="Oval 288"/>
                <p:cNvSpPr>
                  <a:spLocks noChangeArrowheads="1"/>
                </p:cNvSpPr>
                <p:nvPr/>
              </p:nvSpPr>
              <p:spPr bwMode="auto">
                <a:xfrm>
                  <a:off x="4304" y="1928"/>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9740" name="Oval 289"/>
                <p:cNvSpPr>
                  <a:spLocks noChangeArrowheads="1"/>
                </p:cNvSpPr>
                <p:nvPr/>
              </p:nvSpPr>
              <p:spPr bwMode="auto">
                <a:xfrm>
                  <a:off x="4441" y="1741"/>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9741" name="Oval 290"/>
                <p:cNvSpPr>
                  <a:spLocks noChangeArrowheads="1"/>
                </p:cNvSpPr>
                <p:nvPr/>
              </p:nvSpPr>
              <p:spPr bwMode="auto">
                <a:xfrm>
                  <a:off x="4258" y="1367"/>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9742" name="Oval 291"/>
                <p:cNvSpPr>
                  <a:spLocks noChangeArrowheads="1"/>
                </p:cNvSpPr>
                <p:nvPr/>
              </p:nvSpPr>
              <p:spPr bwMode="auto">
                <a:xfrm>
                  <a:off x="3870" y="1156"/>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9743" name="Oval 292"/>
                <p:cNvSpPr>
                  <a:spLocks noChangeArrowheads="1"/>
                </p:cNvSpPr>
                <p:nvPr/>
              </p:nvSpPr>
              <p:spPr bwMode="auto">
                <a:xfrm>
                  <a:off x="3573" y="712"/>
                  <a:ext cx="22"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9744" name="Oval 293"/>
                <p:cNvSpPr>
                  <a:spLocks noChangeArrowheads="1"/>
                </p:cNvSpPr>
                <p:nvPr/>
              </p:nvSpPr>
              <p:spPr bwMode="auto">
                <a:xfrm>
                  <a:off x="4738" y="899"/>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9745" name="Oval 294"/>
                <p:cNvSpPr>
                  <a:spLocks noChangeArrowheads="1"/>
                </p:cNvSpPr>
                <p:nvPr/>
              </p:nvSpPr>
              <p:spPr bwMode="auto">
                <a:xfrm>
                  <a:off x="4921" y="993"/>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9746" name="Oval 295"/>
                <p:cNvSpPr>
                  <a:spLocks noChangeArrowheads="1"/>
                </p:cNvSpPr>
                <p:nvPr/>
              </p:nvSpPr>
              <p:spPr bwMode="auto">
                <a:xfrm>
                  <a:off x="4441" y="1577"/>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9747" name="Oval 296"/>
                <p:cNvSpPr>
                  <a:spLocks noChangeArrowheads="1"/>
                </p:cNvSpPr>
                <p:nvPr/>
              </p:nvSpPr>
              <p:spPr bwMode="auto">
                <a:xfrm>
                  <a:off x="4510" y="1577"/>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9748" name="Oval 297"/>
                <p:cNvSpPr>
                  <a:spLocks noChangeArrowheads="1"/>
                </p:cNvSpPr>
                <p:nvPr/>
              </p:nvSpPr>
              <p:spPr bwMode="auto">
                <a:xfrm>
                  <a:off x="4190" y="2091"/>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9749" name="Oval 298"/>
                <p:cNvSpPr>
                  <a:spLocks noChangeArrowheads="1"/>
                </p:cNvSpPr>
                <p:nvPr/>
              </p:nvSpPr>
              <p:spPr bwMode="auto">
                <a:xfrm>
                  <a:off x="4990" y="1834"/>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9750" name="Oval 299"/>
                <p:cNvSpPr>
                  <a:spLocks noChangeArrowheads="1"/>
                </p:cNvSpPr>
                <p:nvPr/>
              </p:nvSpPr>
              <p:spPr bwMode="auto">
                <a:xfrm>
                  <a:off x="4327" y="1367"/>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9751" name="Oval 300"/>
                <p:cNvSpPr>
                  <a:spLocks noChangeArrowheads="1"/>
                </p:cNvSpPr>
                <p:nvPr/>
              </p:nvSpPr>
              <p:spPr bwMode="auto">
                <a:xfrm>
                  <a:off x="4007" y="1390"/>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9752" name="Oval 301"/>
                <p:cNvSpPr>
                  <a:spLocks noChangeArrowheads="1"/>
                </p:cNvSpPr>
                <p:nvPr/>
              </p:nvSpPr>
              <p:spPr bwMode="auto">
                <a:xfrm>
                  <a:off x="3550" y="502"/>
                  <a:ext cx="23" cy="23"/>
                </a:xfrm>
                <a:prstGeom prst="ellipse">
                  <a:avLst/>
                </a:prstGeom>
                <a:solidFill>
                  <a:schemeClr val="tx2"/>
                </a:solidFill>
                <a:ln w="9525">
                  <a:solidFill>
                    <a:schemeClr val="tx1"/>
                  </a:solidFill>
                  <a:round/>
                  <a:headEnd/>
                  <a:tailEnd/>
                </a:ln>
              </p:spPr>
              <p:txBody>
                <a:bodyPr wrap="none" anchor="ctr"/>
                <a:lstStyle/>
                <a:p>
                  <a:endParaRPr lang="en-US"/>
                </a:p>
              </p:txBody>
            </p:sp>
          </p:grpSp>
          <p:grpSp>
            <p:nvGrpSpPr>
              <p:cNvPr id="10" name="Group 302"/>
              <p:cNvGrpSpPr>
                <a:grpSpLocks/>
              </p:cNvGrpSpPr>
              <p:nvPr/>
            </p:nvGrpSpPr>
            <p:grpSpPr bwMode="auto">
              <a:xfrm>
                <a:off x="3504" y="528"/>
                <a:ext cx="1897" cy="1683"/>
                <a:chOff x="3504" y="525"/>
                <a:chExt cx="1897" cy="1683"/>
              </a:xfrm>
            </p:grpSpPr>
            <p:sp>
              <p:nvSpPr>
                <p:cNvPr id="29709" name="Oval 303"/>
                <p:cNvSpPr>
                  <a:spLocks noChangeArrowheads="1"/>
                </p:cNvSpPr>
                <p:nvPr/>
              </p:nvSpPr>
              <p:spPr bwMode="auto">
                <a:xfrm>
                  <a:off x="3870" y="1250"/>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9710" name="Oval 304"/>
                <p:cNvSpPr>
                  <a:spLocks noChangeArrowheads="1"/>
                </p:cNvSpPr>
                <p:nvPr/>
              </p:nvSpPr>
              <p:spPr bwMode="auto">
                <a:xfrm>
                  <a:off x="3915" y="1203"/>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9711" name="Oval 305"/>
                <p:cNvSpPr>
                  <a:spLocks noChangeArrowheads="1"/>
                </p:cNvSpPr>
                <p:nvPr/>
              </p:nvSpPr>
              <p:spPr bwMode="auto">
                <a:xfrm>
                  <a:off x="4167" y="1951"/>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9712" name="Oval 306"/>
                <p:cNvSpPr>
                  <a:spLocks noChangeArrowheads="1"/>
                </p:cNvSpPr>
                <p:nvPr/>
              </p:nvSpPr>
              <p:spPr bwMode="auto">
                <a:xfrm>
                  <a:off x="4281" y="1787"/>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9713" name="Oval 307"/>
                <p:cNvSpPr>
                  <a:spLocks noChangeArrowheads="1"/>
                </p:cNvSpPr>
                <p:nvPr/>
              </p:nvSpPr>
              <p:spPr bwMode="auto">
                <a:xfrm>
                  <a:off x="4304" y="2068"/>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9714" name="Oval 308"/>
                <p:cNvSpPr>
                  <a:spLocks noChangeArrowheads="1"/>
                </p:cNvSpPr>
                <p:nvPr/>
              </p:nvSpPr>
              <p:spPr bwMode="auto">
                <a:xfrm>
                  <a:off x="4075" y="2044"/>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9715" name="Oval 309"/>
                <p:cNvSpPr>
                  <a:spLocks noChangeArrowheads="1"/>
                </p:cNvSpPr>
                <p:nvPr/>
              </p:nvSpPr>
              <p:spPr bwMode="auto">
                <a:xfrm>
                  <a:off x="4235" y="1554"/>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9716" name="Oval 310"/>
                <p:cNvSpPr>
                  <a:spLocks noChangeArrowheads="1"/>
                </p:cNvSpPr>
                <p:nvPr/>
              </p:nvSpPr>
              <p:spPr bwMode="auto">
                <a:xfrm>
                  <a:off x="4647" y="1671"/>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9717" name="Oval 311"/>
                <p:cNvSpPr>
                  <a:spLocks noChangeArrowheads="1"/>
                </p:cNvSpPr>
                <p:nvPr/>
              </p:nvSpPr>
              <p:spPr bwMode="auto">
                <a:xfrm>
                  <a:off x="4944" y="1647"/>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9718" name="Oval 312"/>
                <p:cNvSpPr>
                  <a:spLocks noChangeArrowheads="1"/>
                </p:cNvSpPr>
                <p:nvPr/>
              </p:nvSpPr>
              <p:spPr bwMode="auto">
                <a:xfrm>
                  <a:off x="4350" y="1460"/>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9719" name="Oval 313"/>
                <p:cNvSpPr>
                  <a:spLocks noChangeArrowheads="1"/>
                </p:cNvSpPr>
                <p:nvPr/>
              </p:nvSpPr>
              <p:spPr bwMode="auto">
                <a:xfrm>
                  <a:off x="3824" y="1320"/>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9720" name="Oval 314"/>
                <p:cNvSpPr>
                  <a:spLocks noChangeArrowheads="1"/>
                </p:cNvSpPr>
                <p:nvPr/>
              </p:nvSpPr>
              <p:spPr bwMode="auto">
                <a:xfrm>
                  <a:off x="4007" y="1110"/>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9721" name="Oval 315"/>
                <p:cNvSpPr>
                  <a:spLocks noChangeArrowheads="1"/>
                </p:cNvSpPr>
                <p:nvPr/>
              </p:nvSpPr>
              <p:spPr bwMode="auto">
                <a:xfrm>
                  <a:off x="4030" y="899"/>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9722" name="Oval 316"/>
                <p:cNvSpPr>
                  <a:spLocks noChangeArrowheads="1"/>
                </p:cNvSpPr>
                <p:nvPr/>
              </p:nvSpPr>
              <p:spPr bwMode="auto">
                <a:xfrm>
                  <a:off x="4258" y="1273"/>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9723" name="Oval 317"/>
                <p:cNvSpPr>
                  <a:spLocks noChangeArrowheads="1"/>
                </p:cNvSpPr>
                <p:nvPr/>
              </p:nvSpPr>
              <p:spPr bwMode="auto">
                <a:xfrm>
                  <a:off x="4624" y="1227"/>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9724" name="Oval 318"/>
                <p:cNvSpPr>
                  <a:spLocks noChangeArrowheads="1"/>
                </p:cNvSpPr>
                <p:nvPr/>
              </p:nvSpPr>
              <p:spPr bwMode="auto">
                <a:xfrm>
                  <a:off x="4578" y="923"/>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9725" name="Oval 319"/>
                <p:cNvSpPr>
                  <a:spLocks noChangeArrowheads="1"/>
                </p:cNvSpPr>
                <p:nvPr/>
              </p:nvSpPr>
              <p:spPr bwMode="auto">
                <a:xfrm>
                  <a:off x="3710" y="525"/>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9726" name="Oval 320"/>
                <p:cNvSpPr>
                  <a:spLocks noChangeArrowheads="1"/>
                </p:cNvSpPr>
                <p:nvPr/>
              </p:nvSpPr>
              <p:spPr bwMode="auto">
                <a:xfrm>
                  <a:off x="4670" y="666"/>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9727" name="Oval 321"/>
                <p:cNvSpPr>
                  <a:spLocks noChangeArrowheads="1"/>
                </p:cNvSpPr>
                <p:nvPr/>
              </p:nvSpPr>
              <p:spPr bwMode="auto">
                <a:xfrm>
                  <a:off x="4578" y="572"/>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9728" name="Oval 322"/>
                <p:cNvSpPr>
                  <a:spLocks noChangeArrowheads="1"/>
                </p:cNvSpPr>
                <p:nvPr/>
              </p:nvSpPr>
              <p:spPr bwMode="auto">
                <a:xfrm>
                  <a:off x="5104" y="853"/>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9729" name="Oval 323"/>
                <p:cNvSpPr>
                  <a:spLocks noChangeArrowheads="1"/>
                </p:cNvSpPr>
                <p:nvPr/>
              </p:nvSpPr>
              <p:spPr bwMode="auto">
                <a:xfrm>
                  <a:off x="5081" y="1133"/>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9730" name="Oval 324"/>
                <p:cNvSpPr>
                  <a:spLocks noChangeArrowheads="1"/>
                </p:cNvSpPr>
                <p:nvPr/>
              </p:nvSpPr>
              <p:spPr bwMode="auto">
                <a:xfrm>
                  <a:off x="5378" y="1203"/>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9731" name="Oval 325"/>
                <p:cNvSpPr>
                  <a:spLocks noChangeArrowheads="1"/>
                </p:cNvSpPr>
                <p:nvPr/>
              </p:nvSpPr>
              <p:spPr bwMode="auto">
                <a:xfrm>
                  <a:off x="5333" y="946"/>
                  <a:ext cx="22"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9732" name="Oval 326"/>
                <p:cNvSpPr>
                  <a:spLocks noChangeArrowheads="1"/>
                </p:cNvSpPr>
                <p:nvPr/>
              </p:nvSpPr>
              <p:spPr bwMode="auto">
                <a:xfrm>
                  <a:off x="4258" y="2185"/>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9733" name="Oval 327"/>
                <p:cNvSpPr>
                  <a:spLocks noChangeArrowheads="1"/>
                </p:cNvSpPr>
                <p:nvPr/>
              </p:nvSpPr>
              <p:spPr bwMode="auto">
                <a:xfrm>
                  <a:off x="4030" y="759"/>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9734" name="Oval 328"/>
                <p:cNvSpPr>
                  <a:spLocks noChangeArrowheads="1"/>
                </p:cNvSpPr>
                <p:nvPr/>
              </p:nvSpPr>
              <p:spPr bwMode="auto">
                <a:xfrm>
                  <a:off x="3504" y="596"/>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9735" name="Oval 329"/>
                <p:cNvSpPr>
                  <a:spLocks noChangeArrowheads="1"/>
                </p:cNvSpPr>
                <p:nvPr/>
              </p:nvSpPr>
              <p:spPr bwMode="auto">
                <a:xfrm>
                  <a:off x="4533" y="1320"/>
                  <a:ext cx="22"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9736" name="Oval 330"/>
                <p:cNvSpPr>
                  <a:spLocks noChangeArrowheads="1"/>
                </p:cNvSpPr>
                <p:nvPr/>
              </p:nvSpPr>
              <p:spPr bwMode="auto">
                <a:xfrm>
                  <a:off x="4533" y="1086"/>
                  <a:ext cx="22"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9737" name="Oval 331"/>
                <p:cNvSpPr>
                  <a:spLocks noChangeArrowheads="1"/>
                </p:cNvSpPr>
                <p:nvPr/>
              </p:nvSpPr>
              <p:spPr bwMode="auto">
                <a:xfrm>
                  <a:off x="4578" y="1156"/>
                  <a:ext cx="23" cy="24"/>
                </a:xfrm>
                <a:prstGeom prst="ellipse">
                  <a:avLst/>
                </a:prstGeom>
                <a:solidFill>
                  <a:schemeClr val="tx2"/>
                </a:solidFill>
                <a:ln w="9525">
                  <a:solidFill>
                    <a:schemeClr val="tx1"/>
                  </a:solidFill>
                  <a:round/>
                  <a:headEnd/>
                  <a:tailEnd/>
                </a:ln>
              </p:spPr>
              <p:txBody>
                <a:bodyPr wrap="none" anchor="ctr"/>
                <a:lstStyle/>
                <a:p>
                  <a:endParaRPr lang="en-US"/>
                </a:p>
              </p:txBody>
            </p:sp>
          </p:gr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57346"/>
                                        </p:tgtEl>
                                        <p:attrNameLst>
                                          <p:attrName>style.visibility</p:attrName>
                                        </p:attrNameLst>
                                      </p:cBhvr>
                                      <p:to>
                                        <p:strVal val="visible"/>
                                      </p:to>
                                    </p:set>
                                    <p:animEffect transition="in" filter="fade">
                                      <p:cBhvr>
                                        <p:cTn id="7" dur="1000"/>
                                        <p:tgtEl>
                                          <p:spTgt spid="57346"/>
                                        </p:tgtEl>
                                      </p:cBhvr>
                                    </p:animEffect>
                                    <p:anim calcmode="lin" valueType="num">
                                      <p:cBhvr>
                                        <p:cTn id="8" dur="1000" fill="hold"/>
                                        <p:tgtEl>
                                          <p:spTgt spid="57346"/>
                                        </p:tgtEl>
                                        <p:attrNameLst>
                                          <p:attrName>ppt_x</p:attrName>
                                        </p:attrNameLst>
                                      </p:cBhvr>
                                      <p:tavLst>
                                        <p:tav tm="0">
                                          <p:val>
                                            <p:strVal val="#ppt_x"/>
                                          </p:val>
                                        </p:tav>
                                        <p:tav tm="100000">
                                          <p:val>
                                            <p:strVal val="#ppt_x"/>
                                          </p:val>
                                        </p:tav>
                                      </p:tavLst>
                                    </p:anim>
                                    <p:anim calcmode="lin" valueType="num">
                                      <p:cBhvr>
                                        <p:cTn id="9" dur="1000" fill="hold"/>
                                        <p:tgtEl>
                                          <p:spTgt spid="5734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2000"/>
                                        <p:tgtEl>
                                          <p:spTgt spid="2"/>
                                        </p:tgtEl>
                                      </p:cBhvr>
                                    </p:animEffect>
                                  </p:childTnLst>
                                </p:cTn>
                              </p:par>
                            </p:childTnLst>
                          </p:cTn>
                        </p:par>
                        <p:par>
                          <p:cTn id="14" fill="hold">
                            <p:stCondLst>
                              <p:cond delay="3000"/>
                            </p:stCondLst>
                            <p:childTnLst>
                              <p:par>
                                <p:cTn id="15" presetID="22" presetClass="entr" presetSubtype="8"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subTnLst>
                                    <p:set>
                                      <p:cBhvr override="childStyle">
                                        <p:cTn dur="1" fill="hold" display="0" masterRel="sameClick" afterEffect="1">
                                          <p:stCondLst>
                                            <p:cond evt="end" delay="0">
                                              <p:tn val="15"/>
                                            </p:cond>
                                          </p:stCondLst>
                                        </p:cTn>
                                        <p:tgtEl>
                                          <p:spTgt spid="3"/>
                                        </p:tgtEl>
                                        <p:attrNameLst>
                                          <p:attrName>style.visibility</p:attrName>
                                        </p:attrNameLst>
                                      </p:cBhvr>
                                      <p:to>
                                        <p:strVal val="hidden"/>
                                      </p:to>
                                    </p:set>
                                  </p:subTnLst>
                                </p:cTn>
                              </p:par>
                            </p:childTnLst>
                          </p:cTn>
                        </p:par>
                        <p:par>
                          <p:cTn id="18" fill="hold">
                            <p:stCondLst>
                              <p:cond delay="3500"/>
                            </p:stCondLst>
                            <p:childTnLst>
                              <p:par>
                                <p:cTn id="19" presetID="1" presetClass="entr" presetSubtype="0"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par>
                          <p:cTn id="21" fill="hold">
                            <p:stCondLst>
                              <p:cond delay="3500"/>
                            </p:stCondLst>
                            <p:childTnLst>
                              <p:par>
                                <p:cTn id="22" presetID="54" presetClass="exit" presetSubtype="0" decel="100000" fill="hold" nodeType="afterEffect">
                                  <p:stCondLst>
                                    <p:cond delay="0"/>
                                  </p:stCondLst>
                                  <p:childTnLst>
                                    <p:anim calcmode="lin" valueType="num">
                                      <p:cBhvr>
                                        <p:cTn id="23" dur="500"/>
                                        <p:tgtEl>
                                          <p:spTgt spid="57346"/>
                                        </p:tgtEl>
                                        <p:attrNameLst>
                                          <p:attrName>ppt_w</p:attrName>
                                        </p:attrNameLst>
                                      </p:cBhvr>
                                      <p:tavLst>
                                        <p:tav tm="0">
                                          <p:val>
                                            <p:strVal val="ppt_w"/>
                                          </p:val>
                                        </p:tav>
                                        <p:tav tm="100000">
                                          <p:val>
                                            <p:strVal val="ppt_w*0.05"/>
                                          </p:val>
                                        </p:tav>
                                      </p:tavLst>
                                    </p:anim>
                                    <p:anim calcmode="lin" valueType="num">
                                      <p:cBhvr>
                                        <p:cTn id="24" dur="500"/>
                                        <p:tgtEl>
                                          <p:spTgt spid="57346"/>
                                        </p:tgtEl>
                                        <p:attrNameLst>
                                          <p:attrName>ppt_h</p:attrName>
                                        </p:attrNameLst>
                                      </p:cBhvr>
                                      <p:tavLst>
                                        <p:tav tm="0">
                                          <p:val>
                                            <p:strVal val="ppt_h"/>
                                          </p:val>
                                        </p:tav>
                                        <p:tav tm="100000">
                                          <p:val>
                                            <p:strVal val="ppt_h"/>
                                          </p:val>
                                        </p:tav>
                                      </p:tavLst>
                                    </p:anim>
                                    <p:anim calcmode="lin" valueType="num">
                                      <p:cBhvr>
                                        <p:cTn id="25" dur="500"/>
                                        <p:tgtEl>
                                          <p:spTgt spid="57346"/>
                                        </p:tgtEl>
                                        <p:attrNameLst>
                                          <p:attrName>ppt_x</p:attrName>
                                        </p:attrNameLst>
                                      </p:cBhvr>
                                      <p:tavLst>
                                        <p:tav tm="0">
                                          <p:val>
                                            <p:strVal val="ppt_x"/>
                                          </p:val>
                                        </p:tav>
                                        <p:tav tm="100000">
                                          <p:val>
                                            <p:strVal val="ppt_x-.2"/>
                                          </p:val>
                                        </p:tav>
                                      </p:tavLst>
                                    </p:anim>
                                    <p:anim calcmode="lin" valueType="num">
                                      <p:cBhvr>
                                        <p:cTn id="26" dur="500"/>
                                        <p:tgtEl>
                                          <p:spTgt spid="57346"/>
                                        </p:tgtEl>
                                        <p:attrNameLst>
                                          <p:attrName>ppt_y</p:attrName>
                                        </p:attrNameLst>
                                      </p:cBhvr>
                                      <p:tavLst>
                                        <p:tav tm="0">
                                          <p:val>
                                            <p:strVal val="ppt_y"/>
                                          </p:val>
                                        </p:tav>
                                        <p:tav tm="100000">
                                          <p:val>
                                            <p:strVal val="ppt_y"/>
                                          </p:val>
                                        </p:tav>
                                      </p:tavLst>
                                    </p:anim>
                                    <p:animEffect transition="out" filter="fade">
                                      <p:cBhvr>
                                        <p:cTn id="27" dur="500"/>
                                        <p:tgtEl>
                                          <p:spTgt spid="57346"/>
                                        </p:tgtEl>
                                      </p:cBhvr>
                                    </p:animEffect>
                                    <p:set>
                                      <p:cBhvr>
                                        <p:cTn id="28" dur="1" fill="hold">
                                          <p:stCondLst>
                                            <p:cond delay="499"/>
                                          </p:stCondLst>
                                        </p:cTn>
                                        <p:tgtEl>
                                          <p:spTgt spid="57346"/>
                                        </p:tgtEl>
                                        <p:attrNameLst>
                                          <p:attrName>style.visibility</p:attrName>
                                        </p:attrNameLst>
                                      </p:cBhvr>
                                      <p:to>
                                        <p:strVal val="hidden"/>
                                      </p:to>
                                    </p:set>
                                  </p:childTnLst>
                                </p:cTn>
                              </p:par>
                              <p:par>
                                <p:cTn id="29" presetID="54" presetClass="exit" presetSubtype="0" decel="100000" fill="hold" nodeType="withEffect">
                                  <p:stCondLst>
                                    <p:cond delay="0"/>
                                  </p:stCondLst>
                                  <p:childTnLst>
                                    <p:anim calcmode="lin" valueType="num">
                                      <p:cBhvr>
                                        <p:cTn id="30" dur="500"/>
                                        <p:tgtEl>
                                          <p:spTgt spid="2"/>
                                        </p:tgtEl>
                                        <p:attrNameLst>
                                          <p:attrName>ppt_w</p:attrName>
                                        </p:attrNameLst>
                                      </p:cBhvr>
                                      <p:tavLst>
                                        <p:tav tm="0">
                                          <p:val>
                                            <p:strVal val="ppt_w"/>
                                          </p:val>
                                        </p:tav>
                                        <p:tav tm="100000">
                                          <p:val>
                                            <p:strVal val="ppt_w*0.05"/>
                                          </p:val>
                                        </p:tav>
                                      </p:tavLst>
                                    </p:anim>
                                    <p:anim calcmode="lin" valueType="num">
                                      <p:cBhvr>
                                        <p:cTn id="31" dur="500"/>
                                        <p:tgtEl>
                                          <p:spTgt spid="2"/>
                                        </p:tgtEl>
                                        <p:attrNameLst>
                                          <p:attrName>ppt_h</p:attrName>
                                        </p:attrNameLst>
                                      </p:cBhvr>
                                      <p:tavLst>
                                        <p:tav tm="0">
                                          <p:val>
                                            <p:strVal val="ppt_h"/>
                                          </p:val>
                                        </p:tav>
                                        <p:tav tm="100000">
                                          <p:val>
                                            <p:strVal val="ppt_h"/>
                                          </p:val>
                                        </p:tav>
                                      </p:tavLst>
                                    </p:anim>
                                    <p:anim calcmode="lin" valueType="num">
                                      <p:cBhvr>
                                        <p:cTn id="32" dur="500"/>
                                        <p:tgtEl>
                                          <p:spTgt spid="2"/>
                                        </p:tgtEl>
                                        <p:attrNameLst>
                                          <p:attrName>ppt_x</p:attrName>
                                        </p:attrNameLst>
                                      </p:cBhvr>
                                      <p:tavLst>
                                        <p:tav tm="0">
                                          <p:val>
                                            <p:strVal val="ppt_x"/>
                                          </p:val>
                                        </p:tav>
                                        <p:tav tm="100000">
                                          <p:val>
                                            <p:strVal val="ppt_x-.2"/>
                                          </p:val>
                                        </p:tav>
                                      </p:tavLst>
                                    </p:anim>
                                    <p:anim calcmode="lin" valueType="num">
                                      <p:cBhvr>
                                        <p:cTn id="33" dur="500"/>
                                        <p:tgtEl>
                                          <p:spTgt spid="2"/>
                                        </p:tgtEl>
                                        <p:attrNameLst>
                                          <p:attrName>ppt_y</p:attrName>
                                        </p:attrNameLst>
                                      </p:cBhvr>
                                      <p:tavLst>
                                        <p:tav tm="0">
                                          <p:val>
                                            <p:strVal val="ppt_y"/>
                                          </p:val>
                                        </p:tav>
                                        <p:tav tm="100000">
                                          <p:val>
                                            <p:strVal val="ppt_y"/>
                                          </p:val>
                                        </p:tav>
                                      </p:tavLst>
                                    </p:anim>
                                    <p:animEffect transition="out" filter="fade">
                                      <p:cBhvr>
                                        <p:cTn id="34" dur="500"/>
                                        <p:tgtEl>
                                          <p:spTgt spid="2"/>
                                        </p:tgtEl>
                                      </p:cBhvr>
                                    </p:animEffect>
                                    <p:set>
                                      <p:cBhvr>
                                        <p:cTn id="35"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109_1000"/>
          <p:cNvPicPr>
            <a:picLocks noChangeAspect="1" noChangeArrowheads="1"/>
          </p:cNvPicPr>
          <p:nvPr/>
        </p:nvPicPr>
        <p:blipFill>
          <a:blip r:embed="rId3" cstate="print"/>
          <a:srcRect/>
          <a:stretch>
            <a:fillRect/>
          </a:stretch>
        </p:blipFill>
        <p:spPr bwMode="auto">
          <a:xfrm>
            <a:off x="457200" y="1577975"/>
            <a:ext cx="4191000" cy="3143250"/>
          </a:xfrm>
          <a:prstGeom prst="rect">
            <a:avLst/>
          </a:prstGeom>
          <a:noFill/>
          <a:ln w="9525">
            <a:noFill/>
            <a:miter lim="800000"/>
            <a:headEnd/>
            <a:tailEnd/>
          </a:ln>
        </p:spPr>
      </p:pic>
      <p:sp>
        <p:nvSpPr>
          <p:cNvPr id="30723" name="Rectangle 4"/>
          <p:cNvSpPr>
            <a:spLocks noChangeArrowheads="1"/>
          </p:cNvSpPr>
          <p:nvPr/>
        </p:nvSpPr>
        <p:spPr bwMode="auto">
          <a:xfrm>
            <a:off x="5029200" y="1577975"/>
            <a:ext cx="3733800" cy="3124200"/>
          </a:xfrm>
          <a:prstGeom prst="rect">
            <a:avLst/>
          </a:prstGeom>
          <a:noFill/>
          <a:ln w="9525">
            <a:solidFill>
              <a:schemeClr val="tx1"/>
            </a:solidFill>
            <a:miter lim="800000"/>
            <a:headEnd/>
            <a:tailEnd/>
          </a:ln>
        </p:spPr>
        <p:txBody>
          <a:bodyPr wrap="none" anchor="ctr"/>
          <a:lstStyle/>
          <a:p>
            <a:endParaRPr lang="en-US"/>
          </a:p>
        </p:txBody>
      </p:sp>
      <p:grpSp>
        <p:nvGrpSpPr>
          <p:cNvPr id="2" name="Group 167"/>
          <p:cNvGrpSpPr>
            <a:grpSpLocks/>
          </p:cNvGrpSpPr>
          <p:nvPr/>
        </p:nvGrpSpPr>
        <p:grpSpPr bwMode="auto">
          <a:xfrm>
            <a:off x="5743575" y="2363788"/>
            <a:ext cx="2576513" cy="1446212"/>
            <a:chOff x="3618" y="783"/>
            <a:chExt cx="1623" cy="911"/>
          </a:xfrm>
        </p:grpSpPr>
        <p:sp>
          <p:nvSpPr>
            <p:cNvPr id="30874" name="Oval 11"/>
            <p:cNvSpPr>
              <a:spLocks noChangeArrowheads="1"/>
            </p:cNvSpPr>
            <p:nvPr/>
          </p:nvSpPr>
          <p:spPr bwMode="auto">
            <a:xfrm>
              <a:off x="3915" y="1297"/>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0875" name="Oval 13"/>
            <p:cNvSpPr>
              <a:spLocks noChangeArrowheads="1"/>
            </p:cNvSpPr>
            <p:nvPr/>
          </p:nvSpPr>
          <p:spPr bwMode="auto">
            <a:xfrm>
              <a:off x="3870" y="993"/>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0876" name="Oval 24"/>
            <p:cNvSpPr>
              <a:spLocks noChangeArrowheads="1"/>
            </p:cNvSpPr>
            <p:nvPr/>
          </p:nvSpPr>
          <p:spPr bwMode="auto">
            <a:xfrm>
              <a:off x="4487" y="1671"/>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0877" name="Oval 43"/>
            <p:cNvSpPr>
              <a:spLocks noChangeArrowheads="1"/>
            </p:cNvSpPr>
            <p:nvPr/>
          </p:nvSpPr>
          <p:spPr bwMode="auto">
            <a:xfrm>
              <a:off x="4121" y="1203"/>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30878" name="Oval 47"/>
            <p:cNvSpPr>
              <a:spLocks noChangeArrowheads="1"/>
            </p:cNvSpPr>
            <p:nvPr/>
          </p:nvSpPr>
          <p:spPr bwMode="auto">
            <a:xfrm>
              <a:off x="4030" y="1063"/>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0879" name="Oval 52"/>
            <p:cNvSpPr>
              <a:spLocks noChangeArrowheads="1"/>
            </p:cNvSpPr>
            <p:nvPr/>
          </p:nvSpPr>
          <p:spPr bwMode="auto">
            <a:xfrm>
              <a:off x="4807" y="1040"/>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0880" name="Oval 53"/>
            <p:cNvSpPr>
              <a:spLocks noChangeArrowheads="1"/>
            </p:cNvSpPr>
            <p:nvPr/>
          </p:nvSpPr>
          <p:spPr bwMode="auto">
            <a:xfrm>
              <a:off x="4624" y="1040"/>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0881" name="Oval 55"/>
            <p:cNvSpPr>
              <a:spLocks noChangeArrowheads="1"/>
            </p:cNvSpPr>
            <p:nvPr/>
          </p:nvSpPr>
          <p:spPr bwMode="auto">
            <a:xfrm>
              <a:off x="4967" y="1040"/>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0882" name="Oval 66"/>
            <p:cNvSpPr>
              <a:spLocks noChangeArrowheads="1"/>
            </p:cNvSpPr>
            <p:nvPr/>
          </p:nvSpPr>
          <p:spPr bwMode="auto">
            <a:xfrm>
              <a:off x="5218" y="946"/>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0883" name="Oval 73"/>
            <p:cNvSpPr>
              <a:spLocks noChangeArrowheads="1"/>
            </p:cNvSpPr>
            <p:nvPr/>
          </p:nvSpPr>
          <p:spPr bwMode="auto">
            <a:xfrm>
              <a:off x="4144" y="1367"/>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0884" name="Oval 81"/>
            <p:cNvSpPr>
              <a:spLocks noChangeArrowheads="1"/>
            </p:cNvSpPr>
            <p:nvPr/>
          </p:nvSpPr>
          <p:spPr bwMode="auto">
            <a:xfrm>
              <a:off x="4967" y="923"/>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0885" name="Oval 91"/>
            <p:cNvSpPr>
              <a:spLocks noChangeArrowheads="1"/>
            </p:cNvSpPr>
            <p:nvPr/>
          </p:nvSpPr>
          <p:spPr bwMode="auto">
            <a:xfrm>
              <a:off x="3618" y="1180"/>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0886" name="Oval 92"/>
            <p:cNvSpPr>
              <a:spLocks noChangeArrowheads="1"/>
            </p:cNvSpPr>
            <p:nvPr/>
          </p:nvSpPr>
          <p:spPr bwMode="auto">
            <a:xfrm>
              <a:off x="3755" y="1180"/>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0887" name="Oval 93"/>
            <p:cNvSpPr>
              <a:spLocks noChangeArrowheads="1"/>
            </p:cNvSpPr>
            <p:nvPr/>
          </p:nvSpPr>
          <p:spPr bwMode="auto">
            <a:xfrm>
              <a:off x="3733" y="1133"/>
              <a:ext cx="22"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0888" name="Oval 94"/>
            <p:cNvSpPr>
              <a:spLocks noChangeArrowheads="1"/>
            </p:cNvSpPr>
            <p:nvPr/>
          </p:nvSpPr>
          <p:spPr bwMode="auto">
            <a:xfrm>
              <a:off x="4121" y="1413"/>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30889" name="Oval 97"/>
            <p:cNvSpPr>
              <a:spLocks noChangeArrowheads="1"/>
            </p:cNvSpPr>
            <p:nvPr/>
          </p:nvSpPr>
          <p:spPr bwMode="auto">
            <a:xfrm>
              <a:off x="4213" y="1390"/>
              <a:ext cx="22"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0890" name="Oval 107"/>
            <p:cNvSpPr>
              <a:spLocks noChangeArrowheads="1"/>
            </p:cNvSpPr>
            <p:nvPr/>
          </p:nvSpPr>
          <p:spPr bwMode="auto">
            <a:xfrm>
              <a:off x="3641" y="783"/>
              <a:ext cx="23" cy="23"/>
            </a:xfrm>
            <a:prstGeom prst="ellipse">
              <a:avLst/>
            </a:prstGeom>
            <a:solidFill>
              <a:schemeClr val="tx2"/>
            </a:solidFill>
            <a:ln w="9525">
              <a:solidFill>
                <a:schemeClr val="tx1"/>
              </a:solidFill>
              <a:round/>
              <a:headEnd/>
              <a:tailEnd/>
            </a:ln>
          </p:spPr>
          <p:txBody>
            <a:bodyPr wrap="none" anchor="ctr"/>
            <a:lstStyle/>
            <a:p>
              <a:endParaRPr lang="en-US"/>
            </a:p>
          </p:txBody>
        </p:sp>
      </p:grpSp>
      <p:grpSp>
        <p:nvGrpSpPr>
          <p:cNvPr id="3" name="Group 165"/>
          <p:cNvGrpSpPr>
            <a:grpSpLocks/>
          </p:cNvGrpSpPr>
          <p:nvPr/>
        </p:nvGrpSpPr>
        <p:grpSpPr bwMode="auto">
          <a:xfrm>
            <a:off x="417513" y="1501775"/>
            <a:ext cx="4073525" cy="3225800"/>
            <a:chOff x="263" y="240"/>
            <a:chExt cx="2566" cy="2032"/>
          </a:xfrm>
        </p:grpSpPr>
        <p:sp>
          <p:nvSpPr>
            <p:cNvPr id="30854" name="Oval 121"/>
            <p:cNvSpPr>
              <a:spLocks noChangeArrowheads="1"/>
            </p:cNvSpPr>
            <p:nvPr/>
          </p:nvSpPr>
          <p:spPr bwMode="auto">
            <a:xfrm rot="613854">
              <a:off x="1248" y="723"/>
              <a:ext cx="527" cy="724"/>
            </a:xfrm>
            <a:prstGeom prst="ellipse">
              <a:avLst/>
            </a:prstGeom>
            <a:noFill/>
            <a:ln w="38100">
              <a:solidFill>
                <a:schemeClr val="bg1"/>
              </a:solidFill>
              <a:round/>
              <a:headEnd/>
              <a:tailEnd/>
            </a:ln>
          </p:spPr>
          <p:txBody>
            <a:bodyPr wrap="none" anchor="ctr"/>
            <a:lstStyle/>
            <a:p>
              <a:endParaRPr lang="en-US"/>
            </a:p>
          </p:txBody>
        </p:sp>
        <p:sp>
          <p:nvSpPr>
            <p:cNvPr id="30855" name="Oval 122"/>
            <p:cNvSpPr>
              <a:spLocks noChangeArrowheads="1"/>
            </p:cNvSpPr>
            <p:nvPr/>
          </p:nvSpPr>
          <p:spPr bwMode="auto">
            <a:xfrm rot="613854">
              <a:off x="912" y="1478"/>
              <a:ext cx="860" cy="432"/>
            </a:xfrm>
            <a:prstGeom prst="ellipse">
              <a:avLst/>
            </a:prstGeom>
            <a:noFill/>
            <a:ln w="38100">
              <a:solidFill>
                <a:schemeClr val="bg1"/>
              </a:solidFill>
              <a:round/>
              <a:headEnd/>
              <a:tailEnd/>
            </a:ln>
          </p:spPr>
          <p:txBody>
            <a:bodyPr wrap="none" anchor="ctr"/>
            <a:lstStyle/>
            <a:p>
              <a:endParaRPr lang="en-US"/>
            </a:p>
          </p:txBody>
        </p:sp>
        <p:sp>
          <p:nvSpPr>
            <p:cNvPr id="30856" name="Oval 123"/>
            <p:cNvSpPr>
              <a:spLocks noChangeArrowheads="1"/>
            </p:cNvSpPr>
            <p:nvPr/>
          </p:nvSpPr>
          <p:spPr bwMode="auto">
            <a:xfrm rot="613854">
              <a:off x="1968" y="240"/>
              <a:ext cx="384" cy="432"/>
            </a:xfrm>
            <a:prstGeom prst="ellipse">
              <a:avLst/>
            </a:prstGeom>
            <a:noFill/>
            <a:ln w="38100">
              <a:solidFill>
                <a:schemeClr val="bg1"/>
              </a:solidFill>
              <a:round/>
              <a:headEnd/>
              <a:tailEnd/>
            </a:ln>
          </p:spPr>
          <p:txBody>
            <a:bodyPr wrap="none" anchor="ctr"/>
            <a:lstStyle/>
            <a:p>
              <a:endParaRPr lang="en-US"/>
            </a:p>
          </p:txBody>
        </p:sp>
        <p:sp>
          <p:nvSpPr>
            <p:cNvPr id="30857" name="Oval 124"/>
            <p:cNvSpPr>
              <a:spLocks noChangeArrowheads="1"/>
            </p:cNvSpPr>
            <p:nvPr/>
          </p:nvSpPr>
          <p:spPr bwMode="auto">
            <a:xfrm rot="613854">
              <a:off x="278" y="1487"/>
              <a:ext cx="384" cy="720"/>
            </a:xfrm>
            <a:prstGeom prst="ellipse">
              <a:avLst/>
            </a:prstGeom>
            <a:noFill/>
            <a:ln w="38100">
              <a:solidFill>
                <a:schemeClr val="bg1"/>
              </a:solidFill>
              <a:round/>
              <a:headEnd/>
              <a:tailEnd/>
            </a:ln>
          </p:spPr>
          <p:txBody>
            <a:bodyPr wrap="none" anchor="ctr"/>
            <a:lstStyle/>
            <a:p>
              <a:endParaRPr lang="en-US"/>
            </a:p>
          </p:txBody>
        </p:sp>
        <p:sp>
          <p:nvSpPr>
            <p:cNvPr id="30858" name="Oval 125"/>
            <p:cNvSpPr>
              <a:spLocks noChangeArrowheads="1"/>
            </p:cNvSpPr>
            <p:nvPr/>
          </p:nvSpPr>
          <p:spPr bwMode="auto">
            <a:xfrm rot="-1696591">
              <a:off x="1548" y="1363"/>
              <a:ext cx="1114" cy="747"/>
            </a:xfrm>
            <a:prstGeom prst="ellipse">
              <a:avLst/>
            </a:prstGeom>
            <a:noFill/>
            <a:ln w="38100">
              <a:solidFill>
                <a:schemeClr val="bg1"/>
              </a:solidFill>
              <a:round/>
              <a:headEnd/>
              <a:tailEnd/>
            </a:ln>
          </p:spPr>
          <p:txBody>
            <a:bodyPr wrap="none" anchor="ctr"/>
            <a:lstStyle/>
            <a:p>
              <a:endParaRPr lang="en-US"/>
            </a:p>
          </p:txBody>
        </p:sp>
        <p:sp>
          <p:nvSpPr>
            <p:cNvPr id="30859" name="Oval 126"/>
            <p:cNvSpPr>
              <a:spLocks noChangeArrowheads="1"/>
            </p:cNvSpPr>
            <p:nvPr/>
          </p:nvSpPr>
          <p:spPr bwMode="auto">
            <a:xfrm rot="-850769">
              <a:off x="646" y="945"/>
              <a:ext cx="864" cy="960"/>
            </a:xfrm>
            <a:prstGeom prst="ellipse">
              <a:avLst/>
            </a:prstGeom>
            <a:noFill/>
            <a:ln w="38100">
              <a:solidFill>
                <a:schemeClr val="bg1"/>
              </a:solidFill>
              <a:round/>
              <a:headEnd/>
              <a:tailEnd/>
            </a:ln>
          </p:spPr>
          <p:txBody>
            <a:bodyPr wrap="none" anchor="ctr"/>
            <a:lstStyle/>
            <a:p>
              <a:endParaRPr lang="en-US"/>
            </a:p>
          </p:txBody>
        </p:sp>
        <p:sp>
          <p:nvSpPr>
            <p:cNvPr id="30860" name="Oval 127"/>
            <p:cNvSpPr>
              <a:spLocks noChangeArrowheads="1"/>
            </p:cNvSpPr>
            <p:nvPr/>
          </p:nvSpPr>
          <p:spPr bwMode="auto">
            <a:xfrm rot="613854">
              <a:off x="2236" y="648"/>
              <a:ext cx="356" cy="385"/>
            </a:xfrm>
            <a:prstGeom prst="ellipse">
              <a:avLst/>
            </a:prstGeom>
            <a:noFill/>
            <a:ln w="38100">
              <a:solidFill>
                <a:schemeClr val="bg1"/>
              </a:solidFill>
              <a:round/>
              <a:headEnd/>
              <a:tailEnd/>
            </a:ln>
          </p:spPr>
          <p:txBody>
            <a:bodyPr wrap="none" anchor="ctr"/>
            <a:lstStyle/>
            <a:p>
              <a:endParaRPr lang="en-US"/>
            </a:p>
          </p:txBody>
        </p:sp>
        <p:sp>
          <p:nvSpPr>
            <p:cNvPr id="30861" name="Oval 128"/>
            <p:cNvSpPr>
              <a:spLocks noChangeArrowheads="1"/>
            </p:cNvSpPr>
            <p:nvPr/>
          </p:nvSpPr>
          <p:spPr bwMode="auto">
            <a:xfrm rot="613854">
              <a:off x="871" y="506"/>
              <a:ext cx="1475" cy="1235"/>
            </a:xfrm>
            <a:prstGeom prst="ellipse">
              <a:avLst/>
            </a:prstGeom>
            <a:noFill/>
            <a:ln w="38100">
              <a:solidFill>
                <a:schemeClr val="bg1"/>
              </a:solidFill>
              <a:round/>
              <a:headEnd/>
              <a:tailEnd/>
            </a:ln>
          </p:spPr>
          <p:txBody>
            <a:bodyPr wrap="none" anchor="ctr"/>
            <a:lstStyle/>
            <a:p>
              <a:endParaRPr lang="en-US"/>
            </a:p>
          </p:txBody>
        </p:sp>
        <p:sp>
          <p:nvSpPr>
            <p:cNvPr id="30862" name="Oval 129"/>
            <p:cNvSpPr>
              <a:spLocks noChangeArrowheads="1"/>
            </p:cNvSpPr>
            <p:nvPr/>
          </p:nvSpPr>
          <p:spPr bwMode="auto">
            <a:xfrm rot="613854">
              <a:off x="1381" y="931"/>
              <a:ext cx="260" cy="312"/>
            </a:xfrm>
            <a:prstGeom prst="ellipse">
              <a:avLst/>
            </a:prstGeom>
            <a:noFill/>
            <a:ln w="38100">
              <a:solidFill>
                <a:schemeClr val="bg1"/>
              </a:solidFill>
              <a:round/>
              <a:headEnd/>
              <a:tailEnd/>
            </a:ln>
          </p:spPr>
          <p:txBody>
            <a:bodyPr wrap="none" anchor="ctr"/>
            <a:lstStyle/>
            <a:p>
              <a:endParaRPr lang="en-US"/>
            </a:p>
          </p:txBody>
        </p:sp>
        <p:sp>
          <p:nvSpPr>
            <p:cNvPr id="30863" name="Oval 130"/>
            <p:cNvSpPr>
              <a:spLocks noChangeArrowheads="1"/>
            </p:cNvSpPr>
            <p:nvPr/>
          </p:nvSpPr>
          <p:spPr bwMode="auto">
            <a:xfrm rot="1063823">
              <a:off x="2253" y="352"/>
              <a:ext cx="576" cy="298"/>
            </a:xfrm>
            <a:prstGeom prst="ellipse">
              <a:avLst/>
            </a:prstGeom>
            <a:noFill/>
            <a:ln w="38100">
              <a:solidFill>
                <a:schemeClr val="bg1"/>
              </a:solidFill>
              <a:round/>
              <a:headEnd/>
              <a:tailEnd/>
            </a:ln>
          </p:spPr>
          <p:txBody>
            <a:bodyPr wrap="none" anchor="ctr"/>
            <a:lstStyle/>
            <a:p>
              <a:endParaRPr lang="en-US"/>
            </a:p>
          </p:txBody>
        </p:sp>
        <p:sp>
          <p:nvSpPr>
            <p:cNvPr id="30864" name="Oval 131"/>
            <p:cNvSpPr>
              <a:spLocks noChangeArrowheads="1"/>
            </p:cNvSpPr>
            <p:nvPr/>
          </p:nvSpPr>
          <p:spPr bwMode="auto">
            <a:xfrm rot="613854">
              <a:off x="2206" y="1887"/>
              <a:ext cx="528" cy="385"/>
            </a:xfrm>
            <a:prstGeom prst="ellipse">
              <a:avLst/>
            </a:prstGeom>
            <a:noFill/>
            <a:ln w="38100">
              <a:solidFill>
                <a:schemeClr val="bg1"/>
              </a:solidFill>
              <a:round/>
              <a:headEnd/>
              <a:tailEnd/>
            </a:ln>
          </p:spPr>
          <p:txBody>
            <a:bodyPr wrap="none" anchor="ctr"/>
            <a:lstStyle/>
            <a:p>
              <a:endParaRPr lang="en-US"/>
            </a:p>
          </p:txBody>
        </p:sp>
        <p:sp>
          <p:nvSpPr>
            <p:cNvPr id="30865" name="Oval 132"/>
            <p:cNvSpPr>
              <a:spLocks noChangeArrowheads="1"/>
            </p:cNvSpPr>
            <p:nvPr/>
          </p:nvSpPr>
          <p:spPr bwMode="auto">
            <a:xfrm rot="613854">
              <a:off x="804" y="1585"/>
              <a:ext cx="1248" cy="670"/>
            </a:xfrm>
            <a:prstGeom prst="ellipse">
              <a:avLst/>
            </a:prstGeom>
            <a:noFill/>
            <a:ln w="38100">
              <a:solidFill>
                <a:schemeClr val="bg1"/>
              </a:solidFill>
              <a:round/>
              <a:headEnd/>
              <a:tailEnd/>
            </a:ln>
          </p:spPr>
          <p:txBody>
            <a:bodyPr wrap="none" anchor="ctr"/>
            <a:lstStyle/>
            <a:p>
              <a:endParaRPr lang="en-US"/>
            </a:p>
          </p:txBody>
        </p:sp>
        <p:sp>
          <p:nvSpPr>
            <p:cNvPr id="30866" name="Oval 133"/>
            <p:cNvSpPr>
              <a:spLocks noChangeArrowheads="1"/>
            </p:cNvSpPr>
            <p:nvPr/>
          </p:nvSpPr>
          <p:spPr bwMode="auto">
            <a:xfrm rot="613854">
              <a:off x="336" y="571"/>
              <a:ext cx="395" cy="480"/>
            </a:xfrm>
            <a:prstGeom prst="ellipse">
              <a:avLst/>
            </a:prstGeom>
            <a:noFill/>
            <a:ln w="38100">
              <a:solidFill>
                <a:schemeClr val="bg1"/>
              </a:solidFill>
              <a:round/>
              <a:headEnd/>
              <a:tailEnd/>
            </a:ln>
          </p:spPr>
          <p:txBody>
            <a:bodyPr wrap="none" anchor="ctr"/>
            <a:lstStyle/>
            <a:p>
              <a:endParaRPr lang="en-US"/>
            </a:p>
          </p:txBody>
        </p:sp>
        <p:sp>
          <p:nvSpPr>
            <p:cNvPr id="30867" name="Oval 134"/>
            <p:cNvSpPr>
              <a:spLocks noChangeArrowheads="1"/>
            </p:cNvSpPr>
            <p:nvPr/>
          </p:nvSpPr>
          <p:spPr bwMode="auto">
            <a:xfrm rot="613854">
              <a:off x="2468" y="1020"/>
              <a:ext cx="241" cy="385"/>
            </a:xfrm>
            <a:prstGeom prst="ellipse">
              <a:avLst/>
            </a:prstGeom>
            <a:noFill/>
            <a:ln w="38100">
              <a:solidFill>
                <a:schemeClr val="bg1"/>
              </a:solidFill>
              <a:round/>
              <a:headEnd/>
              <a:tailEnd/>
            </a:ln>
          </p:spPr>
          <p:txBody>
            <a:bodyPr wrap="none" anchor="ctr"/>
            <a:lstStyle/>
            <a:p>
              <a:endParaRPr lang="en-US"/>
            </a:p>
          </p:txBody>
        </p:sp>
        <p:sp>
          <p:nvSpPr>
            <p:cNvPr id="30868" name="Oval 135"/>
            <p:cNvSpPr>
              <a:spLocks noChangeArrowheads="1"/>
            </p:cNvSpPr>
            <p:nvPr/>
          </p:nvSpPr>
          <p:spPr bwMode="auto">
            <a:xfrm rot="613854">
              <a:off x="1728" y="864"/>
              <a:ext cx="356" cy="385"/>
            </a:xfrm>
            <a:prstGeom prst="ellipse">
              <a:avLst/>
            </a:prstGeom>
            <a:noFill/>
            <a:ln w="38100">
              <a:solidFill>
                <a:schemeClr val="bg1"/>
              </a:solidFill>
              <a:round/>
              <a:headEnd/>
              <a:tailEnd/>
            </a:ln>
          </p:spPr>
          <p:txBody>
            <a:bodyPr wrap="none" anchor="ctr"/>
            <a:lstStyle/>
            <a:p>
              <a:endParaRPr lang="en-US"/>
            </a:p>
          </p:txBody>
        </p:sp>
        <p:sp>
          <p:nvSpPr>
            <p:cNvPr id="30869" name="Oval 136"/>
            <p:cNvSpPr>
              <a:spLocks noChangeArrowheads="1"/>
            </p:cNvSpPr>
            <p:nvPr/>
          </p:nvSpPr>
          <p:spPr bwMode="auto">
            <a:xfrm rot="613854">
              <a:off x="429" y="254"/>
              <a:ext cx="530" cy="385"/>
            </a:xfrm>
            <a:prstGeom prst="ellipse">
              <a:avLst/>
            </a:prstGeom>
            <a:noFill/>
            <a:ln w="38100">
              <a:solidFill>
                <a:schemeClr val="bg1"/>
              </a:solidFill>
              <a:round/>
              <a:headEnd/>
              <a:tailEnd/>
            </a:ln>
          </p:spPr>
          <p:txBody>
            <a:bodyPr wrap="none" anchor="ctr"/>
            <a:lstStyle/>
            <a:p>
              <a:endParaRPr lang="en-US"/>
            </a:p>
          </p:txBody>
        </p:sp>
        <p:sp>
          <p:nvSpPr>
            <p:cNvPr id="30870" name="Oval 154"/>
            <p:cNvSpPr>
              <a:spLocks noChangeArrowheads="1"/>
            </p:cNvSpPr>
            <p:nvPr/>
          </p:nvSpPr>
          <p:spPr bwMode="auto">
            <a:xfrm rot="613854">
              <a:off x="959" y="314"/>
              <a:ext cx="154" cy="97"/>
            </a:xfrm>
            <a:prstGeom prst="ellipse">
              <a:avLst/>
            </a:prstGeom>
            <a:noFill/>
            <a:ln w="38100">
              <a:solidFill>
                <a:schemeClr val="bg1"/>
              </a:solidFill>
              <a:round/>
              <a:headEnd/>
              <a:tailEnd/>
            </a:ln>
          </p:spPr>
          <p:txBody>
            <a:bodyPr wrap="none" anchor="ctr"/>
            <a:lstStyle/>
            <a:p>
              <a:endParaRPr lang="en-US"/>
            </a:p>
          </p:txBody>
        </p:sp>
        <p:sp>
          <p:nvSpPr>
            <p:cNvPr id="30871" name="Oval 155"/>
            <p:cNvSpPr>
              <a:spLocks noChangeArrowheads="1"/>
            </p:cNvSpPr>
            <p:nvPr/>
          </p:nvSpPr>
          <p:spPr bwMode="auto">
            <a:xfrm rot="613854">
              <a:off x="391" y="1079"/>
              <a:ext cx="154" cy="97"/>
            </a:xfrm>
            <a:prstGeom prst="ellipse">
              <a:avLst/>
            </a:prstGeom>
            <a:noFill/>
            <a:ln w="38100">
              <a:solidFill>
                <a:schemeClr val="bg1"/>
              </a:solidFill>
              <a:round/>
              <a:headEnd/>
              <a:tailEnd/>
            </a:ln>
          </p:spPr>
          <p:txBody>
            <a:bodyPr wrap="none" anchor="ctr"/>
            <a:lstStyle/>
            <a:p>
              <a:endParaRPr lang="en-US"/>
            </a:p>
          </p:txBody>
        </p:sp>
        <p:sp>
          <p:nvSpPr>
            <p:cNvPr id="30872" name="Oval 158"/>
            <p:cNvSpPr>
              <a:spLocks noChangeArrowheads="1"/>
            </p:cNvSpPr>
            <p:nvPr/>
          </p:nvSpPr>
          <p:spPr bwMode="auto">
            <a:xfrm rot="613854">
              <a:off x="624" y="2112"/>
              <a:ext cx="154" cy="97"/>
            </a:xfrm>
            <a:prstGeom prst="ellipse">
              <a:avLst/>
            </a:prstGeom>
            <a:noFill/>
            <a:ln w="38100">
              <a:solidFill>
                <a:schemeClr val="bg1"/>
              </a:solidFill>
              <a:round/>
              <a:headEnd/>
              <a:tailEnd/>
            </a:ln>
          </p:spPr>
          <p:txBody>
            <a:bodyPr wrap="none" anchor="ctr"/>
            <a:lstStyle/>
            <a:p>
              <a:endParaRPr lang="en-US"/>
            </a:p>
          </p:txBody>
        </p:sp>
        <p:sp>
          <p:nvSpPr>
            <p:cNvPr id="30873" name="Oval 161"/>
            <p:cNvSpPr>
              <a:spLocks noChangeArrowheads="1"/>
            </p:cNvSpPr>
            <p:nvPr/>
          </p:nvSpPr>
          <p:spPr bwMode="auto">
            <a:xfrm rot="613854">
              <a:off x="263" y="1304"/>
              <a:ext cx="480" cy="330"/>
            </a:xfrm>
            <a:prstGeom prst="ellipse">
              <a:avLst/>
            </a:prstGeom>
            <a:noFill/>
            <a:ln w="38100">
              <a:solidFill>
                <a:schemeClr val="bg1"/>
              </a:solidFill>
              <a:round/>
              <a:headEnd/>
              <a:tailEnd/>
            </a:ln>
          </p:spPr>
          <p:txBody>
            <a:bodyPr wrap="none" anchor="ctr"/>
            <a:lstStyle/>
            <a:p>
              <a:endParaRPr lang="en-US"/>
            </a:p>
          </p:txBody>
        </p:sp>
      </p:grpSp>
      <p:grpSp>
        <p:nvGrpSpPr>
          <p:cNvPr id="4" name="Group 166"/>
          <p:cNvGrpSpPr>
            <a:grpSpLocks/>
          </p:cNvGrpSpPr>
          <p:nvPr/>
        </p:nvGrpSpPr>
        <p:grpSpPr bwMode="auto">
          <a:xfrm>
            <a:off x="742950" y="1660525"/>
            <a:ext cx="7523163" cy="2889250"/>
            <a:chOff x="468" y="340"/>
            <a:chExt cx="4739" cy="1820"/>
          </a:xfrm>
        </p:grpSpPr>
        <p:sp>
          <p:nvSpPr>
            <p:cNvPr id="30835" name="Line 138"/>
            <p:cNvSpPr>
              <a:spLocks noChangeShapeType="1"/>
            </p:cNvSpPr>
            <p:nvPr/>
          </p:nvSpPr>
          <p:spPr bwMode="auto">
            <a:xfrm flipV="1">
              <a:off x="2448" y="1677"/>
              <a:ext cx="2063" cy="387"/>
            </a:xfrm>
            <a:prstGeom prst="line">
              <a:avLst/>
            </a:prstGeom>
            <a:noFill/>
            <a:ln w="38100">
              <a:solidFill>
                <a:srgbClr val="800080"/>
              </a:solidFill>
              <a:round/>
              <a:headEnd/>
              <a:tailEnd type="triangle" w="med" len="med"/>
            </a:ln>
          </p:spPr>
          <p:txBody>
            <a:bodyPr/>
            <a:lstStyle/>
            <a:p>
              <a:endParaRPr lang="en-US"/>
            </a:p>
          </p:txBody>
        </p:sp>
        <p:sp>
          <p:nvSpPr>
            <p:cNvPr id="30836" name="Line 139"/>
            <p:cNvSpPr>
              <a:spLocks noChangeShapeType="1"/>
            </p:cNvSpPr>
            <p:nvPr/>
          </p:nvSpPr>
          <p:spPr bwMode="auto">
            <a:xfrm flipV="1">
              <a:off x="2112" y="1379"/>
              <a:ext cx="2041" cy="349"/>
            </a:xfrm>
            <a:prstGeom prst="line">
              <a:avLst/>
            </a:prstGeom>
            <a:noFill/>
            <a:ln w="38100">
              <a:solidFill>
                <a:srgbClr val="800080"/>
              </a:solidFill>
              <a:round/>
              <a:headEnd/>
              <a:tailEnd type="triangle" w="med" len="med"/>
            </a:ln>
          </p:spPr>
          <p:txBody>
            <a:bodyPr/>
            <a:lstStyle/>
            <a:p>
              <a:endParaRPr lang="en-US"/>
            </a:p>
          </p:txBody>
        </p:sp>
        <p:sp>
          <p:nvSpPr>
            <p:cNvPr id="30837" name="Line 140"/>
            <p:cNvSpPr>
              <a:spLocks noChangeShapeType="1"/>
            </p:cNvSpPr>
            <p:nvPr/>
          </p:nvSpPr>
          <p:spPr bwMode="auto">
            <a:xfrm flipV="1">
              <a:off x="2592" y="1192"/>
              <a:ext cx="1025" cy="8"/>
            </a:xfrm>
            <a:prstGeom prst="line">
              <a:avLst/>
            </a:prstGeom>
            <a:noFill/>
            <a:ln w="38100">
              <a:solidFill>
                <a:srgbClr val="800080"/>
              </a:solidFill>
              <a:round/>
              <a:headEnd/>
              <a:tailEnd type="triangle" w="med" len="med"/>
            </a:ln>
          </p:spPr>
          <p:txBody>
            <a:bodyPr/>
            <a:lstStyle/>
            <a:p>
              <a:endParaRPr lang="en-US"/>
            </a:p>
          </p:txBody>
        </p:sp>
        <p:sp>
          <p:nvSpPr>
            <p:cNvPr id="30838" name="Line 141"/>
            <p:cNvSpPr>
              <a:spLocks noChangeShapeType="1"/>
            </p:cNvSpPr>
            <p:nvPr/>
          </p:nvSpPr>
          <p:spPr bwMode="auto">
            <a:xfrm flipV="1">
              <a:off x="2448" y="796"/>
              <a:ext cx="1200" cy="20"/>
            </a:xfrm>
            <a:prstGeom prst="line">
              <a:avLst/>
            </a:prstGeom>
            <a:noFill/>
            <a:ln w="38100">
              <a:solidFill>
                <a:srgbClr val="800080"/>
              </a:solidFill>
              <a:round/>
              <a:headEnd/>
              <a:tailEnd type="triangle" w="med" len="med"/>
            </a:ln>
          </p:spPr>
          <p:txBody>
            <a:bodyPr/>
            <a:lstStyle/>
            <a:p>
              <a:endParaRPr lang="en-US"/>
            </a:p>
          </p:txBody>
        </p:sp>
        <p:sp>
          <p:nvSpPr>
            <p:cNvPr id="30839" name="Line 142"/>
            <p:cNvSpPr>
              <a:spLocks noChangeShapeType="1"/>
            </p:cNvSpPr>
            <p:nvPr/>
          </p:nvSpPr>
          <p:spPr bwMode="auto">
            <a:xfrm>
              <a:off x="2544" y="516"/>
              <a:ext cx="1488" cy="540"/>
            </a:xfrm>
            <a:prstGeom prst="line">
              <a:avLst/>
            </a:prstGeom>
            <a:noFill/>
            <a:ln w="38100">
              <a:solidFill>
                <a:srgbClr val="800080"/>
              </a:solidFill>
              <a:round/>
              <a:headEnd/>
              <a:tailEnd type="triangle" w="med" len="med"/>
            </a:ln>
          </p:spPr>
          <p:txBody>
            <a:bodyPr/>
            <a:lstStyle/>
            <a:p>
              <a:endParaRPr lang="en-US"/>
            </a:p>
          </p:txBody>
        </p:sp>
        <p:sp>
          <p:nvSpPr>
            <p:cNvPr id="30840" name="Line 143"/>
            <p:cNvSpPr>
              <a:spLocks noChangeShapeType="1"/>
            </p:cNvSpPr>
            <p:nvPr/>
          </p:nvSpPr>
          <p:spPr bwMode="auto">
            <a:xfrm>
              <a:off x="2160" y="480"/>
              <a:ext cx="2448" cy="576"/>
            </a:xfrm>
            <a:prstGeom prst="line">
              <a:avLst/>
            </a:prstGeom>
            <a:noFill/>
            <a:ln w="38100">
              <a:solidFill>
                <a:srgbClr val="800080"/>
              </a:solidFill>
              <a:round/>
              <a:headEnd/>
              <a:tailEnd type="triangle" w="med" len="med"/>
            </a:ln>
          </p:spPr>
          <p:txBody>
            <a:bodyPr/>
            <a:lstStyle/>
            <a:p>
              <a:endParaRPr lang="en-US"/>
            </a:p>
          </p:txBody>
        </p:sp>
        <p:sp>
          <p:nvSpPr>
            <p:cNvPr id="30841" name="Line 144"/>
            <p:cNvSpPr>
              <a:spLocks noChangeShapeType="1"/>
            </p:cNvSpPr>
            <p:nvPr/>
          </p:nvSpPr>
          <p:spPr bwMode="auto">
            <a:xfrm flipV="1">
              <a:off x="1920" y="927"/>
              <a:ext cx="3056" cy="129"/>
            </a:xfrm>
            <a:prstGeom prst="line">
              <a:avLst/>
            </a:prstGeom>
            <a:noFill/>
            <a:ln w="38100">
              <a:solidFill>
                <a:srgbClr val="800080"/>
              </a:solidFill>
              <a:round/>
              <a:headEnd/>
              <a:tailEnd type="triangle" w="med" len="med"/>
            </a:ln>
          </p:spPr>
          <p:txBody>
            <a:bodyPr/>
            <a:lstStyle/>
            <a:p>
              <a:endParaRPr lang="en-US"/>
            </a:p>
          </p:txBody>
        </p:sp>
        <p:sp>
          <p:nvSpPr>
            <p:cNvPr id="30842" name="Line 145"/>
            <p:cNvSpPr>
              <a:spLocks noChangeShapeType="1"/>
            </p:cNvSpPr>
            <p:nvPr/>
          </p:nvSpPr>
          <p:spPr bwMode="auto">
            <a:xfrm flipV="1">
              <a:off x="1505" y="1056"/>
              <a:ext cx="3343" cy="35"/>
            </a:xfrm>
            <a:prstGeom prst="line">
              <a:avLst/>
            </a:prstGeom>
            <a:noFill/>
            <a:ln w="38100">
              <a:solidFill>
                <a:srgbClr val="800080"/>
              </a:solidFill>
              <a:round/>
              <a:headEnd/>
              <a:tailEnd type="triangle" w="med" len="med"/>
            </a:ln>
          </p:spPr>
          <p:txBody>
            <a:bodyPr/>
            <a:lstStyle/>
            <a:p>
              <a:endParaRPr lang="en-US"/>
            </a:p>
          </p:txBody>
        </p:sp>
        <p:sp>
          <p:nvSpPr>
            <p:cNvPr id="30843" name="Line 146"/>
            <p:cNvSpPr>
              <a:spLocks noChangeShapeType="1"/>
            </p:cNvSpPr>
            <p:nvPr/>
          </p:nvSpPr>
          <p:spPr bwMode="auto">
            <a:xfrm flipV="1">
              <a:off x="1498" y="1046"/>
              <a:ext cx="3329" cy="68"/>
            </a:xfrm>
            <a:prstGeom prst="line">
              <a:avLst/>
            </a:prstGeom>
            <a:noFill/>
            <a:ln w="38100">
              <a:solidFill>
                <a:srgbClr val="800080"/>
              </a:solidFill>
              <a:round/>
              <a:headEnd/>
              <a:tailEnd type="triangle" w="med" len="med"/>
            </a:ln>
          </p:spPr>
          <p:txBody>
            <a:bodyPr/>
            <a:lstStyle/>
            <a:p>
              <a:endParaRPr lang="en-US"/>
            </a:p>
          </p:txBody>
        </p:sp>
        <p:sp>
          <p:nvSpPr>
            <p:cNvPr id="30844" name="Line 147"/>
            <p:cNvSpPr>
              <a:spLocks noChangeShapeType="1"/>
            </p:cNvSpPr>
            <p:nvPr/>
          </p:nvSpPr>
          <p:spPr bwMode="auto">
            <a:xfrm flipV="1">
              <a:off x="1392" y="1051"/>
              <a:ext cx="3602" cy="917"/>
            </a:xfrm>
            <a:prstGeom prst="line">
              <a:avLst/>
            </a:prstGeom>
            <a:noFill/>
            <a:ln w="38100">
              <a:solidFill>
                <a:srgbClr val="800080"/>
              </a:solidFill>
              <a:round/>
              <a:headEnd/>
              <a:tailEnd type="triangle" w="med" len="med"/>
            </a:ln>
          </p:spPr>
          <p:txBody>
            <a:bodyPr/>
            <a:lstStyle/>
            <a:p>
              <a:endParaRPr lang="en-US"/>
            </a:p>
          </p:txBody>
        </p:sp>
        <p:sp>
          <p:nvSpPr>
            <p:cNvPr id="30845" name="Line 148"/>
            <p:cNvSpPr>
              <a:spLocks noChangeShapeType="1"/>
            </p:cNvSpPr>
            <p:nvPr/>
          </p:nvSpPr>
          <p:spPr bwMode="auto">
            <a:xfrm flipV="1">
              <a:off x="1347" y="963"/>
              <a:ext cx="3860" cy="742"/>
            </a:xfrm>
            <a:prstGeom prst="line">
              <a:avLst/>
            </a:prstGeom>
            <a:noFill/>
            <a:ln w="38100">
              <a:solidFill>
                <a:srgbClr val="800080"/>
              </a:solidFill>
              <a:round/>
              <a:headEnd/>
              <a:tailEnd type="triangle" w="med" len="med"/>
            </a:ln>
          </p:spPr>
          <p:txBody>
            <a:bodyPr/>
            <a:lstStyle/>
            <a:p>
              <a:endParaRPr lang="en-US"/>
            </a:p>
          </p:txBody>
        </p:sp>
        <p:sp>
          <p:nvSpPr>
            <p:cNvPr id="30846" name="Line 149"/>
            <p:cNvSpPr>
              <a:spLocks noChangeShapeType="1"/>
            </p:cNvSpPr>
            <p:nvPr/>
          </p:nvSpPr>
          <p:spPr bwMode="auto">
            <a:xfrm flipV="1">
              <a:off x="1056" y="1152"/>
              <a:ext cx="2685" cy="288"/>
            </a:xfrm>
            <a:prstGeom prst="line">
              <a:avLst/>
            </a:prstGeom>
            <a:noFill/>
            <a:ln w="38100">
              <a:solidFill>
                <a:srgbClr val="800080"/>
              </a:solidFill>
              <a:round/>
              <a:headEnd/>
              <a:tailEnd type="triangle" w="med" len="med"/>
            </a:ln>
          </p:spPr>
          <p:txBody>
            <a:bodyPr/>
            <a:lstStyle/>
            <a:p>
              <a:endParaRPr lang="en-US"/>
            </a:p>
          </p:txBody>
        </p:sp>
        <p:sp>
          <p:nvSpPr>
            <p:cNvPr id="30847" name="Line 150"/>
            <p:cNvSpPr>
              <a:spLocks noChangeShapeType="1"/>
            </p:cNvSpPr>
            <p:nvPr/>
          </p:nvSpPr>
          <p:spPr bwMode="auto">
            <a:xfrm flipV="1">
              <a:off x="468" y="1220"/>
              <a:ext cx="3663" cy="629"/>
            </a:xfrm>
            <a:prstGeom prst="line">
              <a:avLst/>
            </a:prstGeom>
            <a:noFill/>
            <a:ln w="38100">
              <a:solidFill>
                <a:srgbClr val="800080"/>
              </a:solidFill>
              <a:round/>
              <a:headEnd/>
              <a:tailEnd type="triangle" w="med" len="med"/>
            </a:ln>
          </p:spPr>
          <p:txBody>
            <a:bodyPr/>
            <a:lstStyle/>
            <a:p>
              <a:endParaRPr lang="en-US"/>
            </a:p>
          </p:txBody>
        </p:sp>
        <p:sp>
          <p:nvSpPr>
            <p:cNvPr id="30848" name="Line 152"/>
            <p:cNvSpPr>
              <a:spLocks noChangeShapeType="1"/>
            </p:cNvSpPr>
            <p:nvPr/>
          </p:nvSpPr>
          <p:spPr bwMode="auto">
            <a:xfrm>
              <a:off x="680" y="455"/>
              <a:ext cx="3208" cy="536"/>
            </a:xfrm>
            <a:prstGeom prst="line">
              <a:avLst/>
            </a:prstGeom>
            <a:noFill/>
            <a:ln w="38100">
              <a:solidFill>
                <a:srgbClr val="800080"/>
              </a:solidFill>
              <a:round/>
              <a:headEnd/>
              <a:tailEnd type="triangle" w="med" len="med"/>
            </a:ln>
          </p:spPr>
          <p:txBody>
            <a:bodyPr/>
            <a:lstStyle/>
            <a:p>
              <a:endParaRPr lang="en-US"/>
            </a:p>
          </p:txBody>
        </p:sp>
        <p:sp>
          <p:nvSpPr>
            <p:cNvPr id="30849" name="Line 156"/>
            <p:cNvSpPr>
              <a:spLocks noChangeShapeType="1"/>
            </p:cNvSpPr>
            <p:nvPr/>
          </p:nvSpPr>
          <p:spPr bwMode="auto">
            <a:xfrm>
              <a:off x="470" y="1128"/>
              <a:ext cx="3658" cy="312"/>
            </a:xfrm>
            <a:prstGeom prst="line">
              <a:avLst/>
            </a:prstGeom>
            <a:noFill/>
            <a:ln w="38100">
              <a:solidFill>
                <a:srgbClr val="800080"/>
              </a:solidFill>
              <a:round/>
              <a:headEnd/>
              <a:tailEnd type="triangle" w="med" len="med"/>
            </a:ln>
          </p:spPr>
          <p:txBody>
            <a:bodyPr/>
            <a:lstStyle/>
            <a:p>
              <a:endParaRPr lang="en-US"/>
            </a:p>
          </p:txBody>
        </p:sp>
        <p:sp>
          <p:nvSpPr>
            <p:cNvPr id="30850" name="Line 157"/>
            <p:cNvSpPr>
              <a:spLocks noChangeShapeType="1"/>
            </p:cNvSpPr>
            <p:nvPr/>
          </p:nvSpPr>
          <p:spPr bwMode="auto">
            <a:xfrm>
              <a:off x="1006" y="340"/>
              <a:ext cx="3195" cy="1060"/>
            </a:xfrm>
            <a:prstGeom prst="line">
              <a:avLst/>
            </a:prstGeom>
            <a:noFill/>
            <a:ln w="38100">
              <a:solidFill>
                <a:srgbClr val="800080"/>
              </a:solidFill>
              <a:round/>
              <a:headEnd/>
              <a:tailEnd type="triangle" w="med" len="med"/>
            </a:ln>
          </p:spPr>
          <p:txBody>
            <a:bodyPr/>
            <a:lstStyle/>
            <a:p>
              <a:endParaRPr lang="en-US"/>
            </a:p>
          </p:txBody>
        </p:sp>
        <p:sp>
          <p:nvSpPr>
            <p:cNvPr id="30851" name="Line 151"/>
            <p:cNvSpPr>
              <a:spLocks noChangeShapeType="1"/>
            </p:cNvSpPr>
            <p:nvPr/>
          </p:nvSpPr>
          <p:spPr bwMode="auto">
            <a:xfrm>
              <a:off x="520" y="818"/>
              <a:ext cx="3608" cy="622"/>
            </a:xfrm>
            <a:prstGeom prst="line">
              <a:avLst/>
            </a:prstGeom>
            <a:noFill/>
            <a:ln w="38100">
              <a:solidFill>
                <a:srgbClr val="800080"/>
              </a:solidFill>
              <a:round/>
              <a:headEnd/>
              <a:tailEnd type="triangle" w="med" len="med"/>
            </a:ln>
          </p:spPr>
          <p:txBody>
            <a:bodyPr/>
            <a:lstStyle/>
            <a:p>
              <a:endParaRPr lang="en-US"/>
            </a:p>
          </p:txBody>
        </p:sp>
        <p:sp>
          <p:nvSpPr>
            <p:cNvPr id="30852" name="Line 162"/>
            <p:cNvSpPr>
              <a:spLocks noChangeShapeType="1"/>
            </p:cNvSpPr>
            <p:nvPr/>
          </p:nvSpPr>
          <p:spPr bwMode="auto">
            <a:xfrm flipV="1">
              <a:off x="697" y="1319"/>
              <a:ext cx="3221" cy="841"/>
            </a:xfrm>
            <a:prstGeom prst="line">
              <a:avLst/>
            </a:prstGeom>
            <a:noFill/>
            <a:ln w="38100">
              <a:solidFill>
                <a:srgbClr val="800080"/>
              </a:solidFill>
              <a:round/>
              <a:headEnd/>
              <a:tailEnd type="triangle" w="med" len="med"/>
            </a:ln>
          </p:spPr>
          <p:txBody>
            <a:bodyPr/>
            <a:lstStyle/>
            <a:p>
              <a:endParaRPr lang="en-US"/>
            </a:p>
          </p:txBody>
        </p:sp>
        <p:sp>
          <p:nvSpPr>
            <p:cNvPr id="30853" name="Line 163"/>
            <p:cNvSpPr>
              <a:spLocks noChangeShapeType="1"/>
            </p:cNvSpPr>
            <p:nvPr/>
          </p:nvSpPr>
          <p:spPr bwMode="auto">
            <a:xfrm flipV="1">
              <a:off x="485" y="1185"/>
              <a:ext cx="3290" cy="278"/>
            </a:xfrm>
            <a:prstGeom prst="line">
              <a:avLst/>
            </a:prstGeom>
            <a:noFill/>
            <a:ln w="38100">
              <a:solidFill>
                <a:srgbClr val="800080"/>
              </a:solidFill>
              <a:round/>
              <a:headEnd/>
              <a:tailEnd type="triangle" w="med" len="med"/>
            </a:ln>
          </p:spPr>
          <p:txBody>
            <a:bodyPr/>
            <a:lstStyle/>
            <a:p>
              <a:endParaRPr lang="en-US"/>
            </a:p>
          </p:txBody>
        </p:sp>
      </p:grpSp>
      <p:grpSp>
        <p:nvGrpSpPr>
          <p:cNvPr id="5" name="Group 270"/>
          <p:cNvGrpSpPr>
            <a:grpSpLocks/>
          </p:cNvGrpSpPr>
          <p:nvPr/>
        </p:nvGrpSpPr>
        <p:grpSpPr bwMode="auto">
          <a:xfrm>
            <a:off x="5029200" y="1577975"/>
            <a:ext cx="3733800" cy="3124200"/>
            <a:chOff x="3168" y="288"/>
            <a:chExt cx="2352" cy="1968"/>
          </a:xfrm>
        </p:grpSpPr>
        <p:sp>
          <p:nvSpPr>
            <p:cNvPr id="30733" name="Rectangle 168"/>
            <p:cNvSpPr>
              <a:spLocks noChangeArrowheads="1"/>
            </p:cNvSpPr>
            <p:nvPr/>
          </p:nvSpPr>
          <p:spPr bwMode="auto">
            <a:xfrm>
              <a:off x="3168" y="288"/>
              <a:ext cx="2352" cy="1968"/>
            </a:xfrm>
            <a:prstGeom prst="rect">
              <a:avLst/>
            </a:prstGeom>
            <a:noFill/>
            <a:ln w="9525">
              <a:solidFill>
                <a:schemeClr val="tx1"/>
              </a:solidFill>
              <a:miter lim="800000"/>
              <a:headEnd/>
              <a:tailEnd/>
            </a:ln>
          </p:spPr>
          <p:txBody>
            <a:bodyPr wrap="none" anchor="ctr"/>
            <a:lstStyle/>
            <a:p>
              <a:endParaRPr lang="en-US"/>
            </a:p>
          </p:txBody>
        </p:sp>
        <p:grpSp>
          <p:nvGrpSpPr>
            <p:cNvPr id="6" name="Group 169"/>
            <p:cNvGrpSpPr>
              <a:grpSpLocks/>
            </p:cNvGrpSpPr>
            <p:nvPr/>
          </p:nvGrpSpPr>
          <p:grpSpPr bwMode="auto">
            <a:xfrm>
              <a:off x="3733" y="525"/>
              <a:ext cx="1691" cy="1239"/>
              <a:chOff x="3733" y="525"/>
              <a:chExt cx="1691" cy="1239"/>
            </a:xfrm>
          </p:grpSpPr>
          <p:sp>
            <p:nvSpPr>
              <p:cNvPr id="30814" name="Oval 170"/>
              <p:cNvSpPr>
                <a:spLocks noChangeArrowheads="1"/>
              </p:cNvSpPr>
              <p:nvPr/>
            </p:nvSpPr>
            <p:spPr bwMode="auto">
              <a:xfrm>
                <a:off x="3961" y="1156"/>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30815" name="Oval 171"/>
              <p:cNvSpPr>
                <a:spLocks noChangeArrowheads="1"/>
              </p:cNvSpPr>
              <p:nvPr/>
            </p:nvSpPr>
            <p:spPr bwMode="auto">
              <a:xfrm>
                <a:off x="3733" y="783"/>
                <a:ext cx="22"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0816" name="Oval 172"/>
              <p:cNvSpPr>
                <a:spLocks noChangeArrowheads="1"/>
              </p:cNvSpPr>
              <p:nvPr/>
            </p:nvSpPr>
            <p:spPr bwMode="auto">
              <a:xfrm>
                <a:off x="4304" y="1624"/>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0817" name="Oval 173"/>
              <p:cNvSpPr>
                <a:spLocks noChangeArrowheads="1"/>
              </p:cNvSpPr>
              <p:nvPr/>
            </p:nvSpPr>
            <p:spPr bwMode="auto">
              <a:xfrm>
                <a:off x="4578" y="1741"/>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0818" name="Oval 174"/>
              <p:cNvSpPr>
                <a:spLocks noChangeArrowheads="1"/>
              </p:cNvSpPr>
              <p:nvPr/>
            </p:nvSpPr>
            <p:spPr bwMode="auto">
              <a:xfrm>
                <a:off x="4784" y="1624"/>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0819" name="Oval 175"/>
              <p:cNvSpPr>
                <a:spLocks noChangeArrowheads="1"/>
              </p:cNvSpPr>
              <p:nvPr/>
            </p:nvSpPr>
            <p:spPr bwMode="auto">
              <a:xfrm>
                <a:off x="3961" y="1273"/>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30820" name="Oval 176"/>
              <p:cNvSpPr>
                <a:spLocks noChangeArrowheads="1"/>
              </p:cNvSpPr>
              <p:nvPr/>
            </p:nvSpPr>
            <p:spPr bwMode="auto">
              <a:xfrm>
                <a:off x="3961" y="1343"/>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30821" name="Oval 177"/>
              <p:cNvSpPr>
                <a:spLocks noChangeArrowheads="1"/>
              </p:cNvSpPr>
              <p:nvPr/>
            </p:nvSpPr>
            <p:spPr bwMode="auto">
              <a:xfrm>
                <a:off x="4167" y="1086"/>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30822" name="Oval 178"/>
              <p:cNvSpPr>
                <a:spLocks noChangeArrowheads="1"/>
              </p:cNvSpPr>
              <p:nvPr/>
            </p:nvSpPr>
            <p:spPr bwMode="auto">
              <a:xfrm>
                <a:off x="4075" y="1016"/>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30823" name="Oval 179"/>
              <p:cNvSpPr>
                <a:spLocks noChangeArrowheads="1"/>
              </p:cNvSpPr>
              <p:nvPr/>
            </p:nvSpPr>
            <p:spPr bwMode="auto">
              <a:xfrm>
                <a:off x="4555" y="1484"/>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0824" name="Oval 180"/>
              <p:cNvSpPr>
                <a:spLocks noChangeArrowheads="1"/>
              </p:cNvSpPr>
              <p:nvPr/>
            </p:nvSpPr>
            <p:spPr bwMode="auto">
              <a:xfrm>
                <a:off x="4624" y="525"/>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30825" name="Oval 181"/>
              <p:cNvSpPr>
                <a:spLocks noChangeArrowheads="1"/>
              </p:cNvSpPr>
              <p:nvPr/>
            </p:nvSpPr>
            <p:spPr bwMode="auto">
              <a:xfrm>
                <a:off x="4418" y="1086"/>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30826" name="Oval 182"/>
              <p:cNvSpPr>
                <a:spLocks noChangeArrowheads="1"/>
              </p:cNvSpPr>
              <p:nvPr/>
            </p:nvSpPr>
            <p:spPr bwMode="auto">
              <a:xfrm>
                <a:off x="3961" y="1016"/>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30827" name="Oval 183"/>
              <p:cNvSpPr>
                <a:spLocks noChangeArrowheads="1"/>
              </p:cNvSpPr>
              <p:nvPr/>
            </p:nvSpPr>
            <p:spPr bwMode="auto">
              <a:xfrm>
                <a:off x="4464" y="1647"/>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30828" name="Oval 184"/>
              <p:cNvSpPr>
                <a:spLocks noChangeArrowheads="1"/>
              </p:cNvSpPr>
              <p:nvPr/>
            </p:nvSpPr>
            <p:spPr bwMode="auto">
              <a:xfrm>
                <a:off x="4853" y="1577"/>
                <a:ext cx="22"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0829" name="Oval 185"/>
              <p:cNvSpPr>
                <a:spLocks noChangeArrowheads="1"/>
              </p:cNvSpPr>
              <p:nvPr/>
            </p:nvSpPr>
            <p:spPr bwMode="auto">
              <a:xfrm>
                <a:off x="4190" y="642"/>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30830" name="Oval 186"/>
              <p:cNvSpPr>
                <a:spLocks noChangeArrowheads="1"/>
              </p:cNvSpPr>
              <p:nvPr/>
            </p:nvSpPr>
            <p:spPr bwMode="auto">
              <a:xfrm>
                <a:off x="4258" y="853"/>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0831" name="Oval 187"/>
              <p:cNvSpPr>
                <a:spLocks noChangeArrowheads="1"/>
              </p:cNvSpPr>
              <p:nvPr/>
            </p:nvSpPr>
            <p:spPr bwMode="auto">
              <a:xfrm>
                <a:off x="3778" y="572"/>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30832" name="Oval 188"/>
              <p:cNvSpPr>
                <a:spLocks noChangeArrowheads="1"/>
              </p:cNvSpPr>
              <p:nvPr/>
            </p:nvSpPr>
            <p:spPr bwMode="auto">
              <a:xfrm>
                <a:off x="4464" y="1320"/>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0833" name="Oval 189"/>
              <p:cNvSpPr>
                <a:spLocks noChangeArrowheads="1"/>
              </p:cNvSpPr>
              <p:nvPr/>
            </p:nvSpPr>
            <p:spPr bwMode="auto">
              <a:xfrm>
                <a:off x="4350" y="1694"/>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0834" name="Oval 190"/>
              <p:cNvSpPr>
                <a:spLocks noChangeArrowheads="1"/>
              </p:cNvSpPr>
              <p:nvPr/>
            </p:nvSpPr>
            <p:spPr bwMode="auto">
              <a:xfrm>
                <a:off x="5401" y="1040"/>
                <a:ext cx="23" cy="23"/>
              </a:xfrm>
              <a:prstGeom prst="ellipse">
                <a:avLst/>
              </a:prstGeom>
              <a:solidFill>
                <a:schemeClr val="tx2"/>
              </a:solidFill>
              <a:ln w="9525">
                <a:solidFill>
                  <a:schemeClr val="tx1"/>
                </a:solidFill>
                <a:round/>
                <a:headEnd/>
                <a:tailEnd/>
              </a:ln>
            </p:spPr>
            <p:txBody>
              <a:bodyPr wrap="none" anchor="ctr"/>
              <a:lstStyle/>
              <a:p>
                <a:endParaRPr lang="en-US"/>
              </a:p>
            </p:txBody>
          </p:sp>
        </p:grpSp>
        <p:grpSp>
          <p:nvGrpSpPr>
            <p:cNvPr id="7" name="Group 191"/>
            <p:cNvGrpSpPr>
              <a:grpSpLocks/>
            </p:cNvGrpSpPr>
            <p:nvPr/>
          </p:nvGrpSpPr>
          <p:grpSpPr bwMode="auto">
            <a:xfrm>
              <a:off x="3504" y="432"/>
              <a:ext cx="1897" cy="1779"/>
              <a:chOff x="3504" y="432"/>
              <a:chExt cx="1897" cy="1779"/>
            </a:xfrm>
          </p:grpSpPr>
          <p:grpSp>
            <p:nvGrpSpPr>
              <p:cNvPr id="8" name="Group 192"/>
              <p:cNvGrpSpPr>
                <a:grpSpLocks/>
              </p:cNvGrpSpPr>
              <p:nvPr/>
            </p:nvGrpSpPr>
            <p:grpSpPr bwMode="auto">
              <a:xfrm>
                <a:off x="3710" y="479"/>
                <a:ext cx="1668" cy="1425"/>
                <a:chOff x="3710" y="479"/>
                <a:chExt cx="1668" cy="1425"/>
              </a:xfrm>
            </p:grpSpPr>
            <p:sp>
              <p:nvSpPr>
                <p:cNvPr id="30794" name="Oval 193"/>
                <p:cNvSpPr>
                  <a:spLocks noChangeArrowheads="1"/>
                </p:cNvSpPr>
                <p:nvPr/>
              </p:nvSpPr>
              <p:spPr bwMode="auto">
                <a:xfrm>
                  <a:off x="3755" y="1297"/>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0795" name="Oval 194"/>
                <p:cNvSpPr>
                  <a:spLocks noChangeArrowheads="1"/>
                </p:cNvSpPr>
                <p:nvPr/>
              </p:nvSpPr>
              <p:spPr bwMode="auto">
                <a:xfrm>
                  <a:off x="4327" y="1881"/>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0796" name="Oval 195"/>
                <p:cNvSpPr>
                  <a:spLocks noChangeArrowheads="1"/>
                </p:cNvSpPr>
                <p:nvPr/>
              </p:nvSpPr>
              <p:spPr bwMode="auto">
                <a:xfrm>
                  <a:off x="4281" y="1554"/>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0797" name="Oval 196"/>
                <p:cNvSpPr>
                  <a:spLocks noChangeArrowheads="1"/>
                </p:cNvSpPr>
                <p:nvPr/>
              </p:nvSpPr>
              <p:spPr bwMode="auto">
                <a:xfrm>
                  <a:off x="4213" y="1694"/>
                  <a:ext cx="22"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0798" name="Oval 197"/>
                <p:cNvSpPr>
                  <a:spLocks noChangeArrowheads="1"/>
                </p:cNvSpPr>
                <p:nvPr/>
              </p:nvSpPr>
              <p:spPr bwMode="auto">
                <a:xfrm>
                  <a:off x="4235" y="1554"/>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0799" name="Oval 198"/>
                <p:cNvSpPr>
                  <a:spLocks noChangeArrowheads="1"/>
                </p:cNvSpPr>
                <p:nvPr/>
              </p:nvSpPr>
              <p:spPr bwMode="auto">
                <a:xfrm>
                  <a:off x="4921" y="1741"/>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0800" name="Oval 199"/>
                <p:cNvSpPr>
                  <a:spLocks noChangeArrowheads="1"/>
                </p:cNvSpPr>
                <p:nvPr/>
              </p:nvSpPr>
              <p:spPr bwMode="auto">
                <a:xfrm>
                  <a:off x="3710" y="712"/>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30801" name="Oval 200"/>
                <p:cNvSpPr>
                  <a:spLocks noChangeArrowheads="1"/>
                </p:cNvSpPr>
                <p:nvPr/>
              </p:nvSpPr>
              <p:spPr bwMode="auto">
                <a:xfrm>
                  <a:off x="4693" y="1110"/>
                  <a:ext cx="22"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0802" name="Oval 201"/>
                <p:cNvSpPr>
                  <a:spLocks noChangeArrowheads="1"/>
                </p:cNvSpPr>
                <p:nvPr/>
              </p:nvSpPr>
              <p:spPr bwMode="auto">
                <a:xfrm>
                  <a:off x="3801" y="829"/>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30803" name="Oval 202"/>
                <p:cNvSpPr>
                  <a:spLocks noChangeArrowheads="1"/>
                </p:cNvSpPr>
                <p:nvPr/>
              </p:nvSpPr>
              <p:spPr bwMode="auto">
                <a:xfrm>
                  <a:off x="4761" y="619"/>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0804" name="Oval 203"/>
                <p:cNvSpPr>
                  <a:spLocks noChangeArrowheads="1"/>
                </p:cNvSpPr>
                <p:nvPr/>
              </p:nvSpPr>
              <p:spPr bwMode="auto">
                <a:xfrm>
                  <a:off x="4464" y="1460"/>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30805" name="Oval 204"/>
                <p:cNvSpPr>
                  <a:spLocks noChangeArrowheads="1"/>
                </p:cNvSpPr>
                <p:nvPr/>
              </p:nvSpPr>
              <p:spPr bwMode="auto">
                <a:xfrm>
                  <a:off x="4875" y="923"/>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0806" name="Oval 205"/>
                <p:cNvSpPr>
                  <a:spLocks noChangeArrowheads="1"/>
                </p:cNvSpPr>
                <p:nvPr/>
              </p:nvSpPr>
              <p:spPr bwMode="auto">
                <a:xfrm>
                  <a:off x="4830" y="853"/>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0807" name="Oval 206"/>
                <p:cNvSpPr>
                  <a:spLocks noChangeArrowheads="1"/>
                </p:cNvSpPr>
                <p:nvPr/>
              </p:nvSpPr>
              <p:spPr bwMode="auto">
                <a:xfrm>
                  <a:off x="4213" y="923"/>
                  <a:ext cx="22"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0808" name="Oval 207"/>
                <p:cNvSpPr>
                  <a:spLocks noChangeArrowheads="1"/>
                </p:cNvSpPr>
                <p:nvPr/>
              </p:nvSpPr>
              <p:spPr bwMode="auto">
                <a:xfrm>
                  <a:off x="4304" y="969"/>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30809" name="Oval 208"/>
                <p:cNvSpPr>
                  <a:spLocks noChangeArrowheads="1"/>
                </p:cNvSpPr>
                <p:nvPr/>
              </p:nvSpPr>
              <p:spPr bwMode="auto">
                <a:xfrm>
                  <a:off x="4761" y="736"/>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0810" name="Oval 209"/>
                <p:cNvSpPr>
                  <a:spLocks noChangeArrowheads="1"/>
                </p:cNvSpPr>
                <p:nvPr/>
              </p:nvSpPr>
              <p:spPr bwMode="auto">
                <a:xfrm>
                  <a:off x="4715" y="502"/>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0811" name="Oval 210"/>
                <p:cNvSpPr>
                  <a:spLocks noChangeArrowheads="1"/>
                </p:cNvSpPr>
                <p:nvPr/>
              </p:nvSpPr>
              <p:spPr bwMode="auto">
                <a:xfrm>
                  <a:off x="4533" y="479"/>
                  <a:ext cx="22"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0812" name="Oval 211"/>
                <p:cNvSpPr>
                  <a:spLocks noChangeArrowheads="1"/>
                </p:cNvSpPr>
                <p:nvPr/>
              </p:nvSpPr>
              <p:spPr bwMode="auto">
                <a:xfrm>
                  <a:off x="5355" y="1133"/>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0813" name="Oval 212"/>
                <p:cNvSpPr>
                  <a:spLocks noChangeArrowheads="1"/>
                </p:cNvSpPr>
                <p:nvPr/>
              </p:nvSpPr>
              <p:spPr bwMode="auto">
                <a:xfrm>
                  <a:off x="5035" y="969"/>
                  <a:ext cx="23" cy="24"/>
                </a:xfrm>
                <a:prstGeom prst="ellipse">
                  <a:avLst/>
                </a:prstGeom>
                <a:solidFill>
                  <a:schemeClr val="tx2"/>
                </a:solidFill>
                <a:ln w="9525">
                  <a:solidFill>
                    <a:schemeClr val="tx1"/>
                  </a:solidFill>
                  <a:round/>
                  <a:headEnd/>
                  <a:tailEnd/>
                </a:ln>
              </p:spPr>
              <p:txBody>
                <a:bodyPr wrap="none" anchor="ctr"/>
                <a:lstStyle/>
                <a:p>
                  <a:endParaRPr lang="en-US"/>
                </a:p>
              </p:txBody>
            </p:sp>
          </p:grpSp>
          <p:grpSp>
            <p:nvGrpSpPr>
              <p:cNvPr id="9" name="Group 213"/>
              <p:cNvGrpSpPr>
                <a:grpSpLocks/>
              </p:cNvGrpSpPr>
              <p:nvPr/>
            </p:nvGrpSpPr>
            <p:grpSpPr bwMode="auto">
              <a:xfrm>
                <a:off x="3504" y="432"/>
                <a:ext cx="1897" cy="1779"/>
                <a:chOff x="3504" y="432"/>
                <a:chExt cx="1897" cy="1779"/>
              </a:xfrm>
            </p:grpSpPr>
            <p:grpSp>
              <p:nvGrpSpPr>
                <p:cNvPr id="10" name="Group 214"/>
                <p:cNvGrpSpPr>
                  <a:grpSpLocks/>
                </p:cNvGrpSpPr>
                <p:nvPr/>
              </p:nvGrpSpPr>
              <p:grpSpPr bwMode="auto">
                <a:xfrm>
                  <a:off x="4075" y="432"/>
                  <a:ext cx="1075" cy="1355"/>
                  <a:chOff x="4075" y="432"/>
                  <a:chExt cx="1075" cy="1355"/>
                </a:xfrm>
              </p:grpSpPr>
              <p:sp>
                <p:nvSpPr>
                  <p:cNvPr id="30785" name="Oval 215"/>
                  <p:cNvSpPr>
                    <a:spLocks noChangeArrowheads="1"/>
                  </p:cNvSpPr>
                  <p:nvPr/>
                </p:nvSpPr>
                <p:spPr bwMode="auto">
                  <a:xfrm>
                    <a:off x="4761" y="1764"/>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0786" name="Oval 216"/>
                  <p:cNvSpPr>
                    <a:spLocks noChangeArrowheads="1"/>
                  </p:cNvSpPr>
                  <p:nvPr/>
                </p:nvSpPr>
                <p:spPr bwMode="auto">
                  <a:xfrm>
                    <a:off x="4533" y="1437"/>
                    <a:ext cx="22"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0787" name="Oval 217"/>
                  <p:cNvSpPr>
                    <a:spLocks noChangeArrowheads="1"/>
                  </p:cNvSpPr>
                  <p:nvPr/>
                </p:nvSpPr>
                <p:spPr bwMode="auto">
                  <a:xfrm>
                    <a:off x="4693" y="806"/>
                    <a:ext cx="22"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0788" name="Oval 218"/>
                  <p:cNvSpPr>
                    <a:spLocks noChangeArrowheads="1"/>
                  </p:cNvSpPr>
                  <p:nvPr/>
                </p:nvSpPr>
                <p:spPr bwMode="auto">
                  <a:xfrm>
                    <a:off x="4555" y="689"/>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0789" name="Oval 219"/>
                  <p:cNvSpPr>
                    <a:spLocks noChangeArrowheads="1"/>
                  </p:cNvSpPr>
                  <p:nvPr/>
                </p:nvSpPr>
                <p:spPr bwMode="auto">
                  <a:xfrm>
                    <a:off x="5127" y="1063"/>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0790" name="Oval 220"/>
                  <p:cNvSpPr>
                    <a:spLocks noChangeArrowheads="1"/>
                  </p:cNvSpPr>
                  <p:nvPr/>
                </p:nvSpPr>
                <p:spPr bwMode="auto">
                  <a:xfrm>
                    <a:off x="4304" y="1086"/>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30791" name="Oval 221"/>
                  <p:cNvSpPr>
                    <a:spLocks noChangeArrowheads="1"/>
                  </p:cNvSpPr>
                  <p:nvPr/>
                </p:nvSpPr>
                <p:spPr bwMode="auto">
                  <a:xfrm>
                    <a:off x="4075" y="1273"/>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30792" name="Oval 222"/>
                  <p:cNvSpPr>
                    <a:spLocks noChangeArrowheads="1"/>
                  </p:cNvSpPr>
                  <p:nvPr/>
                </p:nvSpPr>
                <p:spPr bwMode="auto">
                  <a:xfrm>
                    <a:off x="4578" y="432"/>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0793" name="Oval 223"/>
                  <p:cNvSpPr>
                    <a:spLocks noChangeArrowheads="1"/>
                  </p:cNvSpPr>
                  <p:nvPr/>
                </p:nvSpPr>
                <p:spPr bwMode="auto">
                  <a:xfrm>
                    <a:off x="4464" y="572"/>
                    <a:ext cx="23" cy="24"/>
                  </a:xfrm>
                  <a:prstGeom prst="ellipse">
                    <a:avLst/>
                  </a:prstGeom>
                  <a:solidFill>
                    <a:schemeClr val="tx2"/>
                  </a:solidFill>
                  <a:ln w="9525">
                    <a:solidFill>
                      <a:schemeClr val="tx1"/>
                    </a:solidFill>
                    <a:round/>
                    <a:headEnd/>
                    <a:tailEnd/>
                  </a:ln>
                </p:spPr>
                <p:txBody>
                  <a:bodyPr wrap="none" anchor="ctr"/>
                  <a:lstStyle/>
                  <a:p>
                    <a:endParaRPr lang="en-US"/>
                  </a:p>
                </p:txBody>
              </p:sp>
            </p:grpSp>
            <p:grpSp>
              <p:nvGrpSpPr>
                <p:cNvPr id="11" name="Group 224"/>
                <p:cNvGrpSpPr>
                  <a:grpSpLocks/>
                </p:cNvGrpSpPr>
                <p:nvPr/>
              </p:nvGrpSpPr>
              <p:grpSpPr bwMode="auto">
                <a:xfrm>
                  <a:off x="3550" y="502"/>
                  <a:ext cx="1463" cy="1613"/>
                  <a:chOff x="3550" y="502"/>
                  <a:chExt cx="1463" cy="1613"/>
                </a:xfrm>
              </p:grpSpPr>
              <p:sp>
                <p:nvSpPr>
                  <p:cNvPr id="30770" name="Oval 225"/>
                  <p:cNvSpPr>
                    <a:spLocks noChangeArrowheads="1"/>
                  </p:cNvSpPr>
                  <p:nvPr/>
                </p:nvSpPr>
                <p:spPr bwMode="auto">
                  <a:xfrm>
                    <a:off x="4235" y="1904"/>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30771" name="Oval 226"/>
                  <p:cNvSpPr>
                    <a:spLocks noChangeArrowheads="1"/>
                  </p:cNvSpPr>
                  <p:nvPr/>
                </p:nvSpPr>
                <p:spPr bwMode="auto">
                  <a:xfrm>
                    <a:off x="4304" y="1928"/>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0772" name="Oval 227"/>
                  <p:cNvSpPr>
                    <a:spLocks noChangeArrowheads="1"/>
                  </p:cNvSpPr>
                  <p:nvPr/>
                </p:nvSpPr>
                <p:spPr bwMode="auto">
                  <a:xfrm>
                    <a:off x="4441" y="1741"/>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0773" name="Oval 228"/>
                  <p:cNvSpPr>
                    <a:spLocks noChangeArrowheads="1"/>
                  </p:cNvSpPr>
                  <p:nvPr/>
                </p:nvSpPr>
                <p:spPr bwMode="auto">
                  <a:xfrm>
                    <a:off x="4258" y="1367"/>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0774" name="Oval 229"/>
                  <p:cNvSpPr>
                    <a:spLocks noChangeArrowheads="1"/>
                  </p:cNvSpPr>
                  <p:nvPr/>
                </p:nvSpPr>
                <p:spPr bwMode="auto">
                  <a:xfrm>
                    <a:off x="3870" y="1156"/>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30775" name="Oval 230"/>
                  <p:cNvSpPr>
                    <a:spLocks noChangeArrowheads="1"/>
                  </p:cNvSpPr>
                  <p:nvPr/>
                </p:nvSpPr>
                <p:spPr bwMode="auto">
                  <a:xfrm>
                    <a:off x="3573" y="712"/>
                    <a:ext cx="22"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30776" name="Oval 231"/>
                  <p:cNvSpPr>
                    <a:spLocks noChangeArrowheads="1"/>
                  </p:cNvSpPr>
                  <p:nvPr/>
                </p:nvSpPr>
                <p:spPr bwMode="auto">
                  <a:xfrm>
                    <a:off x="4738" y="899"/>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30777" name="Oval 232"/>
                  <p:cNvSpPr>
                    <a:spLocks noChangeArrowheads="1"/>
                  </p:cNvSpPr>
                  <p:nvPr/>
                </p:nvSpPr>
                <p:spPr bwMode="auto">
                  <a:xfrm>
                    <a:off x="4921" y="993"/>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0778" name="Oval 233"/>
                  <p:cNvSpPr>
                    <a:spLocks noChangeArrowheads="1"/>
                  </p:cNvSpPr>
                  <p:nvPr/>
                </p:nvSpPr>
                <p:spPr bwMode="auto">
                  <a:xfrm>
                    <a:off x="4441" y="1577"/>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0779" name="Oval 234"/>
                  <p:cNvSpPr>
                    <a:spLocks noChangeArrowheads="1"/>
                  </p:cNvSpPr>
                  <p:nvPr/>
                </p:nvSpPr>
                <p:spPr bwMode="auto">
                  <a:xfrm>
                    <a:off x="4510" y="1577"/>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0780" name="Oval 235"/>
                  <p:cNvSpPr>
                    <a:spLocks noChangeArrowheads="1"/>
                  </p:cNvSpPr>
                  <p:nvPr/>
                </p:nvSpPr>
                <p:spPr bwMode="auto">
                  <a:xfrm>
                    <a:off x="4190" y="2091"/>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30781" name="Oval 236"/>
                  <p:cNvSpPr>
                    <a:spLocks noChangeArrowheads="1"/>
                  </p:cNvSpPr>
                  <p:nvPr/>
                </p:nvSpPr>
                <p:spPr bwMode="auto">
                  <a:xfrm>
                    <a:off x="4990" y="1834"/>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0782" name="Oval 237"/>
                  <p:cNvSpPr>
                    <a:spLocks noChangeArrowheads="1"/>
                  </p:cNvSpPr>
                  <p:nvPr/>
                </p:nvSpPr>
                <p:spPr bwMode="auto">
                  <a:xfrm>
                    <a:off x="4327" y="1367"/>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0783" name="Oval 238"/>
                  <p:cNvSpPr>
                    <a:spLocks noChangeArrowheads="1"/>
                  </p:cNvSpPr>
                  <p:nvPr/>
                </p:nvSpPr>
                <p:spPr bwMode="auto">
                  <a:xfrm>
                    <a:off x="4007" y="1390"/>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0784" name="Oval 239"/>
                  <p:cNvSpPr>
                    <a:spLocks noChangeArrowheads="1"/>
                  </p:cNvSpPr>
                  <p:nvPr/>
                </p:nvSpPr>
                <p:spPr bwMode="auto">
                  <a:xfrm>
                    <a:off x="3550" y="502"/>
                    <a:ext cx="23" cy="23"/>
                  </a:xfrm>
                  <a:prstGeom prst="ellipse">
                    <a:avLst/>
                  </a:prstGeom>
                  <a:solidFill>
                    <a:schemeClr val="tx2"/>
                  </a:solidFill>
                  <a:ln w="9525">
                    <a:solidFill>
                      <a:schemeClr val="tx1"/>
                    </a:solidFill>
                    <a:round/>
                    <a:headEnd/>
                    <a:tailEnd/>
                  </a:ln>
                </p:spPr>
                <p:txBody>
                  <a:bodyPr wrap="none" anchor="ctr"/>
                  <a:lstStyle/>
                  <a:p>
                    <a:endParaRPr lang="en-US"/>
                  </a:p>
                </p:txBody>
              </p:sp>
            </p:grpSp>
            <p:grpSp>
              <p:nvGrpSpPr>
                <p:cNvPr id="12" name="Group 240"/>
                <p:cNvGrpSpPr>
                  <a:grpSpLocks/>
                </p:cNvGrpSpPr>
                <p:nvPr/>
              </p:nvGrpSpPr>
              <p:grpSpPr bwMode="auto">
                <a:xfrm>
                  <a:off x="3504" y="528"/>
                  <a:ext cx="1897" cy="1683"/>
                  <a:chOff x="3504" y="525"/>
                  <a:chExt cx="1897" cy="1683"/>
                </a:xfrm>
              </p:grpSpPr>
              <p:sp>
                <p:nvSpPr>
                  <p:cNvPr id="30741" name="Oval 241"/>
                  <p:cNvSpPr>
                    <a:spLocks noChangeArrowheads="1"/>
                  </p:cNvSpPr>
                  <p:nvPr/>
                </p:nvSpPr>
                <p:spPr bwMode="auto">
                  <a:xfrm>
                    <a:off x="3870" y="1250"/>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0742" name="Oval 242"/>
                  <p:cNvSpPr>
                    <a:spLocks noChangeArrowheads="1"/>
                  </p:cNvSpPr>
                  <p:nvPr/>
                </p:nvSpPr>
                <p:spPr bwMode="auto">
                  <a:xfrm>
                    <a:off x="3915" y="1203"/>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30743" name="Oval 243"/>
                  <p:cNvSpPr>
                    <a:spLocks noChangeArrowheads="1"/>
                  </p:cNvSpPr>
                  <p:nvPr/>
                </p:nvSpPr>
                <p:spPr bwMode="auto">
                  <a:xfrm>
                    <a:off x="4167" y="1951"/>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0744" name="Oval 244"/>
                  <p:cNvSpPr>
                    <a:spLocks noChangeArrowheads="1"/>
                  </p:cNvSpPr>
                  <p:nvPr/>
                </p:nvSpPr>
                <p:spPr bwMode="auto">
                  <a:xfrm>
                    <a:off x="4281" y="1787"/>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30745" name="Oval 245"/>
                  <p:cNvSpPr>
                    <a:spLocks noChangeArrowheads="1"/>
                  </p:cNvSpPr>
                  <p:nvPr/>
                </p:nvSpPr>
                <p:spPr bwMode="auto">
                  <a:xfrm>
                    <a:off x="4304" y="2068"/>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0746" name="Oval 246"/>
                  <p:cNvSpPr>
                    <a:spLocks noChangeArrowheads="1"/>
                  </p:cNvSpPr>
                  <p:nvPr/>
                </p:nvSpPr>
                <p:spPr bwMode="auto">
                  <a:xfrm>
                    <a:off x="4075" y="2044"/>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30747" name="Oval 247"/>
                  <p:cNvSpPr>
                    <a:spLocks noChangeArrowheads="1"/>
                  </p:cNvSpPr>
                  <p:nvPr/>
                </p:nvSpPr>
                <p:spPr bwMode="auto">
                  <a:xfrm>
                    <a:off x="4235" y="1554"/>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0748" name="Oval 248"/>
                  <p:cNvSpPr>
                    <a:spLocks noChangeArrowheads="1"/>
                  </p:cNvSpPr>
                  <p:nvPr/>
                </p:nvSpPr>
                <p:spPr bwMode="auto">
                  <a:xfrm>
                    <a:off x="4647" y="1671"/>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0749" name="Oval 249"/>
                  <p:cNvSpPr>
                    <a:spLocks noChangeArrowheads="1"/>
                  </p:cNvSpPr>
                  <p:nvPr/>
                </p:nvSpPr>
                <p:spPr bwMode="auto">
                  <a:xfrm>
                    <a:off x="4944" y="1647"/>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30750" name="Oval 250"/>
                  <p:cNvSpPr>
                    <a:spLocks noChangeArrowheads="1"/>
                  </p:cNvSpPr>
                  <p:nvPr/>
                </p:nvSpPr>
                <p:spPr bwMode="auto">
                  <a:xfrm>
                    <a:off x="4350" y="1460"/>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30751" name="Oval 251"/>
                  <p:cNvSpPr>
                    <a:spLocks noChangeArrowheads="1"/>
                  </p:cNvSpPr>
                  <p:nvPr/>
                </p:nvSpPr>
                <p:spPr bwMode="auto">
                  <a:xfrm>
                    <a:off x="3824" y="1320"/>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0752" name="Oval 252"/>
                  <p:cNvSpPr>
                    <a:spLocks noChangeArrowheads="1"/>
                  </p:cNvSpPr>
                  <p:nvPr/>
                </p:nvSpPr>
                <p:spPr bwMode="auto">
                  <a:xfrm>
                    <a:off x="4007" y="1110"/>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0753" name="Oval 253"/>
                  <p:cNvSpPr>
                    <a:spLocks noChangeArrowheads="1"/>
                  </p:cNvSpPr>
                  <p:nvPr/>
                </p:nvSpPr>
                <p:spPr bwMode="auto">
                  <a:xfrm>
                    <a:off x="4030" y="899"/>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30754" name="Oval 254"/>
                  <p:cNvSpPr>
                    <a:spLocks noChangeArrowheads="1"/>
                  </p:cNvSpPr>
                  <p:nvPr/>
                </p:nvSpPr>
                <p:spPr bwMode="auto">
                  <a:xfrm>
                    <a:off x="4258" y="1273"/>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30755" name="Oval 255"/>
                  <p:cNvSpPr>
                    <a:spLocks noChangeArrowheads="1"/>
                  </p:cNvSpPr>
                  <p:nvPr/>
                </p:nvSpPr>
                <p:spPr bwMode="auto">
                  <a:xfrm>
                    <a:off x="4624" y="1227"/>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0756" name="Oval 256"/>
                  <p:cNvSpPr>
                    <a:spLocks noChangeArrowheads="1"/>
                  </p:cNvSpPr>
                  <p:nvPr/>
                </p:nvSpPr>
                <p:spPr bwMode="auto">
                  <a:xfrm>
                    <a:off x="4578" y="923"/>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0757" name="Oval 257"/>
                  <p:cNvSpPr>
                    <a:spLocks noChangeArrowheads="1"/>
                  </p:cNvSpPr>
                  <p:nvPr/>
                </p:nvSpPr>
                <p:spPr bwMode="auto">
                  <a:xfrm>
                    <a:off x="3710" y="525"/>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30758" name="Oval 258"/>
                  <p:cNvSpPr>
                    <a:spLocks noChangeArrowheads="1"/>
                  </p:cNvSpPr>
                  <p:nvPr/>
                </p:nvSpPr>
                <p:spPr bwMode="auto">
                  <a:xfrm>
                    <a:off x="4670" y="666"/>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0759" name="Oval 259"/>
                  <p:cNvSpPr>
                    <a:spLocks noChangeArrowheads="1"/>
                  </p:cNvSpPr>
                  <p:nvPr/>
                </p:nvSpPr>
                <p:spPr bwMode="auto">
                  <a:xfrm>
                    <a:off x="4578" y="572"/>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30760" name="Oval 260"/>
                  <p:cNvSpPr>
                    <a:spLocks noChangeArrowheads="1"/>
                  </p:cNvSpPr>
                  <p:nvPr/>
                </p:nvSpPr>
                <p:spPr bwMode="auto">
                  <a:xfrm>
                    <a:off x="5104" y="853"/>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0761" name="Oval 261"/>
                  <p:cNvSpPr>
                    <a:spLocks noChangeArrowheads="1"/>
                  </p:cNvSpPr>
                  <p:nvPr/>
                </p:nvSpPr>
                <p:spPr bwMode="auto">
                  <a:xfrm>
                    <a:off x="5081" y="1133"/>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0762" name="Oval 262"/>
                  <p:cNvSpPr>
                    <a:spLocks noChangeArrowheads="1"/>
                  </p:cNvSpPr>
                  <p:nvPr/>
                </p:nvSpPr>
                <p:spPr bwMode="auto">
                  <a:xfrm>
                    <a:off x="5378" y="1203"/>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30763" name="Oval 263"/>
                  <p:cNvSpPr>
                    <a:spLocks noChangeArrowheads="1"/>
                  </p:cNvSpPr>
                  <p:nvPr/>
                </p:nvSpPr>
                <p:spPr bwMode="auto">
                  <a:xfrm>
                    <a:off x="5333" y="946"/>
                    <a:ext cx="22"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0764" name="Oval 264"/>
                  <p:cNvSpPr>
                    <a:spLocks noChangeArrowheads="1"/>
                  </p:cNvSpPr>
                  <p:nvPr/>
                </p:nvSpPr>
                <p:spPr bwMode="auto">
                  <a:xfrm>
                    <a:off x="4258" y="2185"/>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0765" name="Oval 265"/>
                  <p:cNvSpPr>
                    <a:spLocks noChangeArrowheads="1"/>
                  </p:cNvSpPr>
                  <p:nvPr/>
                </p:nvSpPr>
                <p:spPr bwMode="auto">
                  <a:xfrm>
                    <a:off x="4030" y="759"/>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30766" name="Oval 266"/>
                  <p:cNvSpPr>
                    <a:spLocks noChangeArrowheads="1"/>
                  </p:cNvSpPr>
                  <p:nvPr/>
                </p:nvSpPr>
                <p:spPr bwMode="auto">
                  <a:xfrm>
                    <a:off x="3504" y="596"/>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0767" name="Oval 267"/>
                  <p:cNvSpPr>
                    <a:spLocks noChangeArrowheads="1"/>
                  </p:cNvSpPr>
                  <p:nvPr/>
                </p:nvSpPr>
                <p:spPr bwMode="auto">
                  <a:xfrm>
                    <a:off x="4533" y="1320"/>
                    <a:ext cx="22"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0768" name="Oval 268"/>
                  <p:cNvSpPr>
                    <a:spLocks noChangeArrowheads="1"/>
                  </p:cNvSpPr>
                  <p:nvPr/>
                </p:nvSpPr>
                <p:spPr bwMode="auto">
                  <a:xfrm>
                    <a:off x="4533" y="1086"/>
                    <a:ext cx="22"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30769" name="Oval 269"/>
                  <p:cNvSpPr>
                    <a:spLocks noChangeArrowheads="1"/>
                  </p:cNvSpPr>
                  <p:nvPr/>
                </p:nvSpPr>
                <p:spPr bwMode="auto">
                  <a:xfrm>
                    <a:off x="4578" y="1156"/>
                    <a:ext cx="23" cy="24"/>
                  </a:xfrm>
                  <a:prstGeom prst="ellipse">
                    <a:avLst/>
                  </a:prstGeom>
                  <a:solidFill>
                    <a:schemeClr val="tx2"/>
                  </a:solidFill>
                  <a:ln w="9525">
                    <a:solidFill>
                      <a:schemeClr val="tx1"/>
                    </a:solidFill>
                    <a:round/>
                    <a:headEnd/>
                    <a:tailEnd/>
                  </a:ln>
                </p:spPr>
                <p:txBody>
                  <a:bodyPr wrap="none" anchor="ctr"/>
                  <a:lstStyle/>
                  <a:p>
                    <a:endParaRPr lang="en-US"/>
                  </a:p>
                </p:txBody>
              </p:sp>
            </p:grpSp>
          </p:grpSp>
        </p:grpSp>
      </p:grpSp>
      <p:grpSp>
        <p:nvGrpSpPr>
          <p:cNvPr id="13" name="Group 275"/>
          <p:cNvGrpSpPr>
            <a:grpSpLocks/>
          </p:cNvGrpSpPr>
          <p:nvPr/>
        </p:nvGrpSpPr>
        <p:grpSpPr bwMode="auto">
          <a:xfrm>
            <a:off x="4876800" y="1501775"/>
            <a:ext cx="4011613" cy="3322638"/>
            <a:chOff x="3072" y="240"/>
            <a:chExt cx="2527" cy="2093"/>
          </a:xfrm>
        </p:grpSpPr>
        <p:sp>
          <p:nvSpPr>
            <p:cNvPr id="30729" name="Rectangle 271"/>
            <p:cNvSpPr>
              <a:spLocks noChangeArrowheads="1"/>
            </p:cNvSpPr>
            <p:nvPr/>
          </p:nvSpPr>
          <p:spPr bwMode="auto">
            <a:xfrm>
              <a:off x="3120" y="240"/>
              <a:ext cx="96" cy="2064"/>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30730" name="Rectangle 272"/>
            <p:cNvSpPr>
              <a:spLocks noChangeArrowheads="1"/>
            </p:cNvSpPr>
            <p:nvPr/>
          </p:nvSpPr>
          <p:spPr bwMode="auto">
            <a:xfrm>
              <a:off x="5472" y="240"/>
              <a:ext cx="96" cy="2064"/>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30731" name="Rectangle 273"/>
            <p:cNvSpPr>
              <a:spLocks noChangeArrowheads="1"/>
            </p:cNvSpPr>
            <p:nvPr/>
          </p:nvSpPr>
          <p:spPr bwMode="auto">
            <a:xfrm>
              <a:off x="3103" y="2237"/>
              <a:ext cx="2496" cy="96"/>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30732" name="Rectangle 274"/>
            <p:cNvSpPr>
              <a:spLocks noChangeArrowheads="1"/>
            </p:cNvSpPr>
            <p:nvPr/>
          </p:nvSpPr>
          <p:spPr bwMode="auto">
            <a:xfrm>
              <a:off x="3072" y="240"/>
              <a:ext cx="2496" cy="96"/>
            </a:xfrm>
            <a:prstGeom prst="rect">
              <a:avLst/>
            </a:prstGeom>
            <a:solidFill>
              <a:schemeClr val="bg1"/>
            </a:solidFill>
            <a:ln w="9525">
              <a:solidFill>
                <a:schemeClr val="bg1"/>
              </a:solidFill>
              <a:miter lim="800000"/>
              <a:headEnd/>
              <a:tailEnd/>
            </a:ln>
          </p:spPr>
          <p:txBody>
            <a:bodyPr wrap="none" anchor="ct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1986"/>
                                        </p:tgtEl>
                                        <p:attrNameLst>
                                          <p:attrName>style.visibility</p:attrName>
                                        </p:attrNameLst>
                                      </p:cBhvr>
                                      <p:to>
                                        <p:strVal val="visible"/>
                                      </p:to>
                                    </p:set>
                                    <p:animEffect transition="in" filter="fade">
                                      <p:cBhvr>
                                        <p:cTn id="7" dur="1000"/>
                                        <p:tgtEl>
                                          <p:spTgt spid="41986"/>
                                        </p:tgtEl>
                                      </p:cBhvr>
                                    </p:animEffect>
                                    <p:anim calcmode="lin" valueType="num">
                                      <p:cBhvr>
                                        <p:cTn id="8" dur="1000" fill="hold"/>
                                        <p:tgtEl>
                                          <p:spTgt spid="41986"/>
                                        </p:tgtEl>
                                        <p:attrNameLst>
                                          <p:attrName>ppt_x</p:attrName>
                                        </p:attrNameLst>
                                      </p:cBhvr>
                                      <p:tavLst>
                                        <p:tav tm="0">
                                          <p:val>
                                            <p:strVal val="#ppt_x"/>
                                          </p:val>
                                        </p:tav>
                                        <p:tav tm="100000">
                                          <p:val>
                                            <p:strVal val="#ppt_x"/>
                                          </p:val>
                                        </p:tav>
                                      </p:tavLst>
                                    </p:anim>
                                    <p:anim calcmode="lin" valueType="num">
                                      <p:cBhvr>
                                        <p:cTn id="9" dur="1000" fill="hold"/>
                                        <p:tgtEl>
                                          <p:spTgt spid="4198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2000"/>
                                        <p:tgtEl>
                                          <p:spTgt spid="3"/>
                                        </p:tgtEl>
                                      </p:cBhvr>
                                    </p:animEffect>
                                  </p:childTnLst>
                                </p:cTn>
                              </p:par>
                            </p:childTnLst>
                          </p:cTn>
                        </p:par>
                        <p:par>
                          <p:cTn id="14" fill="hold">
                            <p:stCondLst>
                              <p:cond delay="300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subTnLst>
                                    <p:set>
                                      <p:cBhvr override="childStyle">
                                        <p:cTn dur="1" fill="hold" display="0" masterRel="sameClick" afterEffect="1">
                                          <p:stCondLst>
                                            <p:cond evt="end" delay="0">
                                              <p:tn val="15"/>
                                            </p:cond>
                                          </p:stCondLst>
                                        </p:cTn>
                                        <p:tgtEl>
                                          <p:spTgt spid="4"/>
                                        </p:tgtEl>
                                        <p:attrNameLst>
                                          <p:attrName>style.visibility</p:attrName>
                                        </p:attrNameLst>
                                      </p:cBhvr>
                                      <p:to>
                                        <p:strVal val="hidden"/>
                                      </p:to>
                                    </p:set>
                                  </p:subTnLst>
                                </p:cTn>
                              </p:par>
                            </p:childTnLst>
                          </p:cTn>
                        </p:par>
                        <p:par>
                          <p:cTn id="18" fill="hold">
                            <p:stCondLst>
                              <p:cond delay="3500"/>
                            </p:stCondLst>
                            <p:childTnLst>
                              <p:par>
                                <p:cTn id="19" presetID="1"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par>
                          <p:cTn id="21" fill="hold">
                            <p:stCondLst>
                              <p:cond delay="3500"/>
                            </p:stCondLst>
                            <p:childTnLst>
                              <p:par>
                                <p:cTn id="22" presetID="54" presetClass="exit" presetSubtype="0" decel="100000" fill="hold" nodeType="afterEffect">
                                  <p:stCondLst>
                                    <p:cond delay="0"/>
                                  </p:stCondLst>
                                  <p:childTnLst>
                                    <p:anim calcmode="lin" valueType="num">
                                      <p:cBhvr>
                                        <p:cTn id="23" dur="500"/>
                                        <p:tgtEl>
                                          <p:spTgt spid="3"/>
                                        </p:tgtEl>
                                        <p:attrNameLst>
                                          <p:attrName>ppt_w</p:attrName>
                                        </p:attrNameLst>
                                      </p:cBhvr>
                                      <p:tavLst>
                                        <p:tav tm="0">
                                          <p:val>
                                            <p:strVal val="ppt_w"/>
                                          </p:val>
                                        </p:tav>
                                        <p:tav tm="100000">
                                          <p:val>
                                            <p:strVal val="ppt_w*0.05"/>
                                          </p:val>
                                        </p:tav>
                                      </p:tavLst>
                                    </p:anim>
                                    <p:anim calcmode="lin" valueType="num">
                                      <p:cBhvr>
                                        <p:cTn id="24" dur="500"/>
                                        <p:tgtEl>
                                          <p:spTgt spid="3"/>
                                        </p:tgtEl>
                                        <p:attrNameLst>
                                          <p:attrName>ppt_h</p:attrName>
                                        </p:attrNameLst>
                                      </p:cBhvr>
                                      <p:tavLst>
                                        <p:tav tm="0">
                                          <p:val>
                                            <p:strVal val="ppt_h"/>
                                          </p:val>
                                        </p:tav>
                                        <p:tav tm="100000">
                                          <p:val>
                                            <p:strVal val="ppt_h"/>
                                          </p:val>
                                        </p:tav>
                                      </p:tavLst>
                                    </p:anim>
                                    <p:anim calcmode="lin" valueType="num">
                                      <p:cBhvr>
                                        <p:cTn id="25" dur="500"/>
                                        <p:tgtEl>
                                          <p:spTgt spid="3"/>
                                        </p:tgtEl>
                                        <p:attrNameLst>
                                          <p:attrName>ppt_x</p:attrName>
                                        </p:attrNameLst>
                                      </p:cBhvr>
                                      <p:tavLst>
                                        <p:tav tm="0">
                                          <p:val>
                                            <p:strVal val="ppt_x"/>
                                          </p:val>
                                        </p:tav>
                                        <p:tav tm="100000">
                                          <p:val>
                                            <p:strVal val="ppt_x-.2"/>
                                          </p:val>
                                        </p:tav>
                                      </p:tavLst>
                                    </p:anim>
                                    <p:anim calcmode="lin" valueType="num">
                                      <p:cBhvr>
                                        <p:cTn id="26" dur="500"/>
                                        <p:tgtEl>
                                          <p:spTgt spid="3"/>
                                        </p:tgtEl>
                                        <p:attrNameLst>
                                          <p:attrName>ppt_y</p:attrName>
                                        </p:attrNameLst>
                                      </p:cBhvr>
                                      <p:tavLst>
                                        <p:tav tm="0">
                                          <p:val>
                                            <p:strVal val="ppt_y"/>
                                          </p:val>
                                        </p:tav>
                                        <p:tav tm="100000">
                                          <p:val>
                                            <p:strVal val="ppt_y"/>
                                          </p:val>
                                        </p:tav>
                                      </p:tavLst>
                                    </p:anim>
                                    <p:animEffect transition="out" filter="fade">
                                      <p:cBhvr>
                                        <p:cTn id="27" dur="500"/>
                                        <p:tgtEl>
                                          <p:spTgt spid="3"/>
                                        </p:tgtEl>
                                      </p:cBhvr>
                                    </p:animEffect>
                                    <p:set>
                                      <p:cBhvr>
                                        <p:cTn id="28" dur="1" fill="hold">
                                          <p:stCondLst>
                                            <p:cond delay="499"/>
                                          </p:stCondLst>
                                        </p:cTn>
                                        <p:tgtEl>
                                          <p:spTgt spid="3"/>
                                        </p:tgtEl>
                                        <p:attrNameLst>
                                          <p:attrName>style.visibility</p:attrName>
                                        </p:attrNameLst>
                                      </p:cBhvr>
                                      <p:to>
                                        <p:strVal val="hidden"/>
                                      </p:to>
                                    </p:set>
                                  </p:childTnLst>
                                </p:cTn>
                              </p:par>
                              <p:par>
                                <p:cTn id="29" presetID="54" presetClass="exit" presetSubtype="0" decel="100000" fill="hold" nodeType="withEffect">
                                  <p:stCondLst>
                                    <p:cond delay="0"/>
                                  </p:stCondLst>
                                  <p:childTnLst>
                                    <p:anim calcmode="lin" valueType="num">
                                      <p:cBhvr>
                                        <p:cTn id="30" dur="500"/>
                                        <p:tgtEl>
                                          <p:spTgt spid="41986"/>
                                        </p:tgtEl>
                                        <p:attrNameLst>
                                          <p:attrName>ppt_w</p:attrName>
                                        </p:attrNameLst>
                                      </p:cBhvr>
                                      <p:tavLst>
                                        <p:tav tm="0">
                                          <p:val>
                                            <p:strVal val="ppt_w"/>
                                          </p:val>
                                        </p:tav>
                                        <p:tav tm="100000">
                                          <p:val>
                                            <p:strVal val="ppt_w*0.05"/>
                                          </p:val>
                                        </p:tav>
                                      </p:tavLst>
                                    </p:anim>
                                    <p:anim calcmode="lin" valueType="num">
                                      <p:cBhvr>
                                        <p:cTn id="31" dur="500"/>
                                        <p:tgtEl>
                                          <p:spTgt spid="41986"/>
                                        </p:tgtEl>
                                        <p:attrNameLst>
                                          <p:attrName>ppt_h</p:attrName>
                                        </p:attrNameLst>
                                      </p:cBhvr>
                                      <p:tavLst>
                                        <p:tav tm="0">
                                          <p:val>
                                            <p:strVal val="ppt_h"/>
                                          </p:val>
                                        </p:tav>
                                        <p:tav tm="100000">
                                          <p:val>
                                            <p:strVal val="ppt_h"/>
                                          </p:val>
                                        </p:tav>
                                      </p:tavLst>
                                    </p:anim>
                                    <p:anim calcmode="lin" valueType="num">
                                      <p:cBhvr>
                                        <p:cTn id="32" dur="500"/>
                                        <p:tgtEl>
                                          <p:spTgt spid="41986"/>
                                        </p:tgtEl>
                                        <p:attrNameLst>
                                          <p:attrName>ppt_x</p:attrName>
                                        </p:attrNameLst>
                                      </p:cBhvr>
                                      <p:tavLst>
                                        <p:tav tm="0">
                                          <p:val>
                                            <p:strVal val="ppt_x"/>
                                          </p:val>
                                        </p:tav>
                                        <p:tav tm="100000">
                                          <p:val>
                                            <p:strVal val="ppt_x-.2"/>
                                          </p:val>
                                        </p:tav>
                                      </p:tavLst>
                                    </p:anim>
                                    <p:anim calcmode="lin" valueType="num">
                                      <p:cBhvr>
                                        <p:cTn id="33" dur="500"/>
                                        <p:tgtEl>
                                          <p:spTgt spid="41986"/>
                                        </p:tgtEl>
                                        <p:attrNameLst>
                                          <p:attrName>ppt_y</p:attrName>
                                        </p:attrNameLst>
                                      </p:cBhvr>
                                      <p:tavLst>
                                        <p:tav tm="0">
                                          <p:val>
                                            <p:strVal val="ppt_y"/>
                                          </p:val>
                                        </p:tav>
                                        <p:tav tm="100000">
                                          <p:val>
                                            <p:strVal val="ppt_y"/>
                                          </p:val>
                                        </p:tav>
                                      </p:tavLst>
                                    </p:anim>
                                    <p:animEffect transition="out" filter="fade">
                                      <p:cBhvr>
                                        <p:cTn id="34" dur="500"/>
                                        <p:tgtEl>
                                          <p:spTgt spid="41986"/>
                                        </p:tgtEl>
                                      </p:cBhvr>
                                    </p:animEffect>
                                    <p:set>
                                      <p:cBhvr>
                                        <p:cTn id="35" dur="1" fill="hold">
                                          <p:stCondLst>
                                            <p:cond delay="499"/>
                                          </p:stCondLst>
                                        </p:cTn>
                                        <p:tgtEl>
                                          <p:spTgt spid="41986"/>
                                        </p:tgtEl>
                                        <p:attrNameLst>
                                          <p:attrName>style.visibility</p:attrName>
                                        </p:attrNameLst>
                                      </p:cBhvr>
                                      <p:to>
                                        <p:strVal val="hidden"/>
                                      </p:to>
                                    </p:se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66"/>
          <p:cNvGrpSpPr>
            <a:grpSpLocks/>
          </p:cNvGrpSpPr>
          <p:nvPr/>
        </p:nvGrpSpPr>
        <p:grpSpPr bwMode="auto">
          <a:xfrm>
            <a:off x="5029200" y="1562100"/>
            <a:ext cx="3733800" cy="3124200"/>
            <a:chOff x="3168" y="288"/>
            <a:chExt cx="2352" cy="1968"/>
          </a:xfrm>
        </p:grpSpPr>
        <p:sp>
          <p:nvSpPr>
            <p:cNvPr id="32105" name="Rectangle 3"/>
            <p:cNvSpPr>
              <a:spLocks noChangeArrowheads="1"/>
            </p:cNvSpPr>
            <p:nvPr/>
          </p:nvSpPr>
          <p:spPr bwMode="auto">
            <a:xfrm>
              <a:off x="3168" y="288"/>
              <a:ext cx="2352" cy="1968"/>
            </a:xfrm>
            <a:prstGeom prst="rect">
              <a:avLst/>
            </a:prstGeom>
            <a:noFill/>
            <a:ln w="9525">
              <a:solidFill>
                <a:schemeClr val="tx1"/>
              </a:solidFill>
              <a:miter lim="800000"/>
              <a:headEnd/>
              <a:tailEnd/>
            </a:ln>
          </p:spPr>
          <p:txBody>
            <a:bodyPr wrap="none" anchor="ctr"/>
            <a:lstStyle/>
            <a:p>
              <a:endParaRPr lang="en-US"/>
            </a:p>
          </p:txBody>
        </p:sp>
        <p:grpSp>
          <p:nvGrpSpPr>
            <p:cNvPr id="3" name="Group 4"/>
            <p:cNvGrpSpPr>
              <a:grpSpLocks/>
            </p:cNvGrpSpPr>
            <p:nvPr/>
          </p:nvGrpSpPr>
          <p:grpSpPr bwMode="auto">
            <a:xfrm>
              <a:off x="3618" y="783"/>
              <a:ext cx="1623" cy="911"/>
              <a:chOff x="3618" y="783"/>
              <a:chExt cx="1623" cy="911"/>
            </a:xfrm>
          </p:grpSpPr>
          <p:sp>
            <p:nvSpPr>
              <p:cNvPr id="32210" name="Oval 5"/>
              <p:cNvSpPr>
                <a:spLocks noChangeArrowheads="1"/>
              </p:cNvSpPr>
              <p:nvPr/>
            </p:nvSpPr>
            <p:spPr bwMode="auto">
              <a:xfrm>
                <a:off x="3915" y="1297"/>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2211" name="Oval 6"/>
              <p:cNvSpPr>
                <a:spLocks noChangeArrowheads="1"/>
              </p:cNvSpPr>
              <p:nvPr/>
            </p:nvSpPr>
            <p:spPr bwMode="auto">
              <a:xfrm>
                <a:off x="3870" y="993"/>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2212" name="Oval 7"/>
              <p:cNvSpPr>
                <a:spLocks noChangeArrowheads="1"/>
              </p:cNvSpPr>
              <p:nvPr/>
            </p:nvSpPr>
            <p:spPr bwMode="auto">
              <a:xfrm>
                <a:off x="4487" y="1671"/>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2213" name="Oval 8"/>
              <p:cNvSpPr>
                <a:spLocks noChangeArrowheads="1"/>
              </p:cNvSpPr>
              <p:nvPr/>
            </p:nvSpPr>
            <p:spPr bwMode="auto">
              <a:xfrm>
                <a:off x="4121" y="1203"/>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32214" name="Oval 9"/>
              <p:cNvSpPr>
                <a:spLocks noChangeArrowheads="1"/>
              </p:cNvSpPr>
              <p:nvPr/>
            </p:nvSpPr>
            <p:spPr bwMode="auto">
              <a:xfrm>
                <a:off x="4030" y="1063"/>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2215" name="Oval 10"/>
              <p:cNvSpPr>
                <a:spLocks noChangeArrowheads="1"/>
              </p:cNvSpPr>
              <p:nvPr/>
            </p:nvSpPr>
            <p:spPr bwMode="auto">
              <a:xfrm>
                <a:off x="4807" y="1040"/>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2216" name="Oval 11"/>
              <p:cNvSpPr>
                <a:spLocks noChangeArrowheads="1"/>
              </p:cNvSpPr>
              <p:nvPr/>
            </p:nvSpPr>
            <p:spPr bwMode="auto">
              <a:xfrm>
                <a:off x="4624" y="1040"/>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2217" name="Oval 12"/>
              <p:cNvSpPr>
                <a:spLocks noChangeArrowheads="1"/>
              </p:cNvSpPr>
              <p:nvPr/>
            </p:nvSpPr>
            <p:spPr bwMode="auto">
              <a:xfrm>
                <a:off x="4967" y="1040"/>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2218" name="Oval 13"/>
              <p:cNvSpPr>
                <a:spLocks noChangeArrowheads="1"/>
              </p:cNvSpPr>
              <p:nvPr/>
            </p:nvSpPr>
            <p:spPr bwMode="auto">
              <a:xfrm>
                <a:off x="5218" y="946"/>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2219" name="Oval 14"/>
              <p:cNvSpPr>
                <a:spLocks noChangeArrowheads="1"/>
              </p:cNvSpPr>
              <p:nvPr/>
            </p:nvSpPr>
            <p:spPr bwMode="auto">
              <a:xfrm>
                <a:off x="4144" y="1367"/>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2220" name="Oval 15"/>
              <p:cNvSpPr>
                <a:spLocks noChangeArrowheads="1"/>
              </p:cNvSpPr>
              <p:nvPr/>
            </p:nvSpPr>
            <p:spPr bwMode="auto">
              <a:xfrm>
                <a:off x="4967" y="923"/>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2221" name="Oval 16"/>
              <p:cNvSpPr>
                <a:spLocks noChangeArrowheads="1"/>
              </p:cNvSpPr>
              <p:nvPr/>
            </p:nvSpPr>
            <p:spPr bwMode="auto">
              <a:xfrm>
                <a:off x="3618" y="1180"/>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2222" name="Oval 17"/>
              <p:cNvSpPr>
                <a:spLocks noChangeArrowheads="1"/>
              </p:cNvSpPr>
              <p:nvPr/>
            </p:nvSpPr>
            <p:spPr bwMode="auto">
              <a:xfrm>
                <a:off x="3755" y="1180"/>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2223" name="Oval 18"/>
              <p:cNvSpPr>
                <a:spLocks noChangeArrowheads="1"/>
              </p:cNvSpPr>
              <p:nvPr/>
            </p:nvSpPr>
            <p:spPr bwMode="auto">
              <a:xfrm>
                <a:off x="3733" y="1133"/>
                <a:ext cx="22"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2224" name="Oval 19"/>
              <p:cNvSpPr>
                <a:spLocks noChangeArrowheads="1"/>
              </p:cNvSpPr>
              <p:nvPr/>
            </p:nvSpPr>
            <p:spPr bwMode="auto">
              <a:xfrm>
                <a:off x="4121" y="1413"/>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32225" name="Oval 20"/>
              <p:cNvSpPr>
                <a:spLocks noChangeArrowheads="1"/>
              </p:cNvSpPr>
              <p:nvPr/>
            </p:nvSpPr>
            <p:spPr bwMode="auto">
              <a:xfrm>
                <a:off x="4213" y="1390"/>
                <a:ext cx="22"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2226" name="Oval 21"/>
              <p:cNvSpPr>
                <a:spLocks noChangeArrowheads="1"/>
              </p:cNvSpPr>
              <p:nvPr/>
            </p:nvSpPr>
            <p:spPr bwMode="auto">
              <a:xfrm>
                <a:off x="3641" y="783"/>
                <a:ext cx="23" cy="23"/>
              </a:xfrm>
              <a:prstGeom prst="ellipse">
                <a:avLst/>
              </a:prstGeom>
              <a:solidFill>
                <a:schemeClr val="tx2"/>
              </a:solidFill>
              <a:ln w="9525">
                <a:solidFill>
                  <a:schemeClr val="tx1"/>
                </a:solidFill>
                <a:round/>
                <a:headEnd/>
                <a:tailEnd/>
              </a:ln>
            </p:spPr>
            <p:txBody>
              <a:bodyPr wrap="none" anchor="ctr"/>
              <a:lstStyle/>
              <a:p>
                <a:endParaRPr lang="en-US"/>
              </a:p>
            </p:txBody>
          </p:sp>
        </p:grpSp>
        <p:grpSp>
          <p:nvGrpSpPr>
            <p:cNvPr id="4" name="Group 63"/>
            <p:cNvGrpSpPr>
              <a:grpSpLocks/>
            </p:cNvGrpSpPr>
            <p:nvPr/>
          </p:nvGrpSpPr>
          <p:grpSpPr bwMode="auto">
            <a:xfrm>
              <a:off x="3168" y="288"/>
              <a:ext cx="2352" cy="1968"/>
              <a:chOff x="3168" y="288"/>
              <a:chExt cx="2352" cy="1968"/>
            </a:xfrm>
          </p:grpSpPr>
          <p:sp>
            <p:nvSpPr>
              <p:cNvPr id="32108" name="Rectangle 64"/>
              <p:cNvSpPr>
                <a:spLocks noChangeArrowheads="1"/>
              </p:cNvSpPr>
              <p:nvPr/>
            </p:nvSpPr>
            <p:spPr bwMode="auto">
              <a:xfrm>
                <a:off x="3168" y="288"/>
                <a:ext cx="2352" cy="1968"/>
              </a:xfrm>
              <a:prstGeom prst="rect">
                <a:avLst/>
              </a:prstGeom>
              <a:noFill/>
              <a:ln w="9525">
                <a:solidFill>
                  <a:schemeClr val="bg1"/>
                </a:solidFill>
                <a:miter lim="800000"/>
                <a:headEnd/>
                <a:tailEnd/>
              </a:ln>
            </p:spPr>
            <p:txBody>
              <a:bodyPr wrap="none" anchor="ctr"/>
              <a:lstStyle/>
              <a:p>
                <a:endParaRPr lang="en-US"/>
              </a:p>
            </p:txBody>
          </p:sp>
          <p:grpSp>
            <p:nvGrpSpPr>
              <p:cNvPr id="5" name="Group 65"/>
              <p:cNvGrpSpPr>
                <a:grpSpLocks/>
              </p:cNvGrpSpPr>
              <p:nvPr/>
            </p:nvGrpSpPr>
            <p:grpSpPr bwMode="auto">
              <a:xfrm>
                <a:off x="3733" y="525"/>
                <a:ext cx="1691" cy="1239"/>
                <a:chOff x="3733" y="525"/>
                <a:chExt cx="1691" cy="1239"/>
              </a:xfrm>
            </p:grpSpPr>
            <p:sp>
              <p:nvSpPr>
                <p:cNvPr id="32189" name="Oval 66"/>
                <p:cNvSpPr>
                  <a:spLocks noChangeArrowheads="1"/>
                </p:cNvSpPr>
                <p:nvPr/>
              </p:nvSpPr>
              <p:spPr bwMode="auto">
                <a:xfrm>
                  <a:off x="3961" y="1156"/>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32190" name="Oval 67"/>
                <p:cNvSpPr>
                  <a:spLocks noChangeArrowheads="1"/>
                </p:cNvSpPr>
                <p:nvPr/>
              </p:nvSpPr>
              <p:spPr bwMode="auto">
                <a:xfrm>
                  <a:off x="3733" y="783"/>
                  <a:ext cx="22"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2191" name="Oval 68"/>
                <p:cNvSpPr>
                  <a:spLocks noChangeArrowheads="1"/>
                </p:cNvSpPr>
                <p:nvPr/>
              </p:nvSpPr>
              <p:spPr bwMode="auto">
                <a:xfrm>
                  <a:off x="4304" y="1624"/>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2192" name="Oval 69"/>
                <p:cNvSpPr>
                  <a:spLocks noChangeArrowheads="1"/>
                </p:cNvSpPr>
                <p:nvPr/>
              </p:nvSpPr>
              <p:spPr bwMode="auto">
                <a:xfrm>
                  <a:off x="4578" y="1741"/>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2193" name="Oval 70"/>
                <p:cNvSpPr>
                  <a:spLocks noChangeArrowheads="1"/>
                </p:cNvSpPr>
                <p:nvPr/>
              </p:nvSpPr>
              <p:spPr bwMode="auto">
                <a:xfrm>
                  <a:off x="4784" y="1624"/>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2194" name="Oval 71"/>
                <p:cNvSpPr>
                  <a:spLocks noChangeArrowheads="1"/>
                </p:cNvSpPr>
                <p:nvPr/>
              </p:nvSpPr>
              <p:spPr bwMode="auto">
                <a:xfrm>
                  <a:off x="3961" y="1273"/>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32195" name="Oval 72"/>
                <p:cNvSpPr>
                  <a:spLocks noChangeArrowheads="1"/>
                </p:cNvSpPr>
                <p:nvPr/>
              </p:nvSpPr>
              <p:spPr bwMode="auto">
                <a:xfrm>
                  <a:off x="3961" y="1343"/>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32196" name="Oval 73"/>
                <p:cNvSpPr>
                  <a:spLocks noChangeArrowheads="1"/>
                </p:cNvSpPr>
                <p:nvPr/>
              </p:nvSpPr>
              <p:spPr bwMode="auto">
                <a:xfrm>
                  <a:off x="4167" y="1086"/>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32197" name="Oval 74"/>
                <p:cNvSpPr>
                  <a:spLocks noChangeArrowheads="1"/>
                </p:cNvSpPr>
                <p:nvPr/>
              </p:nvSpPr>
              <p:spPr bwMode="auto">
                <a:xfrm>
                  <a:off x="4075" y="1016"/>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32198" name="Oval 75"/>
                <p:cNvSpPr>
                  <a:spLocks noChangeArrowheads="1"/>
                </p:cNvSpPr>
                <p:nvPr/>
              </p:nvSpPr>
              <p:spPr bwMode="auto">
                <a:xfrm>
                  <a:off x="4555" y="1484"/>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2199" name="Oval 76"/>
                <p:cNvSpPr>
                  <a:spLocks noChangeArrowheads="1"/>
                </p:cNvSpPr>
                <p:nvPr/>
              </p:nvSpPr>
              <p:spPr bwMode="auto">
                <a:xfrm>
                  <a:off x="4624" y="525"/>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32200" name="Oval 77"/>
                <p:cNvSpPr>
                  <a:spLocks noChangeArrowheads="1"/>
                </p:cNvSpPr>
                <p:nvPr/>
              </p:nvSpPr>
              <p:spPr bwMode="auto">
                <a:xfrm>
                  <a:off x="4418" y="1086"/>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32201" name="Oval 78"/>
                <p:cNvSpPr>
                  <a:spLocks noChangeArrowheads="1"/>
                </p:cNvSpPr>
                <p:nvPr/>
              </p:nvSpPr>
              <p:spPr bwMode="auto">
                <a:xfrm>
                  <a:off x="3961" y="1016"/>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32202" name="Oval 79"/>
                <p:cNvSpPr>
                  <a:spLocks noChangeArrowheads="1"/>
                </p:cNvSpPr>
                <p:nvPr/>
              </p:nvSpPr>
              <p:spPr bwMode="auto">
                <a:xfrm>
                  <a:off x="4464" y="1647"/>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32203" name="Oval 80"/>
                <p:cNvSpPr>
                  <a:spLocks noChangeArrowheads="1"/>
                </p:cNvSpPr>
                <p:nvPr/>
              </p:nvSpPr>
              <p:spPr bwMode="auto">
                <a:xfrm>
                  <a:off x="4853" y="1577"/>
                  <a:ext cx="22"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2204" name="Oval 81"/>
                <p:cNvSpPr>
                  <a:spLocks noChangeArrowheads="1"/>
                </p:cNvSpPr>
                <p:nvPr/>
              </p:nvSpPr>
              <p:spPr bwMode="auto">
                <a:xfrm>
                  <a:off x="4190" y="642"/>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32205" name="Oval 82"/>
                <p:cNvSpPr>
                  <a:spLocks noChangeArrowheads="1"/>
                </p:cNvSpPr>
                <p:nvPr/>
              </p:nvSpPr>
              <p:spPr bwMode="auto">
                <a:xfrm>
                  <a:off x="4258" y="853"/>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2206" name="Oval 83"/>
                <p:cNvSpPr>
                  <a:spLocks noChangeArrowheads="1"/>
                </p:cNvSpPr>
                <p:nvPr/>
              </p:nvSpPr>
              <p:spPr bwMode="auto">
                <a:xfrm>
                  <a:off x="3778" y="572"/>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32207" name="Oval 84"/>
                <p:cNvSpPr>
                  <a:spLocks noChangeArrowheads="1"/>
                </p:cNvSpPr>
                <p:nvPr/>
              </p:nvSpPr>
              <p:spPr bwMode="auto">
                <a:xfrm>
                  <a:off x="4464" y="1320"/>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2208" name="Oval 85"/>
                <p:cNvSpPr>
                  <a:spLocks noChangeArrowheads="1"/>
                </p:cNvSpPr>
                <p:nvPr/>
              </p:nvSpPr>
              <p:spPr bwMode="auto">
                <a:xfrm>
                  <a:off x="4350" y="1694"/>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2209" name="Oval 86"/>
                <p:cNvSpPr>
                  <a:spLocks noChangeArrowheads="1"/>
                </p:cNvSpPr>
                <p:nvPr/>
              </p:nvSpPr>
              <p:spPr bwMode="auto">
                <a:xfrm>
                  <a:off x="5401" y="1040"/>
                  <a:ext cx="23" cy="23"/>
                </a:xfrm>
                <a:prstGeom prst="ellipse">
                  <a:avLst/>
                </a:prstGeom>
                <a:solidFill>
                  <a:schemeClr val="tx2"/>
                </a:solidFill>
                <a:ln w="9525">
                  <a:solidFill>
                    <a:schemeClr val="tx1"/>
                  </a:solidFill>
                  <a:round/>
                  <a:headEnd/>
                  <a:tailEnd/>
                </a:ln>
              </p:spPr>
              <p:txBody>
                <a:bodyPr wrap="none" anchor="ctr"/>
                <a:lstStyle/>
                <a:p>
                  <a:endParaRPr lang="en-US"/>
                </a:p>
              </p:txBody>
            </p:sp>
          </p:grpSp>
          <p:grpSp>
            <p:nvGrpSpPr>
              <p:cNvPr id="6" name="Group 87"/>
              <p:cNvGrpSpPr>
                <a:grpSpLocks/>
              </p:cNvGrpSpPr>
              <p:nvPr/>
            </p:nvGrpSpPr>
            <p:grpSpPr bwMode="auto">
              <a:xfrm>
                <a:off x="3504" y="432"/>
                <a:ext cx="1897" cy="1779"/>
                <a:chOff x="3504" y="432"/>
                <a:chExt cx="1897" cy="1779"/>
              </a:xfrm>
            </p:grpSpPr>
            <p:grpSp>
              <p:nvGrpSpPr>
                <p:cNvPr id="7" name="Group 88"/>
                <p:cNvGrpSpPr>
                  <a:grpSpLocks/>
                </p:cNvGrpSpPr>
                <p:nvPr/>
              </p:nvGrpSpPr>
              <p:grpSpPr bwMode="auto">
                <a:xfrm>
                  <a:off x="3710" y="479"/>
                  <a:ext cx="1668" cy="1425"/>
                  <a:chOff x="3710" y="479"/>
                  <a:chExt cx="1668" cy="1425"/>
                </a:xfrm>
              </p:grpSpPr>
              <p:sp>
                <p:nvSpPr>
                  <p:cNvPr id="32169" name="Oval 89"/>
                  <p:cNvSpPr>
                    <a:spLocks noChangeArrowheads="1"/>
                  </p:cNvSpPr>
                  <p:nvPr/>
                </p:nvSpPr>
                <p:spPr bwMode="auto">
                  <a:xfrm>
                    <a:off x="3755" y="1297"/>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2170" name="Oval 90"/>
                  <p:cNvSpPr>
                    <a:spLocks noChangeArrowheads="1"/>
                  </p:cNvSpPr>
                  <p:nvPr/>
                </p:nvSpPr>
                <p:spPr bwMode="auto">
                  <a:xfrm>
                    <a:off x="4327" y="1881"/>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2171" name="Oval 91"/>
                  <p:cNvSpPr>
                    <a:spLocks noChangeArrowheads="1"/>
                  </p:cNvSpPr>
                  <p:nvPr/>
                </p:nvSpPr>
                <p:spPr bwMode="auto">
                  <a:xfrm>
                    <a:off x="4281" y="1554"/>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2172" name="Oval 92"/>
                  <p:cNvSpPr>
                    <a:spLocks noChangeArrowheads="1"/>
                  </p:cNvSpPr>
                  <p:nvPr/>
                </p:nvSpPr>
                <p:spPr bwMode="auto">
                  <a:xfrm>
                    <a:off x="4213" y="1694"/>
                    <a:ext cx="22"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2173" name="Oval 93"/>
                  <p:cNvSpPr>
                    <a:spLocks noChangeArrowheads="1"/>
                  </p:cNvSpPr>
                  <p:nvPr/>
                </p:nvSpPr>
                <p:spPr bwMode="auto">
                  <a:xfrm>
                    <a:off x="4235" y="1554"/>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2174" name="Oval 94"/>
                  <p:cNvSpPr>
                    <a:spLocks noChangeArrowheads="1"/>
                  </p:cNvSpPr>
                  <p:nvPr/>
                </p:nvSpPr>
                <p:spPr bwMode="auto">
                  <a:xfrm>
                    <a:off x="4921" y="1741"/>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2175" name="Oval 95"/>
                  <p:cNvSpPr>
                    <a:spLocks noChangeArrowheads="1"/>
                  </p:cNvSpPr>
                  <p:nvPr/>
                </p:nvSpPr>
                <p:spPr bwMode="auto">
                  <a:xfrm>
                    <a:off x="3710" y="712"/>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32176" name="Oval 96"/>
                  <p:cNvSpPr>
                    <a:spLocks noChangeArrowheads="1"/>
                  </p:cNvSpPr>
                  <p:nvPr/>
                </p:nvSpPr>
                <p:spPr bwMode="auto">
                  <a:xfrm>
                    <a:off x="4693" y="1110"/>
                    <a:ext cx="22"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2177" name="Oval 97"/>
                  <p:cNvSpPr>
                    <a:spLocks noChangeArrowheads="1"/>
                  </p:cNvSpPr>
                  <p:nvPr/>
                </p:nvSpPr>
                <p:spPr bwMode="auto">
                  <a:xfrm>
                    <a:off x="3801" y="829"/>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32178" name="Oval 98"/>
                  <p:cNvSpPr>
                    <a:spLocks noChangeArrowheads="1"/>
                  </p:cNvSpPr>
                  <p:nvPr/>
                </p:nvSpPr>
                <p:spPr bwMode="auto">
                  <a:xfrm>
                    <a:off x="4761" y="619"/>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2179" name="Oval 99"/>
                  <p:cNvSpPr>
                    <a:spLocks noChangeArrowheads="1"/>
                  </p:cNvSpPr>
                  <p:nvPr/>
                </p:nvSpPr>
                <p:spPr bwMode="auto">
                  <a:xfrm>
                    <a:off x="4464" y="1460"/>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32180" name="Oval 100"/>
                  <p:cNvSpPr>
                    <a:spLocks noChangeArrowheads="1"/>
                  </p:cNvSpPr>
                  <p:nvPr/>
                </p:nvSpPr>
                <p:spPr bwMode="auto">
                  <a:xfrm>
                    <a:off x="4875" y="923"/>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2181" name="Oval 101"/>
                  <p:cNvSpPr>
                    <a:spLocks noChangeArrowheads="1"/>
                  </p:cNvSpPr>
                  <p:nvPr/>
                </p:nvSpPr>
                <p:spPr bwMode="auto">
                  <a:xfrm>
                    <a:off x="4830" y="853"/>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2182" name="Oval 102"/>
                  <p:cNvSpPr>
                    <a:spLocks noChangeArrowheads="1"/>
                  </p:cNvSpPr>
                  <p:nvPr/>
                </p:nvSpPr>
                <p:spPr bwMode="auto">
                  <a:xfrm>
                    <a:off x="4213" y="923"/>
                    <a:ext cx="22"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2183" name="Oval 103"/>
                  <p:cNvSpPr>
                    <a:spLocks noChangeArrowheads="1"/>
                  </p:cNvSpPr>
                  <p:nvPr/>
                </p:nvSpPr>
                <p:spPr bwMode="auto">
                  <a:xfrm>
                    <a:off x="4304" y="969"/>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32184" name="Oval 104"/>
                  <p:cNvSpPr>
                    <a:spLocks noChangeArrowheads="1"/>
                  </p:cNvSpPr>
                  <p:nvPr/>
                </p:nvSpPr>
                <p:spPr bwMode="auto">
                  <a:xfrm>
                    <a:off x="4761" y="736"/>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2185" name="Oval 105"/>
                  <p:cNvSpPr>
                    <a:spLocks noChangeArrowheads="1"/>
                  </p:cNvSpPr>
                  <p:nvPr/>
                </p:nvSpPr>
                <p:spPr bwMode="auto">
                  <a:xfrm>
                    <a:off x="4715" y="502"/>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2186" name="Oval 106"/>
                  <p:cNvSpPr>
                    <a:spLocks noChangeArrowheads="1"/>
                  </p:cNvSpPr>
                  <p:nvPr/>
                </p:nvSpPr>
                <p:spPr bwMode="auto">
                  <a:xfrm>
                    <a:off x="4533" y="479"/>
                    <a:ext cx="22"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2187" name="Oval 107"/>
                  <p:cNvSpPr>
                    <a:spLocks noChangeArrowheads="1"/>
                  </p:cNvSpPr>
                  <p:nvPr/>
                </p:nvSpPr>
                <p:spPr bwMode="auto">
                  <a:xfrm>
                    <a:off x="5355" y="1133"/>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2188" name="Oval 108"/>
                  <p:cNvSpPr>
                    <a:spLocks noChangeArrowheads="1"/>
                  </p:cNvSpPr>
                  <p:nvPr/>
                </p:nvSpPr>
                <p:spPr bwMode="auto">
                  <a:xfrm>
                    <a:off x="5035" y="969"/>
                    <a:ext cx="23" cy="24"/>
                  </a:xfrm>
                  <a:prstGeom prst="ellipse">
                    <a:avLst/>
                  </a:prstGeom>
                  <a:solidFill>
                    <a:schemeClr val="tx2"/>
                  </a:solidFill>
                  <a:ln w="9525">
                    <a:solidFill>
                      <a:schemeClr val="tx1"/>
                    </a:solidFill>
                    <a:round/>
                    <a:headEnd/>
                    <a:tailEnd/>
                  </a:ln>
                </p:spPr>
                <p:txBody>
                  <a:bodyPr wrap="none" anchor="ctr"/>
                  <a:lstStyle/>
                  <a:p>
                    <a:endParaRPr lang="en-US"/>
                  </a:p>
                </p:txBody>
              </p:sp>
            </p:grpSp>
            <p:grpSp>
              <p:nvGrpSpPr>
                <p:cNvPr id="8" name="Group 109"/>
                <p:cNvGrpSpPr>
                  <a:grpSpLocks/>
                </p:cNvGrpSpPr>
                <p:nvPr/>
              </p:nvGrpSpPr>
              <p:grpSpPr bwMode="auto">
                <a:xfrm>
                  <a:off x="3504" y="432"/>
                  <a:ext cx="1897" cy="1779"/>
                  <a:chOff x="3504" y="432"/>
                  <a:chExt cx="1897" cy="1779"/>
                </a:xfrm>
              </p:grpSpPr>
              <p:grpSp>
                <p:nvGrpSpPr>
                  <p:cNvPr id="9" name="Group 110"/>
                  <p:cNvGrpSpPr>
                    <a:grpSpLocks/>
                  </p:cNvGrpSpPr>
                  <p:nvPr/>
                </p:nvGrpSpPr>
                <p:grpSpPr bwMode="auto">
                  <a:xfrm>
                    <a:off x="4075" y="432"/>
                    <a:ext cx="1075" cy="1355"/>
                    <a:chOff x="4075" y="432"/>
                    <a:chExt cx="1075" cy="1355"/>
                  </a:xfrm>
                </p:grpSpPr>
                <p:sp>
                  <p:nvSpPr>
                    <p:cNvPr id="32160" name="Oval 111"/>
                    <p:cNvSpPr>
                      <a:spLocks noChangeArrowheads="1"/>
                    </p:cNvSpPr>
                    <p:nvPr/>
                  </p:nvSpPr>
                  <p:spPr bwMode="auto">
                    <a:xfrm>
                      <a:off x="4761" y="1764"/>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2161" name="Oval 112"/>
                    <p:cNvSpPr>
                      <a:spLocks noChangeArrowheads="1"/>
                    </p:cNvSpPr>
                    <p:nvPr/>
                  </p:nvSpPr>
                  <p:spPr bwMode="auto">
                    <a:xfrm>
                      <a:off x="4533" y="1437"/>
                      <a:ext cx="22"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2162" name="Oval 113"/>
                    <p:cNvSpPr>
                      <a:spLocks noChangeArrowheads="1"/>
                    </p:cNvSpPr>
                    <p:nvPr/>
                  </p:nvSpPr>
                  <p:spPr bwMode="auto">
                    <a:xfrm>
                      <a:off x="4693" y="806"/>
                      <a:ext cx="22"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2163" name="Oval 114"/>
                    <p:cNvSpPr>
                      <a:spLocks noChangeArrowheads="1"/>
                    </p:cNvSpPr>
                    <p:nvPr/>
                  </p:nvSpPr>
                  <p:spPr bwMode="auto">
                    <a:xfrm>
                      <a:off x="4555" y="689"/>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2164" name="Oval 115"/>
                    <p:cNvSpPr>
                      <a:spLocks noChangeArrowheads="1"/>
                    </p:cNvSpPr>
                    <p:nvPr/>
                  </p:nvSpPr>
                  <p:spPr bwMode="auto">
                    <a:xfrm>
                      <a:off x="5127" y="1063"/>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2165" name="Oval 116"/>
                    <p:cNvSpPr>
                      <a:spLocks noChangeArrowheads="1"/>
                    </p:cNvSpPr>
                    <p:nvPr/>
                  </p:nvSpPr>
                  <p:spPr bwMode="auto">
                    <a:xfrm>
                      <a:off x="4304" y="1086"/>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32166" name="Oval 117"/>
                    <p:cNvSpPr>
                      <a:spLocks noChangeArrowheads="1"/>
                    </p:cNvSpPr>
                    <p:nvPr/>
                  </p:nvSpPr>
                  <p:spPr bwMode="auto">
                    <a:xfrm>
                      <a:off x="4075" y="1273"/>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32167" name="Oval 118"/>
                    <p:cNvSpPr>
                      <a:spLocks noChangeArrowheads="1"/>
                    </p:cNvSpPr>
                    <p:nvPr/>
                  </p:nvSpPr>
                  <p:spPr bwMode="auto">
                    <a:xfrm>
                      <a:off x="4578" y="432"/>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2168" name="Oval 119"/>
                    <p:cNvSpPr>
                      <a:spLocks noChangeArrowheads="1"/>
                    </p:cNvSpPr>
                    <p:nvPr/>
                  </p:nvSpPr>
                  <p:spPr bwMode="auto">
                    <a:xfrm>
                      <a:off x="4464" y="572"/>
                      <a:ext cx="23" cy="24"/>
                    </a:xfrm>
                    <a:prstGeom prst="ellipse">
                      <a:avLst/>
                    </a:prstGeom>
                    <a:solidFill>
                      <a:schemeClr val="tx2"/>
                    </a:solidFill>
                    <a:ln w="9525">
                      <a:solidFill>
                        <a:schemeClr val="tx1"/>
                      </a:solidFill>
                      <a:round/>
                      <a:headEnd/>
                      <a:tailEnd/>
                    </a:ln>
                  </p:spPr>
                  <p:txBody>
                    <a:bodyPr wrap="none" anchor="ctr"/>
                    <a:lstStyle/>
                    <a:p>
                      <a:endParaRPr lang="en-US"/>
                    </a:p>
                  </p:txBody>
                </p:sp>
              </p:grpSp>
              <p:grpSp>
                <p:nvGrpSpPr>
                  <p:cNvPr id="10" name="Group 120"/>
                  <p:cNvGrpSpPr>
                    <a:grpSpLocks/>
                  </p:cNvGrpSpPr>
                  <p:nvPr/>
                </p:nvGrpSpPr>
                <p:grpSpPr bwMode="auto">
                  <a:xfrm>
                    <a:off x="3550" y="502"/>
                    <a:ext cx="1463" cy="1613"/>
                    <a:chOff x="3550" y="502"/>
                    <a:chExt cx="1463" cy="1613"/>
                  </a:xfrm>
                </p:grpSpPr>
                <p:sp>
                  <p:nvSpPr>
                    <p:cNvPr id="32145" name="Oval 121"/>
                    <p:cNvSpPr>
                      <a:spLocks noChangeArrowheads="1"/>
                    </p:cNvSpPr>
                    <p:nvPr/>
                  </p:nvSpPr>
                  <p:spPr bwMode="auto">
                    <a:xfrm>
                      <a:off x="4235" y="1904"/>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32146" name="Oval 122"/>
                    <p:cNvSpPr>
                      <a:spLocks noChangeArrowheads="1"/>
                    </p:cNvSpPr>
                    <p:nvPr/>
                  </p:nvSpPr>
                  <p:spPr bwMode="auto">
                    <a:xfrm>
                      <a:off x="4304" y="1928"/>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2147" name="Oval 123"/>
                    <p:cNvSpPr>
                      <a:spLocks noChangeArrowheads="1"/>
                    </p:cNvSpPr>
                    <p:nvPr/>
                  </p:nvSpPr>
                  <p:spPr bwMode="auto">
                    <a:xfrm>
                      <a:off x="4441" y="1741"/>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2148" name="Oval 124"/>
                    <p:cNvSpPr>
                      <a:spLocks noChangeArrowheads="1"/>
                    </p:cNvSpPr>
                    <p:nvPr/>
                  </p:nvSpPr>
                  <p:spPr bwMode="auto">
                    <a:xfrm>
                      <a:off x="4258" y="1367"/>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2149" name="Oval 125"/>
                    <p:cNvSpPr>
                      <a:spLocks noChangeArrowheads="1"/>
                    </p:cNvSpPr>
                    <p:nvPr/>
                  </p:nvSpPr>
                  <p:spPr bwMode="auto">
                    <a:xfrm>
                      <a:off x="3870" y="1156"/>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32150" name="Oval 126"/>
                    <p:cNvSpPr>
                      <a:spLocks noChangeArrowheads="1"/>
                    </p:cNvSpPr>
                    <p:nvPr/>
                  </p:nvSpPr>
                  <p:spPr bwMode="auto">
                    <a:xfrm>
                      <a:off x="3573" y="712"/>
                      <a:ext cx="22"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32151" name="Oval 127"/>
                    <p:cNvSpPr>
                      <a:spLocks noChangeArrowheads="1"/>
                    </p:cNvSpPr>
                    <p:nvPr/>
                  </p:nvSpPr>
                  <p:spPr bwMode="auto">
                    <a:xfrm>
                      <a:off x="4738" y="899"/>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32152" name="Oval 128"/>
                    <p:cNvSpPr>
                      <a:spLocks noChangeArrowheads="1"/>
                    </p:cNvSpPr>
                    <p:nvPr/>
                  </p:nvSpPr>
                  <p:spPr bwMode="auto">
                    <a:xfrm>
                      <a:off x="4921" y="993"/>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2153" name="Oval 129"/>
                    <p:cNvSpPr>
                      <a:spLocks noChangeArrowheads="1"/>
                    </p:cNvSpPr>
                    <p:nvPr/>
                  </p:nvSpPr>
                  <p:spPr bwMode="auto">
                    <a:xfrm>
                      <a:off x="4441" y="1577"/>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2154" name="Oval 130"/>
                    <p:cNvSpPr>
                      <a:spLocks noChangeArrowheads="1"/>
                    </p:cNvSpPr>
                    <p:nvPr/>
                  </p:nvSpPr>
                  <p:spPr bwMode="auto">
                    <a:xfrm>
                      <a:off x="4510" y="1577"/>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2155" name="Oval 131"/>
                    <p:cNvSpPr>
                      <a:spLocks noChangeArrowheads="1"/>
                    </p:cNvSpPr>
                    <p:nvPr/>
                  </p:nvSpPr>
                  <p:spPr bwMode="auto">
                    <a:xfrm>
                      <a:off x="4190" y="2091"/>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32156" name="Oval 132"/>
                    <p:cNvSpPr>
                      <a:spLocks noChangeArrowheads="1"/>
                    </p:cNvSpPr>
                    <p:nvPr/>
                  </p:nvSpPr>
                  <p:spPr bwMode="auto">
                    <a:xfrm>
                      <a:off x="4990" y="1834"/>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2157" name="Oval 133"/>
                    <p:cNvSpPr>
                      <a:spLocks noChangeArrowheads="1"/>
                    </p:cNvSpPr>
                    <p:nvPr/>
                  </p:nvSpPr>
                  <p:spPr bwMode="auto">
                    <a:xfrm>
                      <a:off x="4327" y="1367"/>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2158" name="Oval 134"/>
                    <p:cNvSpPr>
                      <a:spLocks noChangeArrowheads="1"/>
                    </p:cNvSpPr>
                    <p:nvPr/>
                  </p:nvSpPr>
                  <p:spPr bwMode="auto">
                    <a:xfrm>
                      <a:off x="4007" y="1390"/>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2159" name="Oval 135"/>
                    <p:cNvSpPr>
                      <a:spLocks noChangeArrowheads="1"/>
                    </p:cNvSpPr>
                    <p:nvPr/>
                  </p:nvSpPr>
                  <p:spPr bwMode="auto">
                    <a:xfrm>
                      <a:off x="3550" y="502"/>
                      <a:ext cx="23" cy="23"/>
                    </a:xfrm>
                    <a:prstGeom prst="ellipse">
                      <a:avLst/>
                    </a:prstGeom>
                    <a:solidFill>
                      <a:schemeClr val="tx2"/>
                    </a:solidFill>
                    <a:ln w="9525">
                      <a:solidFill>
                        <a:schemeClr val="tx1"/>
                      </a:solidFill>
                      <a:round/>
                      <a:headEnd/>
                      <a:tailEnd/>
                    </a:ln>
                  </p:spPr>
                  <p:txBody>
                    <a:bodyPr wrap="none" anchor="ctr"/>
                    <a:lstStyle/>
                    <a:p>
                      <a:endParaRPr lang="en-US"/>
                    </a:p>
                  </p:txBody>
                </p:sp>
              </p:grpSp>
              <p:grpSp>
                <p:nvGrpSpPr>
                  <p:cNvPr id="11" name="Group 136"/>
                  <p:cNvGrpSpPr>
                    <a:grpSpLocks/>
                  </p:cNvGrpSpPr>
                  <p:nvPr/>
                </p:nvGrpSpPr>
                <p:grpSpPr bwMode="auto">
                  <a:xfrm>
                    <a:off x="3504" y="528"/>
                    <a:ext cx="1897" cy="1683"/>
                    <a:chOff x="3504" y="525"/>
                    <a:chExt cx="1897" cy="1683"/>
                  </a:xfrm>
                </p:grpSpPr>
                <p:sp>
                  <p:nvSpPr>
                    <p:cNvPr id="32116" name="Oval 137"/>
                    <p:cNvSpPr>
                      <a:spLocks noChangeArrowheads="1"/>
                    </p:cNvSpPr>
                    <p:nvPr/>
                  </p:nvSpPr>
                  <p:spPr bwMode="auto">
                    <a:xfrm>
                      <a:off x="3870" y="1250"/>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2117" name="Oval 138"/>
                    <p:cNvSpPr>
                      <a:spLocks noChangeArrowheads="1"/>
                    </p:cNvSpPr>
                    <p:nvPr/>
                  </p:nvSpPr>
                  <p:spPr bwMode="auto">
                    <a:xfrm>
                      <a:off x="3915" y="1203"/>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32118" name="Oval 139"/>
                    <p:cNvSpPr>
                      <a:spLocks noChangeArrowheads="1"/>
                    </p:cNvSpPr>
                    <p:nvPr/>
                  </p:nvSpPr>
                  <p:spPr bwMode="auto">
                    <a:xfrm>
                      <a:off x="4167" y="1951"/>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2119" name="Oval 140"/>
                    <p:cNvSpPr>
                      <a:spLocks noChangeArrowheads="1"/>
                    </p:cNvSpPr>
                    <p:nvPr/>
                  </p:nvSpPr>
                  <p:spPr bwMode="auto">
                    <a:xfrm>
                      <a:off x="4281" y="1787"/>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32120" name="Oval 141"/>
                    <p:cNvSpPr>
                      <a:spLocks noChangeArrowheads="1"/>
                    </p:cNvSpPr>
                    <p:nvPr/>
                  </p:nvSpPr>
                  <p:spPr bwMode="auto">
                    <a:xfrm>
                      <a:off x="4304" y="2068"/>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2121" name="Oval 142"/>
                    <p:cNvSpPr>
                      <a:spLocks noChangeArrowheads="1"/>
                    </p:cNvSpPr>
                    <p:nvPr/>
                  </p:nvSpPr>
                  <p:spPr bwMode="auto">
                    <a:xfrm>
                      <a:off x="4075" y="2044"/>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32122" name="Oval 143"/>
                    <p:cNvSpPr>
                      <a:spLocks noChangeArrowheads="1"/>
                    </p:cNvSpPr>
                    <p:nvPr/>
                  </p:nvSpPr>
                  <p:spPr bwMode="auto">
                    <a:xfrm>
                      <a:off x="4235" y="1554"/>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2123" name="Oval 144"/>
                    <p:cNvSpPr>
                      <a:spLocks noChangeArrowheads="1"/>
                    </p:cNvSpPr>
                    <p:nvPr/>
                  </p:nvSpPr>
                  <p:spPr bwMode="auto">
                    <a:xfrm>
                      <a:off x="4647" y="1671"/>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2124" name="Oval 145"/>
                    <p:cNvSpPr>
                      <a:spLocks noChangeArrowheads="1"/>
                    </p:cNvSpPr>
                    <p:nvPr/>
                  </p:nvSpPr>
                  <p:spPr bwMode="auto">
                    <a:xfrm>
                      <a:off x="4944" y="1647"/>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32125" name="Oval 146"/>
                    <p:cNvSpPr>
                      <a:spLocks noChangeArrowheads="1"/>
                    </p:cNvSpPr>
                    <p:nvPr/>
                  </p:nvSpPr>
                  <p:spPr bwMode="auto">
                    <a:xfrm>
                      <a:off x="4350" y="1460"/>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32126" name="Oval 147"/>
                    <p:cNvSpPr>
                      <a:spLocks noChangeArrowheads="1"/>
                    </p:cNvSpPr>
                    <p:nvPr/>
                  </p:nvSpPr>
                  <p:spPr bwMode="auto">
                    <a:xfrm>
                      <a:off x="3824" y="1320"/>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2127" name="Oval 148"/>
                    <p:cNvSpPr>
                      <a:spLocks noChangeArrowheads="1"/>
                    </p:cNvSpPr>
                    <p:nvPr/>
                  </p:nvSpPr>
                  <p:spPr bwMode="auto">
                    <a:xfrm>
                      <a:off x="4007" y="1110"/>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2128" name="Oval 149"/>
                    <p:cNvSpPr>
                      <a:spLocks noChangeArrowheads="1"/>
                    </p:cNvSpPr>
                    <p:nvPr/>
                  </p:nvSpPr>
                  <p:spPr bwMode="auto">
                    <a:xfrm>
                      <a:off x="4030" y="899"/>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32129" name="Oval 150"/>
                    <p:cNvSpPr>
                      <a:spLocks noChangeArrowheads="1"/>
                    </p:cNvSpPr>
                    <p:nvPr/>
                  </p:nvSpPr>
                  <p:spPr bwMode="auto">
                    <a:xfrm>
                      <a:off x="4258" y="1273"/>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32130" name="Oval 151"/>
                    <p:cNvSpPr>
                      <a:spLocks noChangeArrowheads="1"/>
                    </p:cNvSpPr>
                    <p:nvPr/>
                  </p:nvSpPr>
                  <p:spPr bwMode="auto">
                    <a:xfrm>
                      <a:off x="4624" y="1227"/>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2131" name="Oval 152"/>
                    <p:cNvSpPr>
                      <a:spLocks noChangeArrowheads="1"/>
                    </p:cNvSpPr>
                    <p:nvPr/>
                  </p:nvSpPr>
                  <p:spPr bwMode="auto">
                    <a:xfrm>
                      <a:off x="4578" y="923"/>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2132" name="Oval 153"/>
                    <p:cNvSpPr>
                      <a:spLocks noChangeArrowheads="1"/>
                    </p:cNvSpPr>
                    <p:nvPr/>
                  </p:nvSpPr>
                  <p:spPr bwMode="auto">
                    <a:xfrm>
                      <a:off x="3710" y="525"/>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32133" name="Oval 154"/>
                    <p:cNvSpPr>
                      <a:spLocks noChangeArrowheads="1"/>
                    </p:cNvSpPr>
                    <p:nvPr/>
                  </p:nvSpPr>
                  <p:spPr bwMode="auto">
                    <a:xfrm>
                      <a:off x="4670" y="666"/>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2134" name="Oval 155"/>
                    <p:cNvSpPr>
                      <a:spLocks noChangeArrowheads="1"/>
                    </p:cNvSpPr>
                    <p:nvPr/>
                  </p:nvSpPr>
                  <p:spPr bwMode="auto">
                    <a:xfrm>
                      <a:off x="4578" y="572"/>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32135" name="Oval 156"/>
                    <p:cNvSpPr>
                      <a:spLocks noChangeArrowheads="1"/>
                    </p:cNvSpPr>
                    <p:nvPr/>
                  </p:nvSpPr>
                  <p:spPr bwMode="auto">
                    <a:xfrm>
                      <a:off x="5104" y="853"/>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2136" name="Oval 157"/>
                    <p:cNvSpPr>
                      <a:spLocks noChangeArrowheads="1"/>
                    </p:cNvSpPr>
                    <p:nvPr/>
                  </p:nvSpPr>
                  <p:spPr bwMode="auto">
                    <a:xfrm>
                      <a:off x="5081" y="1133"/>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2137" name="Oval 158"/>
                    <p:cNvSpPr>
                      <a:spLocks noChangeArrowheads="1"/>
                    </p:cNvSpPr>
                    <p:nvPr/>
                  </p:nvSpPr>
                  <p:spPr bwMode="auto">
                    <a:xfrm>
                      <a:off x="5378" y="1203"/>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32138" name="Oval 159"/>
                    <p:cNvSpPr>
                      <a:spLocks noChangeArrowheads="1"/>
                    </p:cNvSpPr>
                    <p:nvPr/>
                  </p:nvSpPr>
                  <p:spPr bwMode="auto">
                    <a:xfrm>
                      <a:off x="5333" y="946"/>
                      <a:ext cx="22"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2139" name="Oval 160"/>
                    <p:cNvSpPr>
                      <a:spLocks noChangeArrowheads="1"/>
                    </p:cNvSpPr>
                    <p:nvPr/>
                  </p:nvSpPr>
                  <p:spPr bwMode="auto">
                    <a:xfrm>
                      <a:off x="4258" y="2185"/>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2140" name="Oval 161"/>
                    <p:cNvSpPr>
                      <a:spLocks noChangeArrowheads="1"/>
                    </p:cNvSpPr>
                    <p:nvPr/>
                  </p:nvSpPr>
                  <p:spPr bwMode="auto">
                    <a:xfrm>
                      <a:off x="4030" y="759"/>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32141" name="Oval 162"/>
                    <p:cNvSpPr>
                      <a:spLocks noChangeArrowheads="1"/>
                    </p:cNvSpPr>
                    <p:nvPr/>
                  </p:nvSpPr>
                  <p:spPr bwMode="auto">
                    <a:xfrm>
                      <a:off x="3504" y="596"/>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2142" name="Oval 163"/>
                    <p:cNvSpPr>
                      <a:spLocks noChangeArrowheads="1"/>
                    </p:cNvSpPr>
                    <p:nvPr/>
                  </p:nvSpPr>
                  <p:spPr bwMode="auto">
                    <a:xfrm>
                      <a:off x="4533" y="1320"/>
                      <a:ext cx="22"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2143" name="Oval 164"/>
                    <p:cNvSpPr>
                      <a:spLocks noChangeArrowheads="1"/>
                    </p:cNvSpPr>
                    <p:nvPr/>
                  </p:nvSpPr>
                  <p:spPr bwMode="auto">
                    <a:xfrm>
                      <a:off x="4533" y="1086"/>
                      <a:ext cx="22"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32144" name="Oval 165"/>
                    <p:cNvSpPr>
                      <a:spLocks noChangeArrowheads="1"/>
                    </p:cNvSpPr>
                    <p:nvPr/>
                  </p:nvSpPr>
                  <p:spPr bwMode="auto">
                    <a:xfrm>
                      <a:off x="4578" y="1156"/>
                      <a:ext cx="23" cy="24"/>
                    </a:xfrm>
                    <a:prstGeom prst="ellipse">
                      <a:avLst/>
                    </a:prstGeom>
                    <a:solidFill>
                      <a:schemeClr val="tx2"/>
                    </a:solidFill>
                    <a:ln w="9525">
                      <a:solidFill>
                        <a:schemeClr val="tx1"/>
                      </a:solidFill>
                      <a:round/>
                      <a:headEnd/>
                      <a:tailEnd/>
                    </a:ln>
                  </p:spPr>
                  <p:txBody>
                    <a:bodyPr wrap="none" anchor="ctr"/>
                    <a:lstStyle/>
                    <a:p>
                      <a:endParaRPr lang="en-US"/>
                    </a:p>
                  </p:txBody>
                </p:sp>
              </p:grpSp>
            </p:grpSp>
          </p:grpSp>
        </p:grpSp>
      </p:grpSp>
      <p:grpSp>
        <p:nvGrpSpPr>
          <p:cNvPr id="12" name="Group 167"/>
          <p:cNvGrpSpPr>
            <a:grpSpLocks noChangeAspect="1"/>
          </p:cNvGrpSpPr>
          <p:nvPr/>
        </p:nvGrpSpPr>
        <p:grpSpPr bwMode="auto">
          <a:xfrm>
            <a:off x="3517900" y="1549400"/>
            <a:ext cx="4889500" cy="4090988"/>
            <a:chOff x="3168" y="288"/>
            <a:chExt cx="2352" cy="1968"/>
          </a:xfrm>
        </p:grpSpPr>
        <p:sp>
          <p:nvSpPr>
            <p:cNvPr id="31983" name="Rectangle 168"/>
            <p:cNvSpPr>
              <a:spLocks noChangeAspect="1" noChangeArrowheads="1"/>
            </p:cNvSpPr>
            <p:nvPr/>
          </p:nvSpPr>
          <p:spPr bwMode="auto">
            <a:xfrm>
              <a:off x="3168" y="288"/>
              <a:ext cx="2352" cy="1968"/>
            </a:xfrm>
            <a:prstGeom prst="rect">
              <a:avLst/>
            </a:prstGeom>
            <a:noFill/>
            <a:ln w="9525">
              <a:noFill/>
              <a:miter lim="800000"/>
              <a:headEnd/>
              <a:tailEnd/>
            </a:ln>
          </p:spPr>
          <p:txBody>
            <a:bodyPr wrap="none" anchor="ctr"/>
            <a:lstStyle/>
            <a:p>
              <a:endParaRPr lang="en-US"/>
            </a:p>
          </p:txBody>
        </p:sp>
        <p:grpSp>
          <p:nvGrpSpPr>
            <p:cNvPr id="13" name="Group 169"/>
            <p:cNvGrpSpPr>
              <a:grpSpLocks noChangeAspect="1"/>
            </p:cNvGrpSpPr>
            <p:nvPr/>
          </p:nvGrpSpPr>
          <p:grpSpPr bwMode="auto">
            <a:xfrm>
              <a:off x="3618" y="783"/>
              <a:ext cx="1623" cy="911"/>
              <a:chOff x="3618" y="783"/>
              <a:chExt cx="1623" cy="911"/>
            </a:xfrm>
          </p:grpSpPr>
          <p:sp>
            <p:nvSpPr>
              <p:cNvPr id="32088" name="Oval 170"/>
              <p:cNvSpPr>
                <a:spLocks noChangeAspect="1" noChangeArrowheads="1"/>
              </p:cNvSpPr>
              <p:nvPr/>
            </p:nvSpPr>
            <p:spPr bwMode="auto">
              <a:xfrm>
                <a:off x="3915" y="1297"/>
                <a:ext cx="23" cy="23"/>
              </a:xfrm>
              <a:prstGeom prst="ellipse">
                <a:avLst/>
              </a:prstGeom>
              <a:solidFill>
                <a:schemeClr val="tx2"/>
              </a:solidFill>
              <a:ln w="9525">
                <a:noFill/>
                <a:round/>
                <a:headEnd/>
                <a:tailEnd/>
              </a:ln>
            </p:spPr>
            <p:txBody>
              <a:bodyPr wrap="none" anchor="ctr"/>
              <a:lstStyle/>
              <a:p>
                <a:endParaRPr lang="en-US"/>
              </a:p>
            </p:txBody>
          </p:sp>
          <p:sp>
            <p:nvSpPr>
              <p:cNvPr id="32089" name="Oval 171"/>
              <p:cNvSpPr>
                <a:spLocks noChangeAspect="1" noChangeArrowheads="1"/>
              </p:cNvSpPr>
              <p:nvPr/>
            </p:nvSpPr>
            <p:spPr bwMode="auto">
              <a:xfrm>
                <a:off x="3870" y="993"/>
                <a:ext cx="23" cy="23"/>
              </a:xfrm>
              <a:prstGeom prst="ellipse">
                <a:avLst/>
              </a:prstGeom>
              <a:solidFill>
                <a:schemeClr val="tx2"/>
              </a:solidFill>
              <a:ln w="9525">
                <a:noFill/>
                <a:round/>
                <a:headEnd/>
                <a:tailEnd/>
              </a:ln>
            </p:spPr>
            <p:txBody>
              <a:bodyPr wrap="none" anchor="ctr"/>
              <a:lstStyle/>
              <a:p>
                <a:endParaRPr lang="en-US"/>
              </a:p>
            </p:txBody>
          </p:sp>
          <p:sp>
            <p:nvSpPr>
              <p:cNvPr id="32090" name="Oval 172"/>
              <p:cNvSpPr>
                <a:spLocks noChangeAspect="1" noChangeArrowheads="1"/>
              </p:cNvSpPr>
              <p:nvPr/>
            </p:nvSpPr>
            <p:spPr bwMode="auto">
              <a:xfrm>
                <a:off x="4487" y="1671"/>
                <a:ext cx="23" cy="23"/>
              </a:xfrm>
              <a:prstGeom prst="ellipse">
                <a:avLst/>
              </a:prstGeom>
              <a:solidFill>
                <a:schemeClr val="tx2"/>
              </a:solidFill>
              <a:ln w="9525">
                <a:noFill/>
                <a:round/>
                <a:headEnd/>
                <a:tailEnd/>
              </a:ln>
            </p:spPr>
            <p:txBody>
              <a:bodyPr wrap="none" anchor="ctr"/>
              <a:lstStyle/>
              <a:p>
                <a:endParaRPr lang="en-US"/>
              </a:p>
            </p:txBody>
          </p:sp>
          <p:sp>
            <p:nvSpPr>
              <p:cNvPr id="32091" name="Oval 173"/>
              <p:cNvSpPr>
                <a:spLocks noChangeAspect="1" noChangeArrowheads="1"/>
              </p:cNvSpPr>
              <p:nvPr/>
            </p:nvSpPr>
            <p:spPr bwMode="auto">
              <a:xfrm>
                <a:off x="4121" y="1203"/>
                <a:ext cx="23" cy="24"/>
              </a:xfrm>
              <a:prstGeom prst="ellipse">
                <a:avLst/>
              </a:prstGeom>
              <a:solidFill>
                <a:schemeClr val="tx2"/>
              </a:solidFill>
              <a:ln w="9525">
                <a:noFill/>
                <a:round/>
                <a:headEnd/>
                <a:tailEnd/>
              </a:ln>
            </p:spPr>
            <p:txBody>
              <a:bodyPr wrap="none" anchor="ctr"/>
              <a:lstStyle/>
              <a:p>
                <a:endParaRPr lang="en-US"/>
              </a:p>
            </p:txBody>
          </p:sp>
          <p:sp>
            <p:nvSpPr>
              <p:cNvPr id="32092" name="Oval 174"/>
              <p:cNvSpPr>
                <a:spLocks noChangeAspect="1" noChangeArrowheads="1"/>
              </p:cNvSpPr>
              <p:nvPr/>
            </p:nvSpPr>
            <p:spPr bwMode="auto">
              <a:xfrm>
                <a:off x="4030" y="1063"/>
                <a:ext cx="23" cy="23"/>
              </a:xfrm>
              <a:prstGeom prst="ellipse">
                <a:avLst/>
              </a:prstGeom>
              <a:solidFill>
                <a:schemeClr val="tx2"/>
              </a:solidFill>
              <a:ln w="9525">
                <a:noFill/>
                <a:round/>
                <a:headEnd/>
                <a:tailEnd/>
              </a:ln>
            </p:spPr>
            <p:txBody>
              <a:bodyPr wrap="none" anchor="ctr"/>
              <a:lstStyle/>
              <a:p>
                <a:endParaRPr lang="en-US"/>
              </a:p>
            </p:txBody>
          </p:sp>
          <p:sp>
            <p:nvSpPr>
              <p:cNvPr id="32093" name="Oval 175"/>
              <p:cNvSpPr>
                <a:spLocks noChangeAspect="1" noChangeArrowheads="1"/>
              </p:cNvSpPr>
              <p:nvPr/>
            </p:nvSpPr>
            <p:spPr bwMode="auto">
              <a:xfrm>
                <a:off x="4807" y="1040"/>
                <a:ext cx="23" cy="23"/>
              </a:xfrm>
              <a:prstGeom prst="ellipse">
                <a:avLst/>
              </a:prstGeom>
              <a:solidFill>
                <a:schemeClr val="tx2"/>
              </a:solidFill>
              <a:ln w="9525">
                <a:noFill/>
                <a:round/>
                <a:headEnd/>
                <a:tailEnd/>
              </a:ln>
            </p:spPr>
            <p:txBody>
              <a:bodyPr wrap="none" anchor="ctr"/>
              <a:lstStyle/>
              <a:p>
                <a:endParaRPr lang="en-US"/>
              </a:p>
            </p:txBody>
          </p:sp>
          <p:sp>
            <p:nvSpPr>
              <p:cNvPr id="32094" name="Oval 176"/>
              <p:cNvSpPr>
                <a:spLocks noChangeAspect="1" noChangeArrowheads="1"/>
              </p:cNvSpPr>
              <p:nvPr/>
            </p:nvSpPr>
            <p:spPr bwMode="auto">
              <a:xfrm>
                <a:off x="4624" y="1040"/>
                <a:ext cx="23" cy="23"/>
              </a:xfrm>
              <a:prstGeom prst="ellipse">
                <a:avLst/>
              </a:prstGeom>
              <a:solidFill>
                <a:schemeClr val="tx2"/>
              </a:solidFill>
              <a:ln w="9525">
                <a:noFill/>
                <a:round/>
                <a:headEnd/>
                <a:tailEnd/>
              </a:ln>
            </p:spPr>
            <p:txBody>
              <a:bodyPr wrap="none" anchor="ctr"/>
              <a:lstStyle/>
              <a:p>
                <a:endParaRPr lang="en-US"/>
              </a:p>
            </p:txBody>
          </p:sp>
          <p:sp>
            <p:nvSpPr>
              <p:cNvPr id="32095" name="Oval 177"/>
              <p:cNvSpPr>
                <a:spLocks noChangeAspect="1" noChangeArrowheads="1"/>
              </p:cNvSpPr>
              <p:nvPr/>
            </p:nvSpPr>
            <p:spPr bwMode="auto">
              <a:xfrm>
                <a:off x="4967" y="1040"/>
                <a:ext cx="23" cy="23"/>
              </a:xfrm>
              <a:prstGeom prst="ellipse">
                <a:avLst/>
              </a:prstGeom>
              <a:solidFill>
                <a:schemeClr val="tx2"/>
              </a:solidFill>
              <a:ln w="9525">
                <a:noFill/>
                <a:round/>
                <a:headEnd/>
                <a:tailEnd/>
              </a:ln>
            </p:spPr>
            <p:txBody>
              <a:bodyPr wrap="none" anchor="ctr"/>
              <a:lstStyle/>
              <a:p>
                <a:endParaRPr lang="en-US"/>
              </a:p>
            </p:txBody>
          </p:sp>
          <p:sp>
            <p:nvSpPr>
              <p:cNvPr id="32096" name="Oval 178"/>
              <p:cNvSpPr>
                <a:spLocks noChangeAspect="1" noChangeArrowheads="1"/>
              </p:cNvSpPr>
              <p:nvPr/>
            </p:nvSpPr>
            <p:spPr bwMode="auto">
              <a:xfrm>
                <a:off x="5218" y="946"/>
                <a:ext cx="23" cy="23"/>
              </a:xfrm>
              <a:prstGeom prst="ellipse">
                <a:avLst/>
              </a:prstGeom>
              <a:solidFill>
                <a:schemeClr val="tx2"/>
              </a:solidFill>
              <a:ln w="9525">
                <a:noFill/>
                <a:round/>
                <a:headEnd/>
                <a:tailEnd/>
              </a:ln>
            </p:spPr>
            <p:txBody>
              <a:bodyPr wrap="none" anchor="ctr"/>
              <a:lstStyle/>
              <a:p>
                <a:endParaRPr lang="en-US"/>
              </a:p>
            </p:txBody>
          </p:sp>
          <p:sp>
            <p:nvSpPr>
              <p:cNvPr id="32097" name="Oval 179"/>
              <p:cNvSpPr>
                <a:spLocks noChangeAspect="1" noChangeArrowheads="1"/>
              </p:cNvSpPr>
              <p:nvPr/>
            </p:nvSpPr>
            <p:spPr bwMode="auto">
              <a:xfrm>
                <a:off x="4144" y="1367"/>
                <a:ext cx="23" cy="23"/>
              </a:xfrm>
              <a:prstGeom prst="ellipse">
                <a:avLst/>
              </a:prstGeom>
              <a:solidFill>
                <a:schemeClr val="tx2"/>
              </a:solidFill>
              <a:ln w="9525">
                <a:noFill/>
                <a:round/>
                <a:headEnd/>
                <a:tailEnd/>
              </a:ln>
            </p:spPr>
            <p:txBody>
              <a:bodyPr wrap="none" anchor="ctr"/>
              <a:lstStyle/>
              <a:p>
                <a:endParaRPr lang="en-US"/>
              </a:p>
            </p:txBody>
          </p:sp>
          <p:sp>
            <p:nvSpPr>
              <p:cNvPr id="32098" name="Oval 180"/>
              <p:cNvSpPr>
                <a:spLocks noChangeAspect="1" noChangeArrowheads="1"/>
              </p:cNvSpPr>
              <p:nvPr/>
            </p:nvSpPr>
            <p:spPr bwMode="auto">
              <a:xfrm>
                <a:off x="4967" y="923"/>
                <a:ext cx="23" cy="23"/>
              </a:xfrm>
              <a:prstGeom prst="ellipse">
                <a:avLst/>
              </a:prstGeom>
              <a:solidFill>
                <a:schemeClr val="tx2"/>
              </a:solidFill>
              <a:ln w="9525">
                <a:noFill/>
                <a:round/>
                <a:headEnd/>
                <a:tailEnd/>
              </a:ln>
            </p:spPr>
            <p:txBody>
              <a:bodyPr wrap="none" anchor="ctr"/>
              <a:lstStyle/>
              <a:p>
                <a:endParaRPr lang="en-US"/>
              </a:p>
            </p:txBody>
          </p:sp>
          <p:sp>
            <p:nvSpPr>
              <p:cNvPr id="32099" name="Oval 181"/>
              <p:cNvSpPr>
                <a:spLocks noChangeAspect="1" noChangeArrowheads="1"/>
              </p:cNvSpPr>
              <p:nvPr/>
            </p:nvSpPr>
            <p:spPr bwMode="auto">
              <a:xfrm>
                <a:off x="3618" y="1180"/>
                <a:ext cx="23" cy="23"/>
              </a:xfrm>
              <a:prstGeom prst="ellipse">
                <a:avLst/>
              </a:prstGeom>
              <a:solidFill>
                <a:schemeClr val="tx2"/>
              </a:solidFill>
              <a:ln w="9525">
                <a:noFill/>
                <a:round/>
                <a:headEnd/>
                <a:tailEnd/>
              </a:ln>
            </p:spPr>
            <p:txBody>
              <a:bodyPr wrap="none" anchor="ctr"/>
              <a:lstStyle/>
              <a:p>
                <a:endParaRPr lang="en-US"/>
              </a:p>
            </p:txBody>
          </p:sp>
          <p:sp>
            <p:nvSpPr>
              <p:cNvPr id="32100" name="Oval 182"/>
              <p:cNvSpPr>
                <a:spLocks noChangeAspect="1" noChangeArrowheads="1"/>
              </p:cNvSpPr>
              <p:nvPr/>
            </p:nvSpPr>
            <p:spPr bwMode="auto">
              <a:xfrm>
                <a:off x="3755" y="1180"/>
                <a:ext cx="23" cy="23"/>
              </a:xfrm>
              <a:prstGeom prst="ellipse">
                <a:avLst/>
              </a:prstGeom>
              <a:solidFill>
                <a:schemeClr val="tx2"/>
              </a:solidFill>
              <a:ln w="9525">
                <a:noFill/>
                <a:round/>
                <a:headEnd/>
                <a:tailEnd/>
              </a:ln>
            </p:spPr>
            <p:txBody>
              <a:bodyPr wrap="none" anchor="ctr"/>
              <a:lstStyle/>
              <a:p>
                <a:endParaRPr lang="en-US"/>
              </a:p>
            </p:txBody>
          </p:sp>
          <p:sp>
            <p:nvSpPr>
              <p:cNvPr id="32101" name="Oval 183"/>
              <p:cNvSpPr>
                <a:spLocks noChangeAspect="1" noChangeArrowheads="1"/>
              </p:cNvSpPr>
              <p:nvPr/>
            </p:nvSpPr>
            <p:spPr bwMode="auto">
              <a:xfrm>
                <a:off x="3733" y="1133"/>
                <a:ext cx="22" cy="23"/>
              </a:xfrm>
              <a:prstGeom prst="ellipse">
                <a:avLst/>
              </a:prstGeom>
              <a:solidFill>
                <a:schemeClr val="tx2"/>
              </a:solidFill>
              <a:ln w="9525">
                <a:noFill/>
                <a:round/>
                <a:headEnd/>
                <a:tailEnd/>
              </a:ln>
            </p:spPr>
            <p:txBody>
              <a:bodyPr wrap="none" anchor="ctr"/>
              <a:lstStyle/>
              <a:p>
                <a:endParaRPr lang="en-US"/>
              </a:p>
            </p:txBody>
          </p:sp>
          <p:sp>
            <p:nvSpPr>
              <p:cNvPr id="32102" name="Oval 184"/>
              <p:cNvSpPr>
                <a:spLocks noChangeAspect="1" noChangeArrowheads="1"/>
              </p:cNvSpPr>
              <p:nvPr/>
            </p:nvSpPr>
            <p:spPr bwMode="auto">
              <a:xfrm>
                <a:off x="4121" y="1413"/>
                <a:ext cx="23" cy="24"/>
              </a:xfrm>
              <a:prstGeom prst="ellipse">
                <a:avLst/>
              </a:prstGeom>
              <a:solidFill>
                <a:schemeClr val="tx2"/>
              </a:solidFill>
              <a:ln w="9525">
                <a:noFill/>
                <a:round/>
                <a:headEnd/>
                <a:tailEnd/>
              </a:ln>
            </p:spPr>
            <p:txBody>
              <a:bodyPr wrap="none" anchor="ctr"/>
              <a:lstStyle/>
              <a:p>
                <a:endParaRPr lang="en-US"/>
              </a:p>
            </p:txBody>
          </p:sp>
          <p:sp>
            <p:nvSpPr>
              <p:cNvPr id="32103" name="Oval 185"/>
              <p:cNvSpPr>
                <a:spLocks noChangeAspect="1" noChangeArrowheads="1"/>
              </p:cNvSpPr>
              <p:nvPr/>
            </p:nvSpPr>
            <p:spPr bwMode="auto">
              <a:xfrm>
                <a:off x="4213" y="1390"/>
                <a:ext cx="22" cy="23"/>
              </a:xfrm>
              <a:prstGeom prst="ellipse">
                <a:avLst/>
              </a:prstGeom>
              <a:solidFill>
                <a:schemeClr val="tx2"/>
              </a:solidFill>
              <a:ln w="9525">
                <a:noFill/>
                <a:round/>
                <a:headEnd/>
                <a:tailEnd/>
              </a:ln>
            </p:spPr>
            <p:txBody>
              <a:bodyPr wrap="none" anchor="ctr"/>
              <a:lstStyle/>
              <a:p>
                <a:endParaRPr lang="en-US"/>
              </a:p>
            </p:txBody>
          </p:sp>
          <p:sp>
            <p:nvSpPr>
              <p:cNvPr id="32104" name="Oval 186"/>
              <p:cNvSpPr>
                <a:spLocks noChangeAspect="1" noChangeArrowheads="1"/>
              </p:cNvSpPr>
              <p:nvPr/>
            </p:nvSpPr>
            <p:spPr bwMode="auto">
              <a:xfrm>
                <a:off x="3641" y="783"/>
                <a:ext cx="23" cy="23"/>
              </a:xfrm>
              <a:prstGeom prst="ellipse">
                <a:avLst/>
              </a:prstGeom>
              <a:solidFill>
                <a:schemeClr val="tx2"/>
              </a:solidFill>
              <a:ln w="9525">
                <a:noFill/>
                <a:round/>
                <a:headEnd/>
                <a:tailEnd/>
              </a:ln>
            </p:spPr>
            <p:txBody>
              <a:bodyPr wrap="none" anchor="ctr"/>
              <a:lstStyle/>
              <a:p>
                <a:endParaRPr lang="en-US"/>
              </a:p>
            </p:txBody>
          </p:sp>
        </p:grpSp>
        <p:grpSp>
          <p:nvGrpSpPr>
            <p:cNvPr id="14" name="Group 187"/>
            <p:cNvGrpSpPr>
              <a:grpSpLocks noChangeAspect="1"/>
            </p:cNvGrpSpPr>
            <p:nvPr/>
          </p:nvGrpSpPr>
          <p:grpSpPr bwMode="auto">
            <a:xfrm>
              <a:off x="3168" y="288"/>
              <a:ext cx="2352" cy="1968"/>
              <a:chOff x="3168" y="288"/>
              <a:chExt cx="2352" cy="1968"/>
            </a:xfrm>
          </p:grpSpPr>
          <p:sp>
            <p:nvSpPr>
              <p:cNvPr id="31986" name="Rectangle 188"/>
              <p:cNvSpPr>
                <a:spLocks noChangeAspect="1" noChangeArrowheads="1"/>
              </p:cNvSpPr>
              <p:nvPr/>
            </p:nvSpPr>
            <p:spPr bwMode="auto">
              <a:xfrm>
                <a:off x="3168" y="288"/>
                <a:ext cx="2352" cy="1968"/>
              </a:xfrm>
              <a:prstGeom prst="rect">
                <a:avLst/>
              </a:prstGeom>
              <a:noFill/>
              <a:ln w="9525">
                <a:noFill/>
                <a:miter lim="800000"/>
                <a:headEnd/>
                <a:tailEnd/>
              </a:ln>
            </p:spPr>
            <p:txBody>
              <a:bodyPr wrap="none" anchor="ctr"/>
              <a:lstStyle/>
              <a:p>
                <a:endParaRPr lang="en-US"/>
              </a:p>
            </p:txBody>
          </p:sp>
          <p:grpSp>
            <p:nvGrpSpPr>
              <p:cNvPr id="15" name="Group 189"/>
              <p:cNvGrpSpPr>
                <a:grpSpLocks noChangeAspect="1"/>
              </p:cNvGrpSpPr>
              <p:nvPr/>
            </p:nvGrpSpPr>
            <p:grpSpPr bwMode="auto">
              <a:xfrm>
                <a:off x="3733" y="525"/>
                <a:ext cx="1691" cy="1239"/>
                <a:chOff x="3733" y="525"/>
                <a:chExt cx="1691" cy="1239"/>
              </a:xfrm>
            </p:grpSpPr>
            <p:sp>
              <p:nvSpPr>
                <p:cNvPr id="32067" name="Oval 190"/>
                <p:cNvSpPr>
                  <a:spLocks noChangeAspect="1" noChangeArrowheads="1"/>
                </p:cNvSpPr>
                <p:nvPr/>
              </p:nvSpPr>
              <p:spPr bwMode="auto">
                <a:xfrm>
                  <a:off x="3961" y="1156"/>
                  <a:ext cx="23" cy="24"/>
                </a:xfrm>
                <a:prstGeom prst="ellipse">
                  <a:avLst/>
                </a:prstGeom>
                <a:solidFill>
                  <a:schemeClr val="tx2"/>
                </a:solidFill>
                <a:ln w="9525">
                  <a:noFill/>
                  <a:round/>
                  <a:headEnd/>
                  <a:tailEnd/>
                </a:ln>
              </p:spPr>
              <p:txBody>
                <a:bodyPr wrap="none" anchor="ctr"/>
                <a:lstStyle/>
                <a:p>
                  <a:endParaRPr lang="en-US"/>
                </a:p>
              </p:txBody>
            </p:sp>
            <p:sp>
              <p:nvSpPr>
                <p:cNvPr id="32068" name="Oval 191"/>
                <p:cNvSpPr>
                  <a:spLocks noChangeAspect="1" noChangeArrowheads="1"/>
                </p:cNvSpPr>
                <p:nvPr/>
              </p:nvSpPr>
              <p:spPr bwMode="auto">
                <a:xfrm>
                  <a:off x="3733" y="783"/>
                  <a:ext cx="22" cy="23"/>
                </a:xfrm>
                <a:prstGeom prst="ellipse">
                  <a:avLst/>
                </a:prstGeom>
                <a:solidFill>
                  <a:schemeClr val="tx2"/>
                </a:solidFill>
                <a:ln w="9525">
                  <a:noFill/>
                  <a:round/>
                  <a:headEnd/>
                  <a:tailEnd/>
                </a:ln>
              </p:spPr>
              <p:txBody>
                <a:bodyPr wrap="none" anchor="ctr"/>
                <a:lstStyle/>
                <a:p>
                  <a:endParaRPr lang="en-US"/>
                </a:p>
              </p:txBody>
            </p:sp>
            <p:sp>
              <p:nvSpPr>
                <p:cNvPr id="32069" name="Oval 192"/>
                <p:cNvSpPr>
                  <a:spLocks noChangeAspect="1" noChangeArrowheads="1"/>
                </p:cNvSpPr>
                <p:nvPr/>
              </p:nvSpPr>
              <p:spPr bwMode="auto">
                <a:xfrm>
                  <a:off x="4304" y="1624"/>
                  <a:ext cx="23" cy="23"/>
                </a:xfrm>
                <a:prstGeom prst="ellipse">
                  <a:avLst/>
                </a:prstGeom>
                <a:solidFill>
                  <a:schemeClr val="tx2"/>
                </a:solidFill>
                <a:ln w="9525">
                  <a:noFill/>
                  <a:round/>
                  <a:headEnd/>
                  <a:tailEnd/>
                </a:ln>
              </p:spPr>
              <p:txBody>
                <a:bodyPr wrap="none" anchor="ctr"/>
                <a:lstStyle/>
                <a:p>
                  <a:endParaRPr lang="en-US"/>
                </a:p>
              </p:txBody>
            </p:sp>
            <p:sp>
              <p:nvSpPr>
                <p:cNvPr id="32070" name="Oval 193"/>
                <p:cNvSpPr>
                  <a:spLocks noChangeAspect="1" noChangeArrowheads="1"/>
                </p:cNvSpPr>
                <p:nvPr/>
              </p:nvSpPr>
              <p:spPr bwMode="auto">
                <a:xfrm>
                  <a:off x="4578" y="1741"/>
                  <a:ext cx="23" cy="23"/>
                </a:xfrm>
                <a:prstGeom prst="ellipse">
                  <a:avLst/>
                </a:prstGeom>
                <a:solidFill>
                  <a:schemeClr val="tx2"/>
                </a:solidFill>
                <a:ln w="9525">
                  <a:noFill/>
                  <a:round/>
                  <a:headEnd/>
                  <a:tailEnd/>
                </a:ln>
              </p:spPr>
              <p:txBody>
                <a:bodyPr wrap="none" anchor="ctr"/>
                <a:lstStyle/>
                <a:p>
                  <a:endParaRPr lang="en-US"/>
                </a:p>
              </p:txBody>
            </p:sp>
            <p:sp>
              <p:nvSpPr>
                <p:cNvPr id="32071" name="Oval 194"/>
                <p:cNvSpPr>
                  <a:spLocks noChangeAspect="1" noChangeArrowheads="1"/>
                </p:cNvSpPr>
                <p:nvPr/>
              </p:nvSpPr>
              <p:spPr bwMode="auto">
                <a:xfrm>
                  <a:off x="4784" y="1624"/>
                  <a:ext cx="23" cy="23"/>
                </a:xfrm>
                <a:prstGeom prst="ellipse">
                  <a:avLst/>
                </a:prstGeom>
                <a:solidFill>
                  <a:schemeClr val="tx2"/>
                </a:solidFill>
                <a:ln w="9525">
                  <a:noFill/>
                  <a:round/>
                  <a:headEnd/>
                  <a:tailEnd/>
                </a:ln>
              </p:spPr>
              <p:txBody>
                <a:bodyPr wrap="none" anchor="ctr"/>
                <a:lstStyle/>
                <a:p>
                  <a:endParaRPr lang="en-US"/>
                </a:p>
              </p:txBody>
            </p:sp>
            <p:sp>
              <p:nvSpPr>
                <p:cNvPr id="32072" name="Oval 195"/>
                <p:cNvSpPr>
                  <a:spLocks noChangeAspect="1" noChangeArrowheads="1"/>
                </p:cNvSpPr>
                <p:nvPr/>
              </p:nvSpPr>
              <p:spPr bwMode="auto">
                <a:xfrm>
                  <a:off x="3961" y="1273"/>
                  <a:ext cx="23" cy="24"/>
                </a:xfrm>
                <a:prstGeom prst="ellipse">
                  <a:avLst/>
                </a:prstGeom>
                <a:solidFill>
                  <a:schemeClr val="tx2"/>
                </a:solidFill>
                <a:ln w="9525">
                  <a:noFill/>
                  <a:round/>
                  <a:headEnd/>
                  <a:tailEnd/>
                </a:ln>
              </p:spPr>
              <p:txBody>
                <a:bodyPr wrap="none" anchor="ctr"/>
                <a:lstStyle/>
                <a:p>
                  <a:endParaRPr lang="en-US"/>
                </a:p>
              </p:txBody>
            </p:sp>
            <p:sp>
              <p:nvSpPr>
                <p:cNvPr id="32073" name="Oval 196"/>
                <p:cNvSpPr>
                  <a:spLocks noChangeAspect="1" noChangeArrowheads="1"/>
                </p:cNvSpPr>
                <p:nvPr/>
              </p:nvSpPr>
              <p:spPr bwMode="auto">
                <a:xfrm>
                  <a:off x="3961" y="1343"/>
                  <a:ext cx="23" cy="24"/>
                </a:xfrm>
                <a:prstGeom prst="ellipse">
                  <a:avLst/>
                </a:prstGeom>
                <a:solidFill>
                  <a:schemeClr val="tx2"/>
                </a:solidFill>
                <a:ln w="9525">
                  <a:noFill/>
                  <a:round/>
                  <a:headEnd/>
                  <a:tailEnd/>
                </a:ln>
              </p:spPr>
              <p:txBody>
                <a:bodyPr wrap="none" anchor="ctr"/>
                <a:lstStyle/>
                <a:p>
                  <a:endParaRPr lang="en-US"/>
                </a:p>
              </p:txBody>
            </p:sp>
            <p:sp>
              <p:nvSpPr>
                <p:cNvPr id="32074" name="Oval 197"/>
                <p:cNvSpPr>
                  <a:spLocks noChangeAspect="1" noChangeArrowheads="1"/>
                </p:cNvSpPr>
                <p:nvPr/>
              </p:nvSpPr>
              <p:spPr bwMode="auto">
                <a:xfrm>
                  <a:off x="4167" y="1086"/>
                  <a:ext cx="23" cy="24"/>
                </a:xfrm>
                <a:prstGeom prst="ellipse">
                  <a:avLst/>
                </a:prstGeom>
                <a:solidFill>
                  <a:schemeClr val="tx2"/>
                </a:solidFill>
                <a:ln w="9525">
                  <a:noFill/>
                  <a:round/>
                  <a:headEnd/>
                  <a:tailEnd/>
                </a:ln>
              </p:spPr>
              <p:txBody>
                <a:bodyPr wrap="none" anchor="ctr"/>
                <a:lstStyle/>
                <a:p>
                  <a:endParaRPr lang="en-US"/>
                </a:p>
              </p:txBody>
            </p:sp>
            <p:sp>
              <p:nvSpPr>
                <p:cNvPr id="32075" name="Oval 198"/>
                <p:cNvSpPr>
                  <a:spLocks noChangeAspect="1" noChangeArrowheads="1"/>
                </p:cNvSpPr>
                <p:nvPr/>
              </p:nvSpPr>
              <p:spPr bwMode="auto">
                <a:xfrm>
                  <a:off x="4075" y="1016"/>
                  <a:ext cx="23" cy="24"/>
                </a:xfrm>
                <a:prstGeom prst="ellipse">
                  <a:avLst/>
                </a:prstGeom>
                <a:solidFill>
                  <a:schemeClr val="tx2"/>
                </a:solidFill>
                <a:ln w="9525">
                  <a:noFill/>
                  <a:round/>
                  <a:headEnd/>
                  <a:tailEnd/>
                </a:ln>
              </p:spPr>
              <p:txBody>
                <a:bodyPr wrap="none" anchor="ctr"/>
                <a:lstStyle/>
                <a:p>
                  <a:endParaRPr lang="en-US"/>
                </a:p>
              </p:txBody>
            </p:sp>
            <p:sp>
              <p:nvSpPr>
                <p:cNvPr id="32076" name="Oval 199"/>
                <p:cNvSpPr>
                  <a:spLocks noChangeAspect="1" noChangeArrowheads="1"/>
                </p:cNvSpPr>
                <p:nvPr/>
              </p:nvSpPr>
              <p:spPr bwMode="auto">
                <a:xfrm>
                  <a:off x="4555" y="1484"/>
                  <a:ext cx="23" cy="23"/>
                </a:xfrm>
                <a:prstGeom prst="ellipse">
                  <a:avLst/>
                </a:prstGeom>
                <a:solidFill>
                  <a:schemeClr val="tx2"/>
                </a:solidFill>
                <a:ln w="9525">
                  <a:noFill/>
                  <a:round/>
                  <a:headEnd/>
                  <a:tailEnd/>
                </a:ln>
              </p:spPr>
              <p:txBody>
                <a:bodyPr wrap="none" anchor="ctr"/>
                <a:lstStyle/>
                <a:p>
                  <a:endParaRPr lang="en-US"/>
                </a:p>
              </p:txBody>
            </p:sp>
            <p:sp>
              <p:nvSpPr>
                <p:cNvPr id="32077" name="Oval 200"/>
                <p:cNvSpPr>
                  <a:spLocks noChangeAspect="1" noChangeArrowheads="1"/>
                </p:cNvSpPr>
                <p:nvPr/>
              </p:nvSpPr>
              <p:spPr bwMode="auto">
                <a:xfrm>
                  <a:off x="4624" y="525"/>
                  <a:ext cx="23" cy="24"/>
                </a:xfrm>
                <a:prstGeom prst="ellipse">
                  <a:avLst/>
                </a:prstGeom>
                <a:solidFill>
                  <a:schemeClr val="tx2"/>
                </a:solidFill>
                <a:ln w="9525">
                  <a:noFill/>
                  <a:round/>
                  <a:headEnd/>
                  <a:tailEnd/>
                </a:ln>
              </p:spPr>
              <p:txBody>
                <a:bodyPr wrap="none" anchor="ctr"/>
                <a:lstStyle/>
                <a:p>
                  <a:endParaRPr lang="en-US"/>
                </a:p>
              </p:txBody>
            </p:sp>
            <p:sp>
              <p:nvSpPr>
                <p:cNvPr id="32078" name="Oval 201"/>
                <p:cNvSpPr>
                  <a:spLocks noChangeAspect="1" noChangeArrowheads="1"/>
                </p:cNvSpPr>
                <p:nvPr/>
              </p:nvSpPr>
              <p:spPr bwMode="auto">
                <a:xfrm>
                  <a:off x="4418" y="1086"/>
                  <a:ext cx="23" cy="24"/>
                </a:xfrm>
                <a:prstGeom prst="ellipse">
                  <a:avLst/>
                </a:prstGeom>
                <a:solidFill>
                  <a:schemeClr val="tx2"/>
                </a:solidFill>
                <a:ln w="9525">
                  <a:noFill/>
                  <a:round/>
                  <a:headEnd/>
                  <a:tailEnd/>
                </a:ln>
              </p:spPr>
              <p:txBody>
                <a:bodyPr wrap="none" anchor="ctr"/>
                <a:lstStyle/>
                <a:p>
                  <a:endParaRPr lang="en-US"/>
                </a:p>
              </p:txBody>
            </p:sp>
            <p:sp>
              <p:nvSpPr>
                <p:cNvPr id="32079" name="Oval 202"/>
                <p:cNvSpPr>
                  <a:spLocks noChangeAspect="1" noChangeArrowheads="1"/>
                </p:cNvSpPr>
                <p:nvPr/>
              </p:nvSpPr>
              <p:spPr bwMode="auto">
                <a:xfrm>
                  <a:off x="3961" y="1016"/>
                  <a:ext cx="23" cy="24"/>
                </a:xfrm>
                <a:prstGeom prst="ellipse">
                  <a:avLst/>
                </a:prstGeom>
                <a:solidFill>
                  <a:schemeClr val="tx2"/>
                </a:solidFill>
                <a:ln w="9525">
                  <a:noFill/>
                  <a:round/>
                  <a:headEnd/>
                  <a:tailEnd/>
                </a:ln>
              </p:spPr>
              <p:txBody>
                <a:bodyPr wrap="none" anchor="ctr"/>
                <a:lstStyle/>
                <a:p>
                  <a:endParaRPr lang="en-US"/>
                </a:p>
              </p:txBody>
            </p:sp>
            <p:sp>
              <p:nvSpPr>
                <p:cNvPr id="32080" name="Oval 203"/>
                <p:cNvSpPr>
                  <a:spLocks noChangeAspect="1" noChangeArrowheads="1"/>
                </p:cNvSpPr>
                <p:nvPr/>
              </p:nvSpPr>
              <p:spPr bwMode="auto">
                <a:xfrm>
                  <a:off x="4464" y="1647"/>
                  <a:ext cx="23" cy="24"/>
                </a:xfrm>
                <a:prstGeom prst="ellipse">
                  <a:avLst/>
                </a:prstGeom>
                <a:solidFill>
                  <a:schemeClr val="tx2"/>
                </a:solidFill>
                <a:ln w="9525">
                  <a:noFill/>
                  <a:round/>
                  <a:headEnd/>
                  <a:tailEnd/>
                </a:ln>
              </p:spPr>
              <p:txBody>
                <a:bodyPr wrap="none" anchor="ctr"/>
                <a:lstStyle/>
                <a:p>
                  <a:endParaRPr lang="en-US"/>
                </a:p>
              </p:txBody>
            </p:sp>
            <p:sp>
              <p:nvSpPr>
                <p:cNvPr id="32081" name="Oval 204"/>
                <p:cNvSpPr>
                  <a:spLocks noChangeAspect="1" noChangeArrowheads="1"/>
                </p:cNvSpPr>
                <p:nvPr/>
              </p:nvSpPr>
              <p:spPr bwMode="auto">
                <a:xfrm>
                  <a:off x="4853" y="1577"/>
                  <a:ext cx="22" cy="23"/>
                </a:xfrm>
                <a:prstGeom prst="ellipse">
                  <a:avLst/>
                </a:prstGeom>
                <a:solidFill>
                  <a:schemeClr val="tx2"/>
                </a:solidFill>
                <a:ln w="9525">
                  <a:noFill/>
                  <a:round/>
                  <a:headEnd/>
                  <a:tailEnd/>
                </a:ln>
              </p:spPr>
              <p:txBody>
                <a:bodyPr wrap="none" anchor="ctr"/>
                <a:lstStyle/>
                <a:p>
                  <a:endParaRPr lang="en-US"/>
                </a:p>
              </p:txBody>
            </p:sp>
            <p:sp>
              <p:nvSpPr>
                <p:cNvPr id="32082" name="Oval 205"/>
                <p:cNvSpPr>
                  <a:spLocks noChangeAspect="1" noChangeArrowheads="1"/>
                </p:cNvSpPr>
                <p:nvPr/>
              </p:nvSpPr>
              <p:spPr bwMode="auto">
                <a:xfrm>
                  <a:off x="4190" y="642"/>
                  <a:ext cx="23" cy="24"/>
                </a:xfrm>
                <a:prstGeom prst="ellipse">
                  <a:avLst/>
                </a:prstGeom>
                <a:solidFill>
                  <a:schemeClr val="tx2"/>
                </a:solidFill>
                <a:ln w="9525">
                  <a:noFill/>
                  <a:round/>
                  <a:headEnd/>
                  <a:tailEnd/>
                </a:ln>
              </p:spPr>
              <p:txBody>
                <a:bodyPr wrap="none" anchor="ctr"/>
                <a:lstStyle/>
                <a:p>
                  <a:endParaRPr lang="en-US"/>
                </a:p>
              </p:txBody>
            </p:sp>
            <p:sp>
              <p:nvSpPr>
                <p:cNvPr id="32083" name="Oval 206"/>
                <p:cNvSpPr>
                  <a:spLocks noChangeAspect="1" noChangeArrowheads="1"/>
                </p:cNvSpPr>
                <p:nvPr/>
              </p:nvSpPr>
              <p:spPr bwMode="auto">
                <a:xfrm>
                  <a:off x="4258" y="853"/>
                  <a:ext cx="23" cy="23"/>
                </a:xfrm>
                <a:prstGeom prst="ellipse">
                  <a:avLst/>
                </a:prstGeom>
                <a:solidFill>
                  <a:schemeClr val="tx2"/>
                </a:solidFill>
                <a:ln w="9525">
                  <a:noFill/>
                  <a:round/>
                  <a:headEnd/>
                  <a:tailEnd/>
                </a:ln>
              </p:spPr>
              <p:txBody>
                <a:bodyPr wrap="none" anchor="ctr"/>
                <a:lstStyle/>
                <a:p>
                  <a:endParaRPr lang="en-US"/>
                </a:p>
              </p:txBody>
            </p:sp>
            <p:sp>
              <p:nvSpPr>
                <p:cNvPr id="32084" name="Oval 207"/>
                <p:cNvSpPr>
                  <a:spLocks noChangeAspect="1" noChangeArrowheads="1"/>
                </p:cNvSpPr>
                <p:nvPr/>
              </p:nvSpPr>
              <p:spPr bwMode="auto">
                <a:xfrm>
                  <a:off x="3778" y="572"/>
                  <a:ext cx="23" cy="24"/>
                </a:xfrm>
                <a:prstGeom prst="ellipse">
                  <a:avLst/>
                </a:prstGeom>
                <a:solidFill>
                  <a:schemeClr val="tx2"/>
                </a:solidFill>
                <a:ln w="9525">
                  <a:noFill/>
                  <a:round/>
                  <a:headEnd/>
                  <a:tailEnd/>
                </a:ln>
              </p:spPr>
              <p:txBody>
                <a:bodyPr wrap="none" anchor="ctr"/>
                <a:lstStyle/>
                <a:p>
                  <a:endParaRPr lang="en-US"/>
                </a:p>
              </p:txBody>
            </p:sp>
            <p:sp>
              <p:nvSpPr>
                <p:cNvPr id="32085" name="Oval 208"/>
                <p:cNvSpPr>
                  <a:spLocks noChangeAspect="1" noChangeArrowheads="1"/>
                </p:cNvSpPr>
                <p:nvPr/>
              </p:nvSpPr>
              <p:spPr bwMode="auto">
                <a:xfrm>
                  <a:off x="4464" y="1320"/>
                  <a:ext cx="23" cy="23"/>
                </a:xfrm>
                <a:prstGeom prst="ellipse">
                  <a:avLst/>
                </a:prstGeom>
                <a:solidFill>
                  <a:schemeClr val="tx2"/>
                </a:solidFill>
                <a:ln w="9525">
                  <a:noFill/>
                  <a:round/>
                  <a:headEnd/>
                  <a:tailEnd/>
                </a:ln>
              </p:spPr>
              <p:txBody>
                <a:bodyPr wrap="none" anchor="ctr"/>
                <a:lstStyle/>
                <a:p>
                  <a:endParaRPr lang="en-US"/>
                </a:p>
              </p:txBody>
            </p:sp>
            <p:sp>
              <p:nvSpPr>
                <p:cNvPr id="32086" name="Oval 209"/>
                <p:cNvSpPr>
                  <a:spLocks noChangeAspect="1" noChangeArrowheads="1"/>
                </p:cNvSpPr>
                <p:nvPr/>
              </p:nvSpPr>
              <p:spPr bwMode="auto">
                <a:xfrm>
                  <a:off x="4350" y="1694"/>
                  <a:ext cx="23" cy="23"/>
                </a:xfrm>
                <a:prstGeom prst="ellipse">
                  <a:avLst/>
                </a:prstGeom>
                <a:solidFill>
                  <a:schemeClr val="tx2"/>
                </a:solidFill>
                <a:ln w="9525">
                  <a:noFill/>
                  <a:round/>
                  <a:headEnd/>
                  <a:tailEnd/>
                </a:ln>
              </p:spPr>
              <p:txBody>
                <a:bodyPr wrap="none" anchor="ctr"/>
                <a:lstStyle/>
                <a:p>
                  <a:endParaRPr lang="en-US"/>
                </a:p>
              </p:txBody>
            </p:sp>
            <p:sp>
              <p:nvSpPr>
                <p:cNvPr id="32087" name="Oval 210"/>
                <p:cNvSpPr>
                  <a:spLocks noChangeAspect="1" noChangeArrowheads="1"/>
                </p:cNvSpPr>
                <p:nvPr/>
              </p:nvSpPr>
              <p:spPr bwMode="auto">
                <a:xfrm>
                  <a:off x="5401" y="1040"/>
                  <a:ext cx="23" cy="23"/>
                </a:xfrm>
                <a:prstGeom prst="ellipse">
                  <a:avLst/>
                </a:prstGeom>
                <a:solidFill>
                  <a:schemeClr val="tx2"/>
                </a:solidFill>
                <a:ln w="9525">
                  <a:noFill/>
                  <a:round/>
                  <a:headEnd/>
                  <a:tailEnd/>
                </a:ln>
              </p:spPr>
              <p:txBody>
                <a:bodyPr wrap="none" anchor="ctr"/>
                <a:lstStyle/>
                <a:p>
                  <a:endParaRPr lang="en-US"/>
                </a:p>
              </p:txBody>
            </p:sp>
          </p:grpSp>
          <p:grpSp>
            <p:nvGrpSpPr>
              <p:cNvPr id="16" name="Group 211"/>
              <p:cNvGrpSpPr>
                <a:grpSpLocks noChangeAspect="1"/>
              </p:cNvGrpSpPr>
              <p:nvPr/>
            </p:nvGrpSpPr>
            <p:grpSpPr bwMode="auto">
              <a:xfrm>
                <a:off x="3504" y="432"/>
                <a:ext cx="1897" cy="1779"/>
                <a:chOff x="3504" y="432"/>
                <a:chExt cx="1897" cy="1779"/>
              </a:xfrm>
            </p:grpSpPr>
            <p:grpSp>
              <p:nvGrpSpPr>
                <p:cNvPr id="17" name="Group 212"/>
                <p:cNvGrpSpPr>
                  <a:grpSpLocks noChangeAspect="1"/>
                </p:cNvGrpSpPr>
                <p:nvPr/>
              </p:nvGrpSpPr>
              <p:grpSpPr bwMode="auto">
                <a:xfrm>
                  <a:off x="3710" y="479"/>
                  <a:ext cx="1668" cy="1425"/>
                  <a:chOff x="3710" y="479"/>
                  <a:chExt cx="1668" cy="1425"/>
                </a:xfrm>
              </p:grpSpPr>
              <p:sp>
                <p:nvSpPr>
                  <p:cNvPr id="32047" name="Oval 213"/>
                  <p:cNvSpPr>
                    <a:spLocks noChangeAspect="1" noChangeArrowheads="1"/>
                  </p:cNvSpPr>
                  <p:nvPr/>
                </p:nvSpPr>
                <p:spPr bwMode="auto">
                  <a:xfrm>
                    <a:off x="3755" y="1297"/>
                    <a:ext cx="23" cy="23"/>
                  </a:xfrm>
                  <a:prstGeom prst="ellipse">
                    <a:avLst/>
                  </a:prstGeom>
                  <a:solidFill>
                    <a:schemeClr val="tx2"/>
                  </a:solidFill>
                  <a:ln w="9525">
                    <a:noFill/>
                    <a:round/>
                    <a:headEnd/>
                    <a:tailEnd/>
                  </a:ln>
                </p:spPr>
                <p:txBody>
                  <a:bodyPr wrap="none" anchor="ctr"/>
                  <a:lstStyle/>
                  <a:p>
                    <a:endParaRPr lang="en-US"/>
                  </a:p>
                </p:txBody>
              </p:sp>
              <p:sp>
                <p:nvSpPr>
                  <p:cNvPr id="32048" name="Oval 214"/>
                  <p:cNvSpPr>
                    <a:spLocks noChangeAspect="1" noChangeArrowheads="1"/>
                  </p:cNvSpPr>
                  <p:nvPr/>
                </p:nvSpPr>
                <p:spPr bwMode="auto">
                  <a:xfrm>
                    <a:off x="4327" y="1881"/>
                    <a:ext cx="23" cy="23"/>
                  </a:xfrm>
                  <a:prstGeom prst="ellipse">
                    <a:avLst/>
                  </a:prstGeom>
                  <a:solidFill>
                    <a:schemeClr val="tx2"/>
                  </a:solidFill>
                  <a:ln w="9525">
                    <a:noFill/>
                    <a:round/>
                    <a:headEnd/>
                    <a:tailEnd/>
                  </a:ln>
                </p:spPr>
                <p:txBody>
                  <a:bodyPr wrap="none" anchor="ctr"/>
                  <a:lstStyle/>
                  <a:p>
                    <a:endParaRPr lang="en-US"/>
                  </a:p>
                </p:txBody>
              </p:sp>
              <p:sp>
                <p:nvSpPr>
                  <p:cNvPr id="32049" name="Oval 215"/>
                  <p:cNvSpPr>
                    <a:spLocks noChangeAspect="1" noChangeArrowheads="1"/>
                  </p:cNvSpPr>
                  <p:nvPr/>
                </p:nvSpPr>
                <p:spPr bwMode="auto">
                  <a:xfrm>
                    <a:off x="4281" y="1554"/>
                    <a:ext cx="23" cy="23"/>
                  </a:xfrm>
                  <a:prstGeom prst="ellipse">
                    <a:avLst/>
                  </a:prstGeom>
                  <a:solidFill>
                    <a:schemeClr val="tx2"/>
                  </a:solidFill>
                  <a:ln w="9525">
                    <a:noFill/>
                    <a:round/>
                    <a:headEnd/>
                    <a:tailEnd/>
                  </a:ln>
                </p:spPr>
                <p:txBody>
                  <a:bodyPr wrap="none" anchor="ctr"/>
                  <a:lstStyle/>
                  <a:p>
                    <a:endParaRPr lang="en-US"/>
                  </a:p>
                </p:txBody>
              </p:sp>
              <p:sp>
                <p:nvSpPr>
                  <p:cNvPr id="32050" name="Oval 216"/>
                  <p:cNvSpPr>
                    <a:spLocks noChangeAspect="1" noChangeArrowheads="1"/>
                  </p:cNvSpPr>
                  <p:nvPr/>
                </p:nvSpPr>
                <p:spPr bwMode="auto">
                  <a:xfrm>
                    <a:off x="4213" y="1694"/>
                    <a:ext cx="22" cy="23"/>
                  </a:xfrm>
                  <a:prstGeom prst="ellipse">
                    <a:avLst/>
                  </a:prstGeom>
                  <a:solidFill>
                    <a:schemeClr val="tx2"/>
                  </a:solidFill>
                  <a:ln w="9525">
                    <a:noFill/>
                    <a:round/>
                    <a:headEnd/>
                    <a:tailEnd/>
                  </a:ln>
                </p:spPr>
                <p:txBody>
                  <a:bodyPr wrap="none" anchor="ctr"/>
                  <a:lstStyle/>
                  <a:p>
                    <a:endParaRPr lang="en-US"/>
                  </a:p>
                </p:txBody>
              </p:sp>
              <p:sp>
                <p:nvSpPr>
                  <p:cNvPr id="32051" name="Oval 217"/>
                  <p:cNvSpPr>
                    <a:spLocks noChangeAspect="1" noChangeArrowheads="1"/>
                  </p:cNvSpPr>
                  <p:nvPr/>
                </p:nvSpPr>
                <p:spPr bwMode="auto">
                  <a:xfrm>
                    <a:off x="4235" y="1554"/>
                    <a:ext cx="23" cy="23"/>
                  </a:xfrm>
                  <a:prstGeom prst="ellipse">
                    <a:avLst/>
                  </a:prstGeom>
                  <a:solidFill>
                    <a:schemeClr val="tx2"/>
                  </a:solidFill>
                  <a:ln w="9525">
                    <a:noFill/>
                    <a:round/>
                    <a:headEnd/>
                    <a:tailEnd/>
                  </a:ln>
                </p:spPr>
                <p:txBody>
                  <a:bodyPr wrap="none" anchor="ctr"/>
                  <a:lstStyle/>
                  <a:p>
                    <a:endParaRPr lang="en-US"/>
                  </a:p>
                </p:txBody>
              </p:sp>
              <p:sp>
                <p:nvSpPr>
                  <p:cNvPr id="32052" name="Oval 218"/>
                  <p:cNvSpPr>
                    <a:spLocks noChangeAspect="1" noChangeArrowheads="1"/>
                  </p:cNvSpPr>
                  <p:nvPr/>
                </p:nvSpPr>
                <p:spPr bwMode="auto">
                  <a:xfrm>
                    <a:off x="4921" y="1741"/>
                    <a:ext cx="23" cy="23"/>
                  </a:xfrm>
                  <a:prstGeom prst="ellipse">
                    <a:avLst/>
                  </a:prstGeom>
                  <a:solidFill>
                    <a:schemeClr val="tx2"/>
                  </a:solidFill>
                  <a:ln w="9525">
                    <a:noFill/>
                    <a:round/>
                    <a:headEnd/>
                    <a:tailEnd/>
                  </a:ln>
                </p:spPr>
                <p:txBody>
                  <a:bodyPr wrap="none" anchor="ctr"/>
                  <a:lstStyle/>
                  <a:p>
                    <a:endParaRPr lang="en-US"/>
                  </a:p>
                </p:txBody>
              </p:sp>
              <p:sp>
                <p:nvSpPr>
                  <p:cNvPr id="32053" name="Oval 219"/>
                  <p:cNvSpPr>
                    <a:spLocks noChangeAspect="1" noChangeArrowheads="1"/>
                  </p:cNvSpPr>
                  <p:nvPr/>
                </p:nvSpPr>
                <p:spPr bwMode="auto">
                  <a:xfrm>
                    <a:off x="3710" y="712"/>
                    <a:ext cx="23" cy="24"/>
                  </a:xfrm>
                  <a:prstGeom prst="ellipse">
                    <a:avLst/>
                  </a:prstGeom>
                  <a:solidFill>
                    <a:schemeClr val="tx2"/>
                  </a:solidFill>
                  <a:ln w="9525">
                    <a:noFill/>
                    <a:round/>
                    <a:headEnd/>
                    <a:tailEnd/>
                  </a:ln>
                </p:spPr>
                <p:txBody>
                  <a:bodyPr wrap="none" anchor="ctr"/>
                  <a:lstStyle/>
                  <a:p>
                    <a:endParaRPr lang="en-US"/>
                  </a:p>
                </p:txBody>
              </p:sp>
              <p:sp>
                <p:nvSpPr>
                  <p:cNvPr id="32054" name="Oval 220"/>
                  <p:cNvSpPr>
                    <a:spLocks noChangeAspect="1" noChangeArrowheads="1"/>
                  </p:cNvSpPr>
                  <p:nvPr/>
                </p:nvSpPr>
                <p:spPr bwMode="auto">
                  <a:xfrm>
                    <a:off x="4693" y="1110"/>
                    <a:ext cx="22" cy="23"/>
                  </a:xfrm>
                  <a:prstGeom prst="ellipse">
                    <a:avLst/>
                  </a:prstGeom>
                  <a:solidFill>
                    <a:schemeClr val="tx2"/>
                  </a:solidFill>
                  <a:ln w="9525">
                    <a:noFill/>
                    <a:round/>
                    <a:headEnd/>
                    <a:tailEnd/>
                  </a:ln>
                </p:spPr>
                <p:txBody>
                  <a:bodyPr wrap="none" anchor="ctr"/>
                  <a:lstStyle/>
                  <a:p>
                    <a:endParaRPr lang="en-US"/>
                  </a:p>
                </p:txBody>
              </p:sp>
              <p:sp>
                <p:nvSpPr>
                  <p:cNvPr id="32055" name="Oval 221"/>
                  <p:cNvSpPr>
                    <a:spLocks noChangeAspect="1" noChangeArrowheads="1"/>
                  </p:cNvSpPr>
                  <p:nvPr/>
                </p:nvSpPr>
                <p:spPr bwMode="auto">
                  <a:xfrm>
                    <a:off x="3801" y="829"/>
                    <a:ext cx="23" cy="24"/>
                  </a:xfrm>
                  <a:prstGeom prst="ellipse">
                    <a:avLst/>
                  </a:prstGeom>
                  <a:solidFill>
                    <a:schemeClr val="tx2"/>
                  </a:solidFill>
                  <a:ln w="9525">
                    <a:noFill/>
                    <a:round/>
                    <a:headEnd/>
                    <a:tailEnd/>
                  </a:ln>
                </p:spPr>
                <p:txBody>
                  <a:bodyPr wrap="none" anchor="ctr"/>
                  <a:lstStyle/>
                  <a:p>
                    <a:endParaRPr lang="en-US"/>
                  </a:p>
                </p:txBody>
              </p:sp>
              <p:sp>
                <p:nvSpPr>
                  <p:cNvPr id="32056" name="Oval 222"/>
                  <p:cNvSpPr>
                    <a:spLocks noChangeAspect="1" noChangeArrowheads="1"/>
                  </p:cNvSpPr>
                  <p:nvPr/>
                </p:nvSpPr>
                <p:spPr bwMode="auto">
                  <a:xfrm>
                    <a:off x="4761" y="619"/>
                    <a:ext cx="23" cy="23"/>
                  </a:xfrm>
                  <a:prstGeom prst="ellipse">
                    <a:avLst/>
                  </a:prstGeom>
                  <a:solidFill>
                    <a:schemeClr val="tx2"/>
                  </a:solidFill>
                  <a:ln w="9525">
                    <a:noFill/>
                    <a:round/>
                    <a:headEnd/>
                    <a:tailEnd/>
                  </a:ln>
                </p:spPr>
                <p:txBody>
                  <a:bodyPr wrap="none" anchor="ctr"/>
                  <a:lstStyle/>
                  <a:p>
                    <a:endParaRPr lang="en-US"/>
                  </a:p>
                </p:txBody>
              </p:sp>
              <p:sp>
                <p:nvSpPr>
                  <p:cNvPr id="32057" name="Oval 223"/>
                  <p:cNvSpPr>
                    <a:spLocks noChangeAspect="1" noChangeArrowheads="1"/>
                  </p:cNvSpPr>
                  <p:nvPr/>
                </p:nvSpPr>
                <p:spPr bwMode="auto">
                  <a:xfrm>
                    <a:off x="4464" y="1460"/>
                    <a:ext cx="23" cy="24"/>
                  </a:xfrm>
                  <a:prstGeom prst="ellipse">
                    <a:avLst/>
                  </a:prstGeom>
                  <a:solidFill>
                    <a:schemeClr val="tx2"/>
                  </a:solidFill>
                  <a:ln w="9525">
                    <a:noFill/>
                    <a:round/>
                    <a:headEnd/>
                    <a:tailEnd/>
                  </a:ln>
                </p:spPr>
                <p:txBody>
                  <a:bodyPr wrap="none" anchor="ctr"/>
                  <a:lstStyle/>
                  <a:p>
                    <a:endParaRPr lang="en-US"/>
                  </a:p>
                </p:txBody>
              </p:sp>
              <p:sp>
                <p:nvSpPr>
                  <p:cNvPr id="32058" name="Oval 224"/>
                  <p:cNvSpPr>
                    <a:spLocks noChangeAspect="1" noChangeArrowheads="1"/>
                  </p:cNvSpPr>
                  <p:nvPr/>
                </p:nvSpPr>
                <p:spPr bwMode="auto">
                  <a:xfrm>
                    <a:off x="4875" y="923"/>
                    <a:ext cx="23" cy="23"/>
                  </a:xfrm>
                  <a:prstGeom prst="ellipse">
                    <a:avLst/>
                  </a:prstGeom>
                  <a:solidFill>
                    <a:schemeClr val="tx2"/>
                  </a:solidFill>
                  <a:ln w="9525">
                    <a:noFill/>
                    <a:round/>
                    <a:headEnd/>
                    <a:tailEnd/>
                  </a:ln>
                </p:spPr>
                <p:txBody>
                  <a:bodyPr wrap="none" anchor="ctr"/>
                  <a:lstStyle/>
                  <a:p>
                    <a:endParaRPr lang="en-US"/>
                  </a:p>
                </p:txBody>
              </p:sp>
              <p:sp>
                <p:nvSpPr>
                  <p:cNvPr id="32059" name="Oval 225"/>
                  <p:cNvSpPr>
                    <a:spLocks noChangeAspect="1" noChangeArrowheads="1"/>
                  </p:cNvSpPr>
                  <p:nvPr/>
                </p:nvSpPr>
                <p:spPr bwMode="auto">
                  <a:xfrm>
                    <a:off x="4830" y="853"/>
                    <a:ext cx="23" cy="23"/>
                  </a:xfrm>
                  <a:prstGeom prst="ellipse">
                    <a:avLst/>
                  </a:prstGeom>
                  <a:solidFill>
                    <a:schemeClr val="tx2"/>
                  </a:solidFill>
                  <a:ln w="9525">
                    <a:noFill/>
                    <a:round/>
                    <a:headEnd/>
                    <a:tailEnd/>
                  </a:ln>
                </p:spPr>
                <p:txBody>
                  <a:bodyPr wrap="none" anchor="ctr"/>
                  <a:lstStyle/>
                  <a:p>
                    <a:endParaRPr lang="en-US"/>
                  </a:p>
                </p:txBody>
              </p:sp>
              <p:sp>
                <p:nvSpPr>
                  <p:cNvPr id="32060" name="Oval 226"/>
                  <p:cNvSpPr>
                    <a:spLocks noChangeAspect="1" noChangeArrowheads="1"/>
                  </p:cNvSpPr>
                  <p:nvPr/>
                </p:nvSpPr>
                <p:spPr bwMode="auto">
                  <a:xfrm>
                    <a:off x="4213" y="923"/>
                    <a:ext cx="22" cy="23"/>
                  </a:xfrm>
                  <a:prstGeom prst="ellipse">
                    <a:avLst/>
                  </a:prstGeom>
                  <a:solidFill>
                    <a:schemeClr val="tx2"/>
                  </a:solidFill>
                  <a:ln w="9525">
                    <a:noFill/>
                    <a:round/>
                    <a:headEnd/>
                    <a:tailEnd/>
                  </a:ln>
                </p:spPr>
                <p:txBody>
                  <a:bodyPr wrap="none" anchor="ctr"/>
                  <a:lstStyle/>
                  <a:p>
                    <a:endParaRPr lang="en-US"/>
                  </a:p>
                </p:txBody>
              </p:sp>
              <p:sp>
                <p:nvSpPr>
                  <p:cNvPr id="32061" name="Oval 227"/>
                  <p:cNvSpPr>
                    <a:spLocks noChangeAspect="1" noChangeArrowheads="1"/>
                  </p:cNvSpPr>
                  <p:nvPr/>
                </p:nvSpPr>
                <p:spPr bwMode="auto">
                  <a:xfrm>
                    <a:off x="4304" y="969"/>
                    <a:ext cx="23" cy="24"/>
                  </a:xfrm>
                  <a:prstGeom prst="ellipse">
                    <a:avLst/>
                  </a:prstGeom>
                  <a:solidFill>
                    <a:schemeClr val="tx2"/>
                  </a:solidFill>
                  <a:ln w="9525">
                    <a:noFill/>
                    <a:round/>
                    <a:headEnd/>
                    <a:tailEnd/>
                  </a:ln>
                </p:spPr>
                <p:txBody>
                  <a:bodyPr wrap="none" anchor="ctr"/>
                  <a:lstStyle/>
                  <a:p>
                    <a:endParaRPr lang="en-US"/>
                  </a:p>
                </p:txBody>
              </p:sp>
              <p:sp>
                <p:nvSpPr>
                  <p:cNvPr id="32062" name="Oval 228"/>
                  <p:cNvSpPr>
                    <a:spLocks noChangeAspect="1" noChangeArrowheads="1"/>
                  </p:cNvSpPr>
                  <p:nvPr/>
                </p:nvSpPr>
                <p:spPr bwMode="auto">
                  <a:xfrm>
                    <a:off x="4761" y="736"/>
                    <a:ext cx="23" cy="23"/>
                  </a:xfrm>
                  <a:prstGeom prst="ellipse">
                    <a:avLst/>
                  </a:prstGeom>
                  <a:solidFill>
                    <a:schemeClr val="tx2"/>
                  </a:solidFill>
                  <a:ln w="9525">
                    <a:noFill/>
                    <a:round/>
                    <a:headEnd/>
                    <a:tailEnd/>
                  </a:ln>
                </p:spPr>
                <p:txBody>
                  <a:bodyPr wrap="none" anchor="ctr"/>
                  <a:lstStyle/>
                  <a:p>
                    <a:endParaRPr lang="en-US"/>
                  </a:p>
                </p:txBody>
              </p:sp>
              <p:sp>
                <p:nvSpPr>
                  <p:cNvPr id="32063" name="Oval 229"/>
                  <p:cNvSpPr>
                    <a:spLocks noChangeAspect="1" noChangeArrowheads="1"/>
                  </p:cNvSpPr>
                  <p:nvPr/>
                </p:nvSpPr>
                <p:spPr bwMode="auto">
                  <a:xfrm>
                    <a:off x="4715" y="502"/>
                    <a:ext cx="23" cy="23"/>
                  </a:xfrm>
                  <a:prstGeom prst="ellipse">
                    <a:avLst/>
                  </a:prstGeom>
                  <a:solidFill>
                    <a:schemeClr val="tx2"/>
                  </a:solidFill>
                  <a:ln w="9525">
                    <a:noFill/>
                    <a:round/>
                    <a:headEnd/>
                    <a:tailEnd/>
                  </a:ln>
                </p:spPr>
                <p:txBody>
                  <a:bodyPr wrap="none" anchor="ctr"/>
                  <a:lstStyle/>
                  <a:p>
                    <a:endParaRPr lang="en-US"/>
                  </a:p>
                </p:txBody>
              </p:sp>
              <p:sp>
                <p:nvSpPr>
                  <p:cNvPr id="32064" name="Oval 230"/>
                  <p:cNvSpPr>
                    <a:spLocks noChangeAspect="1" noChangeArrowheads="1"/>
                  </p:cNvSpPr>
                  <p:nvPr/>
                </p:nvSpPr>
                <p:spPr bwMode="auto">
                  <a:xfrm>
                    <a:off x="4533" y="479"/>
                    <a:ext cx="22" cy="23"/>
                  </a:xfrm>
                  <a:prstGeom prst="ellipse">
                    <a:avLst/>
                  </a:prstGeom>
                  <a:solidFill>
                    <a:schemeClr val="tx2"/>
                  </a:solidFill>
                  <a:ln w="9525">
                    <a:noFill/>
                    <a:round/>
                    <a:headEnd/>
                    <a:tailEnd/>
                  </a:ln>
                </p:spPr>
                <p:txBody>
                  <a:bodyPr wrap="none" anchor="ctr"/>
                  <a:lstStyle/>
                  <a:p>
                    <a:endParaRPr lang="en-US"/>
                  </a:p>
                </p:txBody>
              </p:sp>
              <p:sp>
                <p:nvSpPr>
                  <p:cNvPr id="32065" name="Oval 231"/>
                  <p:cNvSpPr>
                    <a:spLocks noChangeAspect="1" noChangeArrowheads="1"/>
                  </p:cNvSpPr>
                  <p:nvPr/>
                </p:nvSpPr>
                <p:spPr bwMode="auto">
                  <a:xfrm>
                    <a:off x="5355" y="1133"/>
                    <a:ext cx="23" cy="23"/>
                  </a:xfrm>
                  <a:prstGeom prst="ellipse">
                    <a:avLst/>
                  </a:prstGeom>
                  <a:solidFill>
                    <a:schemeClr val="tx2"/>
                  </a:solidFill>
                  <a:ln w="9525">
                    <a:noFill/>
                    <a:round/>
                    <a:headEnd/>
                    <a:tailEnd/>
                  </a:ln>
                </p:spPr>
                <p:txBody>
                  <a:bodyPr wrap="none" anchor="ctr"/>
                  <a:lstStyle/>
                  <a:p>
                    <a:endParaRPr lang="en-US"/>
                  </a:p>
                </p:txBody>
              </p:sp>
              <p:sp>
                <p:nvSpPr>
                  <p:cNvPr id="32066" name="Oval 232"/>
                  <p:cNvSpPr>
                    <a:spLocks noChangeAspect="1" noChangeArrowheads="1"/>
                  </p:cNvSpPr>
                  <p:nvPr/>
                </p:nvSpPr>
                <p:spPr bwMode="auto">
                  <a:xfrm>
                    <a:off x="5035" y="969"/>
                    <a:ext cx="23" cy="24"/>
                  </a:xfrm>
                  <a:prstGeom prst="ellipse">
                    <a:avLst/>
                  </a:prstGeom>
                  <a:solidFill>
                    <a:schemeClr val="tx2"/>
                  </a:solidFill>
                  <a:ln w="9525">
                    <a:noFill/>
                    <a:round/>
                    <a:headEnd/>
                    <a:tailEnd/>
                  </a:ln>
                </p:spPr>
                <p:txBody>
                  <a:bodyPr wrap="none" anchor="ctr"/>
                  <a:lstStyle/>
                  <a:p>
                    <a:endParaRPr lang="en-US"/>
                  </a:p>
                </p:txBody>
              </p:sp>
            </p:grpSp>
            <p:grpSp>
              <p:nvGrpSpPr>
                <p:cNvPr id="18" name="Group 233"/>
                <p:cNvGrpSpPr>
                  <a:grpSpLocks noChangeAspect="1"/>
                </p:cNvGrpSpPr>
                <p:nvPr/>
              </p:nvGrpSpPr>
              <p:grpSpPr bwMode="auto">
                <a:xfrm>
                  <a:off x="3504" y="432"/>
                  <a:ext cx="1897" cy="1779"/>
                  <a:chOff x="3504" y="432"/>
                  <a:chExt cx="1897" cy="1779"/>
                </a:xfrm>
              </p:grpSpPr>
              <p:grpSp>
                <p:nvGrpSpPr>
                  <p:cNvPr id="19" name="Group 234"/>
                  <p:cNvGrpSpPr>
                    <a:grpSpLocks noChangeAspect="1"/>
                  </p:cNvGrpSpPr>
                  <p:nvPr/>
                </p:nvGrpSpPr>
                <p:grpSpPr bwMode="auto">
                  <a:xfrm>
                    <a:off x="4075" y="432"/>
                    <a:ext cx="1075" cy="1355"/>
                    <a:chOff x="4075" y="432"/>
                    <a:chExt cx="1075" cy="1355"/>
                  </a:xfrm>
                </p:grpSpPr>
                <p:sp>
                  <p:nvSpPr>
                    <p:cNvPr id="32038" name="Oval 235"/>
                    <p:cNvSpPr>
                      <a:spLocks noChangeAspect="1" noChangeArrowheads="1"/>
                    </p:cNvSpPr>
                    <p:nvPr/>
                  </p:nvSpPr>
                  <p:spPr bwMode="auto">
                    <a:xfrm>
                      <a:off x="4761" y="1764"/>
                      <a:ext cx="23" cy="23"/>
                    </a:xfrm>
                    <a:prstGeom prst="ellipse">
                      <a:avLst/>
                    </a:prstGeom>
                    <a:solidFill>
                      <a:schemeClr val="tx2"/>
                    </a:solidFill>
                    <a:ln w="9525">
                      <a:noFill/>
                      <a:round/>
                      <a:headEnd/>
                      <a:tailEnd/>
                    </a:ln>
                  </p:spPr>
                  <p:txBody>
                    <a:bodyPr wrap="none" anchor="ctr"/>
                    <a:lstStyle/>
                    <a:p>
                      <a:endParaRPr lang="en-US"/>
                    </a:p>
                  </p:txBody>
                </p:sp>
                <p:sp>
                  <p:nvSpPr>
                    <p:cNvPr id="32039" name="Oval 236"/>
                    <p:cNvSpPr>
                      <a:spLocks noChangeAspect="1" noChangeArrowheads="1"/>
                    </p:cNvSpPr>
                    <p:nvPr/>
                  </p:nvSpPr>
                  <p:spPr bwMode="auto">
                    <a:xfrm>
                      <a:off x="4533" y="1437"/>
                      <a:ext cx="22" cy="23"/>
                    </a:xfrm>
                    <a:prstGeom prst="ellipse">
                      <a:avLst/>
                    </a:prstGeom>
                    <a:solidFill>
                      <a:schemeClr val="tx2"/>
                    </a:solidFill>
                    <a:ln w="9525">
                      <a:noFill/>
                      <a:round/>
                      <a:headEnd/>
                      <a:tailEnd/>
                    </a:ln>
                  </p:spPr>
                  <p:txBody>
                    <a:bodyPr wrap="none" anchor="ctr"/>
                    <a:lstStyle/>
                    <a:p>
                      <a:endParaRPr lang="en-US"/>
                    </a:p>
                  </p:txBody>
                </p:sp>
                <p:sp>
                  <p:nvSpPr>
                    <p:cNvPr id="32040" name="Oval 237"/>
                    <p:cNvSpPr>
                      <a:spLocks noChangeAspect="1" noChangeArrowheads="1"/>
                    </p:cNvSpPr>
                    <p:nvPr/>
                  </p:nvSpPr>
                  <p:spPr bwMode="auto">
                    <a:xfrm>
                      <a:off x="4693" y="806"/>
                      <a:ext cx="22" cy="23"/>
                    </a:xfrm>
                    <a:prstGeom prst="ellipse">
                      <a:avLst/>
                    </a:prstGeom>
                    <a:solidFill>
                      <a:schemeClr val="tx2"/>
                    </a:solidFill>
                    <a:ln w="9525">
                      <a:noFill/>
                      <a:round/>
                      <a:headEnd/>
                      <a:tailEnd/>
                    </a:ln>
                  </p:spPr>
                  <p:txBody>
                    <a:bodyPr wrap="none" anchor="ctr"/>
                    <a:lstStyle/>
                    <a:p>
                      <a:endParaRPr lang="en-US"/>
                    </a:p>
                  </p:txBody>
                </p:sp>
                <p:sp>
                  <p:nvSpPr>
                    <p:cNvPr id="32041" name="Oval 238"/>
                    <p:cNvSpPr>
                      <a:spLocks noChangeAspect="1" noChangeArrowheads="1"/>
                    </p:cNvSpPr>
                    <p:nvPr/>
                  </p:nvSpPr>
                  <p:spPr bwMode="auto">
                    <a:xfrm>
                      <a:off x="4555" y="689"/>
                      <a:ext cx="23" cy="23"/>
                    </a:xfrm>
                    <a:prstGeom prst="ellipse">
                      <a:avLst/>
                    </a:prstGeom>
                    <a:solidFill>
                      <a:schemeClr val="tx2"/>
                    </a:solidFill>
                    <a:ln w="9525">
                      <a:noFill/>
                      <a:round/>
                      <a:headEnd/>
                      <a:tailEnd/>
                    </a:ln>
                  </p:spPr>
                  <p:txBody>
                    <a:bodyPr wrap="none" anchor="ctr"/>
                    <a:lstStyle/>
                    <a:p>
                      <a:endParaRPr lang="en-US"/>
                    </a:p>
                  </p:txBody>
                </p:sp>
                <p:sp>
                  <p:nvSpPr>
                    <p:cNvPr id="32042" name="Oval 239"/>
                    <p:cNvSpPr>
                      <a:spLocks noChangeAspect="1" noChangeArrowheads="1"/>
                    </p:cNvSpPr>
                    <p:nvPr/>
                  </p:nvSpPr>
                  <p:spPr bwMode="auto">
                    <a:xfrm>
                      <a:off x="5127" y="1063"/>
                      <a:ext cx="23" cy="23"/>
                    </a:xfrm>
                    <a:prstGeom prst="ellipse">
                      <a:avLst/>
                    </a:prstGeom>
                    <a:solidFill>
                      <a:schemeClr val="tx2"/>
                    </a:solidFill>
                    <a:ln w="9525">
                      <a:noFill/>
                      <a:round/>
                      <a:headEnd/>
                      <a:tailEnd/>
                    </a:ln>
                  </p:spPr>
                  <p:txBody>
                    <a:bodyPr wrap="none" anchor="ctr"/>
                    <a:lstStyle/>
                    <a:p>
                      <a:endParaRPr lang="en-US"/>
                    </a:p>
                  </p:txBody>
                </p:sp>
                <p:sp>
                  <p:nvSpPr>
                    <p:cNvPr id="32043" name="Oval 240"/>
                    <p:cNvSpPr>
                      <a:spLocks noChangeAspect="1" noChangeArrowheads="1"/>
                    </p:cNvSpPr>
                    <p:nvPr/>
                  </p:nvSpPr>
                  <p:spPr bwMode="auto">
                    <a:xfrm>
                      <a:off x="4304" y="1086"/>
                      <a:ext cx="23" cy="24"/>
                    </a:xfrm>
                    <a:prstGeom prst="ellipse">
                      <a:avLst/>
                    </a:prstGeom>
                    <a:solidFill>
                      <a:schemeClr val="tx2"/>
                    </a:solidFill>
                    <a:ln w="9525">
                      <a:noFill/>
                      <a:round/>
                      <a:headEnd/>
                      <a:tailEnd/>
                    </a:ln>
                  </p:spPr>
                  <p:txBody>
                    <a:bodyPr wrap="none" anchor="ctr"/>
                    <a:lstStyle/>
                    <a:p>
                      <a:endParaRPr lang="en-US"/>
                    </a:p>
                  </p:txBody>
                </p:sp>
                <p:sp>
                  <p:nvSpPr>
                    <p:cNvPr id="32044" name="Oval 241"/>
                    <p:cNvSpPr>
                      <a:spLocks noChangeAspect="1" noChangeArrowheads="1"/>
                    </p:cNvSpPr>
                    <p:nvPr/>
                  </p:nvSpPr>
                  <p:spPr bwMode="auto">
                    <a:xfrm>
                      <a:off x="4075" y="1273"/>
                      <a:ext cx="23" cy="24"/>
                    </a:xfrm>
                    <a:prstGeom prst="ellipse">
                      <a:avLst/>
                    </a:prstGeom>
                    <a:solidFill>
                      <a:schemeClr val="tx2"/>
                    </a:solidFill>
                    <a:ln w="9525">
                      <a:noFill/>
                      <a:round/>
                      <a:headEnd/>
                      <a:tailEnd/>
                    </a:ln>
                  </p:spPr>
                  <p:txBody>
                    <a:bodyPr wrap="none" anchor="ctr"/>
                    <a:lstStyle/>
                    <a:p>
                      <a:endParaRPr lang="en-US"/>
                    </a:p>
                  </p:txBody>
                </p:sp>
                <p:sp>
                  <p:nvSpPr>
                    <p:cNvPr id="32045" name="Oval 242"/>
                    <p:cNvSpPr>
                      <a:spLocks noChangeAspect="1" noChangeArrowheads="1"/>
                    </p:cNvSpPr>
                    <p:nvPr/>
                  </p:nvSpPr>
                  <p:spPr bwMode="auto">
                    <a:xfrm>
                      <a:off x="4578" y="432"/>
                      <a:ext cx="23" cy="23"/>
                    </a:xfrm>
                    <a:prstGeom prst="ellipse">
                      <a:avLst/>
                    </a:prstGeom>
                    <a:solidFill>
                      <a:schemeClr val="tx2"/>
                    </a:solidFill>
                    <a:ln w="9525">
                      <a:noFill/>
                      <a:round/>
                      <a:headEnd/>
                      <a:tailEnd/>
                    </a:ln>
                  </p:spPr>
                  <p:txBody>
                    <a:bodyPr wrap="none" anchor="ctr"/>
                    <a:lstStyle/>
                    <a:p>
                      <a:endParaRPr lang="en-US"/>
                    </a:p>
                  </p:txBody>
                </p:sp>
                <p:sp>
                  <p:nvSpPr>
                    <p:cNvPr id="32046" name="Oval 243"/>
                    <p:cNvSpPr>
                      <a:spLocks noChangeAspect="1" noChangeArrowheads="1"/>
                    </p:cNvSpPr>
                    <p:nvPr/>
                  </p:nvSpPr>
                  <p:spPr bwMode="auto">
                    <a:xfrm>
                      <a:off x="4464" y="572"/>
                      <a:ext cx="23" cy="24"/>
                    </a:xfrm>
                    <a:prstGeom prst="ellipse">
                      <a:avLst/>
                    </a:prstGeom>
                    <a:solidFill>
                      <a:schemeClr val="tx2"/>
                    </a:solidFill>
                    <a:ln w="9525">
                      <a:noFill/>
                      <a:round/>
                      <a:headEnd/>
                      <a:tailEnd/>
                    </a:ln>
                  </p:spPr>
                  <p:txBody>
                    <a:bodyPr wrap="none" anchor="ctr"/>
                    <a:lstStyle/>
                    <a:p>
                      <a:endParaRPr lang="en-US"/>
                    </a:p>
                  </p:txBody>
                </p:sp>
              </p:grpSp>
              <p:grpSp>
                <p:nvGrpSpPr>
                  <p:cNvPr id="20" name="Group 244"/>
                  <p:cNvGrpSpPr>
                    <a:grpSpLocks noChangeAspect="1"/>
                  </p:cNvGrpSpPr>
                  <p:nvPr/>
                </p:nvGrpSpPr>
                <p:grpSpPr bwMode="auto">
                  <a:xfrm>
                    <a:off x="3550" y="502"/>
                    <a:ext cx="1463" cy="1613"/>
                    <a:chOff x="3550" y="502"/>
                    <a:chExt cx="1463" cy="1613"/>
                  </a:xfrm>
                </p:grpSpPr>
                <p:sp>
                  <p:nvSpPr>
                    <p:cNvPr id="32023" name="Oval 245"/>
                    <p:cNvSpPr>
                      <a:spLocks noChangeAspect="1" noChangeArrowheads="1"/>
                    </p:cNvSpPr>
                    <p:nvPr/>
                  </p:nvSpPr>
                  <p:spPr bwMode="auto">
                    <a:xfrm>
                      <a:off x="4235" y="1904"/>
                      <a:ext cx="23" cy="24"/>
                    </a:xfrm>
                    <a:prstGeom prst="ellipse">
                      <a:avLst/>
                    </a:prstGeom>
                    <a:solidFill>
                      <a:schemeClr val="tx2"/>
                    </a:solidFill>
                    <a:ln w="9525">
                      <a:noFill/>
                      <a:round/>
                      <a:headEnd/>
                      <a:tailEnd/>
                    </a:ln>
                  </p:spPr>
                  <p:txBody>
                    <a:bodyPr wrap="none" anchor="ctr"/>
                    <a:lstStyle/>
                    <a:p>
                      <a:endParaRPr lang="en-US"/>
                    </a:p>
                  </p:txBody>
                </p:sp>
                <p:sp>
                  <p:nvSpPr>
                    <p:cNvPr id="32024" name="Oval 246"/>
                    <p:cNvSpPr>
                      <a:spLocks noChangeAspect="1" noChangeArrowheads="1"/>
                    </p:cNvSpPr>
                    <p:nvPr/>
                  </p:nvSpPr>
                  <p:spPr bwMode="auto">
                    <a:xfrm>
                      <a:off x="4304" y="1928"/>
                      <a:ext cx="23" cy="23"/>
                    </a:xfrm>
                    <a:prstGeom prst="ellipse">
                      <a:avLst/>
                    </a:prstGeom>
                    <a:solidFill>
                      <a:schemeClr val="tx2"/>
                    </a:solidFill>
                    <a:ln w="9525">
                      <a:noFill/>
                      <a:round/>
                      <a:headEnd/>
                      <a:tailEnd/>
                    </a:ln>
                  </p:spPr>
                  <p:txBody>
                    <a:bodyPr wrap="none" anchor="ctr"/>
                    <a:lstStyle/>
                    <a:p>
                      <a:endParaRPr lang="en-US"/>
                    </a:p>
                  </p:txBody>
                </p:sp>
                <p:sp>
                  <p:nvSpPr>
                    <p:cNvPr id="32025" name="Oval 247"/>
                    <p:cNvSpPr>
                      <a:spLocks noChangeAspect="1" noChangeArrowheads="1"/>
                    </p:cNvSpPr>
                    <p:nvPr/>
                  </p:nvSpPr>
                  <p:spPr bwMode="auto">
                    <a:xfrm>
                      <a:off x="4441" y="1741"/>
                      <a:ext cx="23" cy="23"/>
                    </a:xfrm>
                    <a:prstGeom prst="ellipse">
                      <a:avLst/>
                    </a:prstGeom>
                    <a:solidFill>
                      <a:schemeClr val="tx2"/>
                    </a:solidFill>
                    <a:ln w="9525">
                      <a:noFill/>
                      <a:round/>
                      <a:headEnd/>
                      <a:tailEnd/>
                    </a:ln>
                  </p:spPr>
                  <p:txBody>
                    <a:bodyPr wrap="none" anchor="ctr"/>
                    <a:lstStyle/>
                    <a:p>
                      <a:endParaRPr lang="en-US"/>
                    </a:p>
                  </p:txBody>
                </p:sp>
                <p:sp>
                  <p:nvSpPr>
                    <p:cNvPr id="32026" name="Oval 248"/>
                    <p:cNvSpPr>
                      <a:spLocks noChangeAspect="1" noChangeArrowheads="1"/>
                    </p:cNvSpPr>
                    <p:nvPr/>
                  </p:nvSpPr>
                  <p:spPr bwMode="auto">
                    <a:xfrm>
                      <a:off x="4258" y="1367"/>
                      <a:ext cx="23" cy="23"/>
                    </a:xfrm>
                    <a:prstGeom prst="ellipse">
                      <a:avLst/>
                    </a:prstGeom>
                    <a:solidFill>
                      <a:schemeClr val="tx2"/>
                    </a:solidFill>
                    <a:ln w="9525">
                      <a:noFill/>
                      <a:round/>
                      <a:headEnd/>
                      <a:tailEnd/>
                    </a:ln>
                  </p:spPr>
                  <p:txBody>
                    <a:bodyPr wrap="none" anchor="ctr"/>
                    <a:lstStyle/>
                    <a:p>
                      <a:endParaRPr lang="en-US"/>
                    </a:p>
                  </p:txBody>
                </p:sp>
                <p:sp>
                  <p:nvSpPr>
                    <p:cNvPr id="32027" name="Oval 249"/>
                    <p:cNvSpPr>
                      <a:spLocks noChangeAspect="1" noChangeArrowheads="1"/>
                    </p:cNvSpPr>
                    <p:nvPr/>
                  </p:nvSpPr>
                  <p:spPr bwMode="auto">
                    <a:xfrm>
                      <a:off x="3870" y="1156"/>
                      <a:ext cx="23" cy="24"/>
                    </a:xfrm>
                    <a:prstGeom prst="ellipse">
                      <a:avLst/>
                    </a:prstGeom>
                    <a:solidFill>
                      <a:schemeClr val="tx2"/>
                    </a:solidFill>
                    <a:ln w="9525">
                      <a:noFill/>
                      <a:round/>
                      <a:headEnd/>
                      <a:tailEnd/>
                    </a:ln>
                  </p:spPr>
                  <p:txBody>
                    <a:bodyPr wrap="none" anchor="ctr"/>
                    <a:lstStyle/>
                    <a:p>
                      <a:endParaRPr lang="en-US"/>
                    </a:p>
                  </p:txBody>
                </p:sp>
                <p:sp>
                  <p:nvSpPr>
                    <p:cNvPr id="32028" name="Oval 250"/>
                    <p:cNvSpPr>
                      <a:spLocks noChangeAspect="1" noChangeArrowheads="1"/>
                    </p:cNvSpPr>
                    <p:nvPr/>
                  </p:nvSpPr>
                  <p:spPr bwMode="auto">
                    <a:xfrm>
                      <a:off x="3573" y="712"/>
                      <a:ext cx="22" cy="24"/>
                    </a:xfrm>
                    <a:prstGeom prst="ellipse">
                      <a:avLst/>
                    </a:prstGeom>
                    <a:solidFill>
                      <a:schemeClr val="tx2"/>
                    </a:solidFill>
                    <a:ln w="9525">
                      <a:noFill/>
                      <a:round/>
                      <a:headEnd/>
                      <a:tailEnd/>
                    </a:ln>
                  </p:spPr>
                  <p:txBody>
                    <a:bodyPr wrap="none" anchor="ctr"/>
                    <a:lstStyle/>
                    <a:p>
                      <a:endParaRPr lang="en-US"/>
                    </a:p>
                  </p:txBody>
                </p:sp>
                <p:sp>
                  <p:nvSpPr>
                    <p:cNvPr id="32029" name="Oval 251"/>
                    <p:cNvSpPr>
                      <a:spLocks noChangeAspect="1" noChangeArrowheads="1"/>
                    </p:cNvSpPr>
                    <p:nvPr/>
                  </p:nvSpPr>
                  <p:spPr bwMode="auto">
                    <a:xfrm>
                      <a:off x="4738" y="899"/>
                      <a:ext cx="23" cy="24"/>
                    </a:xfrm>
                    <a:prstGeom prst="ellipse">
                      <a:avLst/>
                    </a:prstGeom>
                    <a:solidFill>
                      <a:schemeClr val="tx2"/>
                    </a:solidFill>
                    <a:ln w="9525">
                      <a:noFill/>
                      <a:round/>
                      <a:headEnd/>
                      <a:tailEnd/>
                    </a:ln>
                  </p:spPr>
                  <p:txBody>
                    <a:bodyPr wrap="none" anchor="ctr"/>
                    <a:lstStyle/>
                    <a:p>
                      <a:endParaRPr lang="en-US"/>
                    </a:p>
                  </p:txBody>
                </p:sp>
                <p:sp>
                  <p:nvSpPr>
                    <p:cNvPr id="32030" name="Oval 252"/>
                    <p:cNvSpPr>
                      <a:spLocks noChangeAspect="1" noChangeArrowheads="1"/>
                    </p:cNvSpPr>
                    <p:nvPr/>
                  </p:nvSpPr>
                  <p:spPr bwMode="auto">
                    <a:xfrm>
                      <a:off x="4921" y="993"/>
                      <a:ext cx="23" cy="23"/>
                    </a:xfrm>
                    <a:prstGeom prst="ellipse">
                      <a:avLst/>
                    </a:prstGeom>
                    <a:solidFill>
                      <a:schemeClr val="tx2"/>
                    </a:solidFill>
                    <a:ln w="9525">
                      <a:noFill/>
                      <a:round/>
                      <a:headEnd/>
                      <a:tailEnd/>
                    </a:ln>
                  </p:spPr>
                  <p:txBody>
                    <a:bodyPr wrap="none" anchor="ctr"/>
                    <a:lstStyle/>
                    <a:p>
                      <a:endParaRPr lang="en-US"/>
                    </a:p>
                  </p:txBody>
                </p:sp>
                <p:sp>
                  <p:nvSpPr>
                    <p:cNvPr id="32031" name="Oval 253"/>
                    <p:cNvSpPr>
                      <a:spLocks noChangeAspect="1" noChangeArrowheads="1"/>
                    </p:cNvSpPr>
                    <p:nvPr/>
                  </p:nvSpPr>
                  <p:spPr bwMode="auto">
                    <a:xfrm>
                      <a:off x="4441" y="1577"/>
                      <a:ext cx="23" cy="23"/>
                    </a:xfrm>
                    <a:prstGeom prst="ellipse">
                      <a:avLst/>
                    </a:prstGeom>
                    <a:solidFill>
                      <a:schemeClr val="tx2"/>
                    </a:solidFill>
                    <a:ln w="9525">
                      <a:noFill/>
                      <a:round/>
                      <a:headEnd/>
                      <a:tailEnd/>
                    </a:ln>
                  </p:spPr>
                  <p:txBody>
                    <a:bodyPr wrap="none" anchor="ctr"/>
                    <a:lstStyle/>
                    <a:p>
                      <a:endParaRPr lang="en-US"/>
                    </a:p>
                  </p:txBody>
                </p:sp>
                <p:sp>
                  <p:nvSpPr>
                    <p:cNvPr id="32032" name="Oval 254"/>
                    <p:cNvSpPr>
                      <a:spLocks noChangeAspect="1" noChangeArrowheads="1"/>
                    </p:cNvSpPr>
                    <p:nvPr/>
                  </p:nvSpPr>
                  <p:spPr bwMode="auto">
                    <a:xfrm>
                      <a:off x="4510" y="1577"/>
                      <a:ext cx="23" cy="23"/>
                    </a:xfrm>
                    <a:prstGeom prst="ellipse">
                      <a:avLst/>
                    </a:prstGeom>
                    <a:solidFill>
                      <a:schemeClr val="tx2"/>
                    </a:solidFill>
                    <a:ln w="9525">
                      <a:noFill/>
                      <a:round/>
                      <a:headEnd/>
                      <a:tailEnd/>
                    </a:ln>
                  </p:spPr>
                  <p:txBody>
                    <a:bodyPr wrap="none" anchor="ctr"/>
                    <a:lstStyle/>
                    <a:p>
                      <a:endParaRPr lang="en-US"/>
                    </a:p>
                  </p:txBody>
                </p:sp>
                <p:sp>
                  <p:nvSpPr>
                    <p:cNvPr id="32033" name="Oval 255"/>
                    <p:cNvSpPr>
                      <a:spLocks noChangeAspect="1" noChangeArrowheads="1"/>
                    </p:cNvSpPr>
                    <p:nvPr/>
                  </p:nvSpPr>
                  <p:spPr bwMode="auto">
                    <a:xfrm>
                      <a:off x="4190" y="2091"/>
                      <a:ext cx="23" cy="24"/>
                    </a:xfrm>
                    <a:prstGeom prst="ellipse">
                      <a:avLst/>
                    </a:prstGeom>
                    <a:solidFill>
                      <a:schemeClr val="tx2"/>
                    </a:solidFill>
                    <a:ln w="9525">
                      <a:noFill/>
                      <a:round/>
                      <a:headEnd/>
                      <a:tailEnd/>
                    </a:ln>
                  </p:spPr>
                  <p:txBody>
                    <a:bodyPr wrap="none" anchor="ctr"/>
                    <a:lstStyle/>
                    <a:p>
                      <a:endParaRPr lang="en-US"/>
                    </a:p>
                  </p:txBody>
                </p:sp>
                <p:sp>
                  <p:nvSpPr>
                    <p:cNvPr id="32034" name="Oval 256"/>
                    <p:cNvSpPr>
                      <a:spLocks noChangeAspect="1" noChangeArrowheads="1"/>
                    </p:cNvSpPr>
                    <p:nvPr/>
                  </p:nvSpPr>
                  <p:spPr bwMode="auto">
                    <a:xfrm>
                      <a:off x="4990" y="1834"/>
                      <a:ext cx="23" cy="23"/>
                    </a:xfrm>
                    <a:prstGeom prst="ellipse">
                      <a:avLst/>
                    </a:prstGeom>
                    <a:solidFill>
                      <a:schemeClr val="tx2"/>
                    </a:solidFill>
                    <a:ln w="9525">
                      <a:noFill/>
                      <a:round/>
                      <a:headEnd/>
                      <a:tailEnd/>
                    </a:ln>
                  </p:spPr>
                  <p:txBody>
                    <a:bodyPr wrap="none" anchor="ctr"/>
                    <a:lstStyle/>
                    <a:p>
                      <a:endParaRPr lang="en-US"/>
                    </a:p>
                  </p:txBody>
                </p:sp>
                <p:sp>
                  <p:nvSpPr>
                    <p:cNvPr id="32035" name="Oval 257"/>
                    <p:cNvSpPr>
                      <a:spLocks noChangeAspect="1" noChangeArrowheads="1"/>
                    </p:cNvSpPr>
                    <p:nvPr/>
                  </p:nvSpPr>
                  <p:spPr bwMode="auto">
                    <a:xfrm>
                      <a:off x="4327" y="1367"/>
                      <a:ext cx="23" cy="23"/>
                    </a:xfrm>
                    <a:prstGeom prst="ellipse">
                      <a:avLst/>
                    </a:prstGeom>
                    <a:solidFill>
                      <a:schemeClr val="tx2"/>
                    </a:solidFill>
                    <a:ln w="9525">
                      <a:noFill/>
                      <a:round/>
                      <a:headEnd/>
                      <a:tailEnd/>
                    </a:ln>
                  </p:spPr>
                  <p:txBody>
                    <a:bodyPr wrap="none" anchor="ctr"/>
                    <a:lstStyle/>
                    <a:p>
                      <a:endParaRPr lang="en-US"/>
                    </a:p>
                  </p:txBody>
                </p:sp>
                <p:sp>
                  <p:nvSpPr>
                    <p:cNvPr id="32036" name="Oval 258"/>
                    <p:cNvSpPr>
                      <a:spLocks noChangeAspect="1" noChangeArrowheads="1"/>
                    </p:cNvSpPr>
                    <p:nvPr/>
                  </p:nvSpPr>
                  <p:spPr bwMode="auto">
                    <a:xfrm>
                      <a:off x="4007" y="1390"/>
                      <a:ext cx="23" cy="23"/>
                    </a:xfrm>
                    <a:prstGeom prst="ellipse">
                      <a:avLst/>
                    </a:prstGeom>
                    <a:solidFill>
                      <a:schemeClr val="tx2"/>
                    </a:solidFill>
                    <a:ln w="9525">
                      <a:noFill/>
                      <a:round/>
                      <a:headEnd/>
                      <a:tailEnd/>
                    </a:ln>
                  </p:spPr>
                  <p:txBody>
                    <a:bodyPr wrap="none" anchor="ctr"/>
                    <a:lstStyle/>
                    <a:p>
                      <a:endParaRPr lang="en-US"/>
                    </a:p>
                  </p:txBody>
                </p:sp>
                <p:sp>
                  <p:nvSpPr>
                    <p:cNvPr id="32037" name="Oval 259"/>
                    <p:cNvSpPr>
                      <a:spLocks noChangeAspect="1" noChangeArrowheads="1"/>
                    </p:cNvSpPr>
                    <p:nvPr/>
                  </p:nvSpPr>
                  <p:spPr bwMode="auto">
                    <a:xfrm>
                      <a:off x="3550" y="502"/>
                      <a:ext cx="23" cy="23"/>
                    </a:xfrm>
                    <a:prstGeom prst="ellipse">
                      <a:avLst/>
                    </a:prstGeom>
                    <a:solidFill>
                      <a:schemeClr val="tx2"/>
                    </a:solidFill>
                    <a:ln w="9525">
                      <a:noFill/>
                      <a:round/>
                      <a:headEnd/>
                      <a:tailEnd/>
                    </a:ln>
                  </p:spPr>
                  <p:txBody>
                    <a:bodyPr wrap="none" anchor="ctr"/>
                    <a:lstStyle/>
                    <a:p>
                      <a:endParaRPr lang="en-US"/>
                    </a:p>
                  </p:txBody>
                </p:sp>
              </p:grpSp>
              <p:grpSp>
                <p:nvGrpSpPr>
                  <p:cNvPr id="21" name="Group 260"/>
                  <p:cNvGrpSpPr>
                    <a:grpSpLocks noChangeAspect="1"/>
                  </p:cNvGrpSpPr>
                  <p:nvPr/>
                </p:nvGrpSpPr>
                <p:grpSpPr bwMode="auto">
                  <a:xfrm>
                    <a:off x="3504" y="528"/>
                    <a:ext cx="1897" cy="1683"/>
                    <a:chOff x="3504" y="525"/>
                    <a:chExt cx="1897" cy="1683"/>
                  </a:xfrm>
                </p:grpSpPr>
                <p:sp>
                  <p:nvSpPr>
                    <p:cNvPr id="31994" name="Oval 261"/>
                    <p:cNvSpPr>
                      <a:spLocks noChangeAspect="1" noChangeArrowheads="1"/>
                    </p:cNvSpPr>
                    <p:nvPr/>
                  </p:nvSpPr>
                  <p:spPr bwMode="auto">
                    <a:xfrm>
                      <a:off x="3870" y="1250"/>
                      <a:ext cx="23" cy="23"/>
                    </a:xfrm>
                    <a:prstGeom prst="ellipse">
                      <a:avLst/>
                    </a:prstGeom>
                    <a:solidFill>
                      <a:schemeClr val="tx2"/>
                    </a:solidFill>
                    <a:ln w="9525">
                      <a:noFill/>
                      <a:round/>
                      <a:headEnd/>
                      <a:tailEnd/>
                    </a:ln>
                  </p:spPr>
                  <p:txBody>
                    <a:bodyPr wrap="none" anchor="ctr"/>
                    <a:lstStyle/>
                    <a:p>
                      <a:endParaRPr lang="en-US"/>
                    </a:p>
                  </p:txBody>
                </p:sp>
                <p:sp>
                  <p:nvSpPr>
                    <p:cNvPr id="31995" name="Oval 262"/>
                    <p:cNvSpPr>
                      <a:spLocks noChangeAspect="1" noChangeArrowheads="1"/>
                    </p:cNvSpPr>
                    <p:nvPr/>
                  </p:nvSpPr>
                  <p:spPr bwMode="auto">
                    <a:xfrm>
                      <a:off x="3915" y="1203"/>
                      <a:ext cx="23" cy="24"/>
                    </a:xfrm>
                    <a:prstGeom prst="ellipse">
                      <a:avLst/>
                    </a:prstGeom>
                    <a:solidFill>
                      <a:schemeClr val="tx2"/>
                    </a:solidFill>
                    <a:ln w="9525">
                      <a:noFill/>
                      <a:round/>
                      <a:headEnd/>
                      <a:tailEnd/>
                    </a:ln>
                  </p:spPr>
                  <p:txBody>
                    <a:bodyPr wrap="none" anchor="ctr"/>
                    <a:lstStyle/>
                    <a:p>
                      <a:endParaRPr lang="en-US"/>
                    </a:p>
                  </p:txBody>
                </p:sp>
                <p:sp>
                  <p:nvSpPr>
                    <p:cNvPr id="31996" name="Oval 263"/>
                    <p:cNvSpPr>
                      <a:spLocks noChangeAspect="1" noChangeArrowheads="1"/>
                    </p:cNvSpPr>
                    <p:nvPr/>
                  </p:nvSpPr>
                  <p:spPr bwMode="auto">
                    <a:xfrm>
                      <a:off x="4167" y="1951"/>
                      <a:ext cx="23" cy="23"/>
                    </a:xfrm>
                    <a:prstGeom prst="ellipse">
                      <a:avLst/>
                    </a:prstGeom>
                    <a:solidFill>
                      <a:schemeClr val="tx2"/>
                    </a:solidFill>
                    <a:ln w="9525">
                      <a:noFill/>
                      <a:round/>
                      <a:headEnd/>
                      <a:tailEnd/>
                    </a:ln>
                  </p:spPr>
                  <p:txBody>
                    <a:bodyPr wrap="none" anchor="ctr"/>
                    <a:lstStyle/>
                    <a:p>
                      <a:endParaRPr lang="en-US"/>
                    </a:p>
                  </p:txBody>
                </p:sp>
                <p:sp>
                  <p:nvSpPr>
                    <p:cNvPr id="31997" name="Oval 264"/>
                    <p:cNvSpPr>
                      <a:spLocks noChangeAspect="1" noChangeArrowheads="1"/>
                    </p:cNvSpPr>
                    <p:nvPr/>
                  </p:nvSpPr>
                  <p:spPr bwMode="auto">
                    <a:xfrm>
                      <a:off x="4281" y="1787"/>
                      <a:ext cx="23" cy="24"/>
                    </a:xfrm>
                    <a:prstGeom prst="ellipse">
                      <a:avLst/>
                    </a:prstGeom>
                    <a:solidFill>
                      <a:schemeClr val="tx2"/>
                    </a:solidFill>
                    <a:ln w="9525">
                      <a:noFill/>
                      <a:round/>
                      <a:headEnd/>
                      <a:tailEnd/>
                    </a:ln>
                  </p:spPr>
                  <p:txBody>
                    <a:bodyPr wrap="none" anchor="ctr"/>
                    <a:lstStyle/>
                    <a:p>
                      <a:endParaRPr lang="en-US"/>
                    </a:p>
                  </p:txBody>
                </p:sp>
                <p:sp>
                  <p:nvSpPr>
                    <p:cNvPr id="31998" name="Oval 265"/>
                    <p:cNvSpPr>
                      <a:spLocks noChangeAspect="1" noChangeArrowheads="1"/>
                    </p:cNvSpPr>
                    <p:nvPr/>
                  </p:nvSpPr>
                  <p:spPr bwMode="auto">
                    <a:xfrm>
                      <a:off x="4304" y="2068"/>
                      <a:ext cx="23" cy="23"/>
                    </a:xfrm>
                    <a:prstGeom prst="ellipse">
                      <a:avLst/>
                    </a:prstGeom>
                    <a:solidFill>
                      <a:schemeClr val="tx2"/>
                    </a:solidFill>
                    <a:ln w="9525">
                      <a:noFill/>
                      <a:round/>
                      <a:headEnd/>
                      <a:tailEnd/>
                    </a:ln>
                  </p:spPr>
                  <p:txBody>
                    <a:bodyPr wrap="none" anchor="ctr"/>
                    <a:lstStyle/>
                    <a:p>
                      <a:endParaRPr lang="en-US"/>
                    </a:p>
                  </p:txBody>
                </p:sp>
                <p:sp>
                  <p:nvSpPr>
                    <p:cNvPr id="31999" name="Oval 266"/>
                    <p:cNvSpPr>
                      <a:spLocks noChangeAspect="1" noChangeArrowheads="1"/>
                    </p:cNvSpPr>
                    <p:nvPr/>
                  </p:nvSpPr>
                  <p:spPr bwMode="auto">
                    <a:xfrm>
                      <a:off x="4075" y="2044"/>
                      <a:ext cx="23" cy="24"/>
                    </a:xfrm>
                    <a:prstGeom prst="ellipse">
                      <a:avLst/>
                    </a:prstGeom>
                    <a:solidFill>
                      <a:schemeClr val="tx2"/>
                    </a:solidFill>
                    <a:ln w="9525">
                      <a:noFill/>
                      <a:round/>
                      <a:headEnd/>
                      <a:tailEnd/>
                    </a:ln>
                  </p:spPr>
                  <p:txBody>
                    <a:bodyPr wrap="none" anchor="ctr"/>
                    <a:lstStyle/>
                    <a:p>
                      <a:endParaRPr lang="en-US"/>
                    </a:p>
                  </p:txBody>
                </p:sp>
                <p:sp>
                  <p:nvSpPr>
                    <p:cNvPr id="32000" name="Oval 267"/>
                    <p:cNvSpPr>
                      <a:spLocks noChangeAspect="1" noChangeArrowheads="1"/>
                    </p:cNvSpPr>
                    <p:nvPr/>
                  </p:nvSpPr>
                  <p:spPr bwMode="auto">
                    <a:xfrm>
                      <a:off x="4235" y="1554"/>
                      <a:ext cx="23" cy="23"/>
                    </a:xfrm>
                    <a:prstGeom prst="ellipse">
                      <a:avLst/>
                    </a:prstGeom>
                    <a:solidFill>
                      <a:schemeClr val="tx2"/>
                    </a:solidFill>
                    <a:ln w="9525">
                      <a:noFill/>
                      <a:round/>
                      <a:headEnd/>
                      <a:tailEnd/>
                    </a:ln>
                  </p:spPr>
                  <p:txBody>
                    <a:bodyPr wrap="none" anchor="ctr"/>
                    <a:lstStyle/>
                    <a:p>
                      <a:endParaRPr lang="en-US"/>
                    </a:p>
                  </p:txBody>
                </p:sp>
                <p:sp>
                  <p:nvSpPr>
                    <p:cNvPr id="32001" name="Oval 268"/>
                    <p:cNvSpPr>
                      <a:spLocks noChangeAspect="1" noChangeArrowheads="1"/>
                    </p:cNvSpPr>
                    <p:nvPr/>
                  </p:nvSpPr>
                  <p:spPr bwMode="auto">
                    <a:xfrm>
                      <a:off x="4647" y="1671"/>
                      <a:ext cx="23" cy="23"/>
                    </a:xfrm>
                    <a:prstGeom prst="ellipse">
                      <a:avLst/>
                    </a:prstGeom>
                    <a:solidFill>
                      <a:schemeClr val="tx2"/>
                    </a:solidFill>
                    <a:ln w="9525">
                      <a:noFill/>
                      <a:round/>
                      <a:headEnd/>
                      <a:tailEnd/>
                    </a:ln>
                  </p:spPr>
                  <p:txBody>
                    <a:bodyPr wrap="none" anchor="ctr"/>
                    <a:lstStyle/>
                    <a:p>
                      <a:endParaRPr lang="en-US"/>
                    </a:p>
                  </p:txBody>
                </p:sp>
                <p:sp>
                  <p:nvSpPr>
                    <p:cNvPr id="32002" name="Oval 269"/>
                    <p:cNvSpPr>
                      <a:spLocks noChangeAspect="1" noChangeArrowheads="1"/>
                    </p:cNvSpPr>
                    <p:nvPr/>
                  </p:nvSpPr>
                  <p:spPr bwMode="auto">
                    <a:xfrm>
                      <a:off x="4944" y="1647"/>
                      <a:ext cx="23" cy="24"/>
                    </a:xfrm>
                    <a:prstGeom prst="ellipse">
                      <a:avLst/>
                    </a:prstGeom>
                    <a:solidFill>
                      <a:schemeClr val="tx2"/>
                    </a:solidFill>
                    <a:ln w="9525">
                      <a:noFill/>
                      <a:round/>
                      <a:headEnd/>
                      <a:tailEnd/>
                    </a:ln>
                  </p:spPr>
                  <p:txBody>
                    <a:bodyPr wrap="none" anchor="ctr"/>
                    <a:lstStyle/>
                    <a:p>
                      <a:endParaRPr lang="en-US"/>
                    </a:p>
                  </p:txBody>
                </p:sp>
                <p:sp>
                  <p:nvSpPr>
                    <p:cNvPr id="32003" name="Oval 270"/>
                    <p:cNvSpPr>
                      <a:spLocks noChangeAspect="1" noChangeArrowheads="1"/>
                    </p:cNvSpPr>
                    <p:nvPr/>
                  </p:nvSpPr>
                  <p:spPr bwMode="auto">
                    <a:xfrm>
                      <a:off x="4350" y="1460"/>
                      <a:ext cx="23" cy="24"/>
                    </a:xfrm>
                    <a:prstGeom prst="ellipse">
                      <a:avLst/>
                    </a:prstGeom>
                    <a:solidFill>
                      <a:schemeClr val="tx2"/>
                    </a:solidFill>
                    <a:ln w="9525">
                      <a:noFill/>
                      <a:round/>
                      <a:headEnd/>
                      <a:tailEnd/>
                    </a:ln>
                  </p:spPr>
                  <p:txBody>
                    <a:bodyPr wrap="none" anchor="ctr"/>
                    <a:lstStyle/>
                    <a:p>
                      <a:endParaRPr lang="en-US"/>
                    </a:p>
                  </p:txBody>
                </p:sp>
                <p:sp>
                  <p:nvSpPr>
                    <p:cNvPr id="32004" name="Oval 271"/>
                    <p:cNvSpPr>
                      <a:spLocks noChangeAspect="1" noChangeArrowheads="1"/>
                    </p:cNvSpPr>
                    <p:nvPr/>
                  </p:nvSpPr>
                  <p:spPr bwMode="auto">
                    <a:xfrm>
                      <a:off x="3824" y="1320"/>
                      <a:ext cx="23" cy="23"/>
                    </a:xfrm>
                    <a:prstGeom prst="ellipse">
                      <a:avLst/>
                    </a:prstGeom>
                    <a:solidFill>
                      <a:schemeClr val="tx2"/>
                    </a:solidFill>
                    <a:ln w="9525">
                      <a:noFill/>
                      <a:round/>
                      <a:headEnd/>
                      <a:tailEnd/>
                    </a:ln>
                  </p:spPr>
                  <p:txBody>
                    <a:bodyPr wrap="none" anchor="ctr"/>
                    <a:lstStyle/>
                    <a:p>
                      <a:endParaRPr lang="en-US"/>
                    </a:p>
                  </p:txBody>
                </p:sp>
                <p:sp>
                  <p:nvSpPr>
                    <p:cNvPr id="32005" name="Oval 272"/>
                    <p:cNvSpPr>
                      <a:spLocks noChangeAspect="1" noChangeArrowheads="1"/>
                    </p:cNvSpPr>
                    <p:nvPr/>
                  </p:nvSpPr>
                  <p:spPr bwMode="auto">
                    <a:xfrm>
                      <a:off x="4007" y="1110"/>
                      <a:ext cx="23" cy="23"/>
                    </a:xfrm>
                    <a:prstGeom prst="ellipse">
                      <a:avLst/>
                    </a:prstGeom>
                    <a:solidFill>
                      <a:schemeClr val="tx2"/>
                    </a:solidFill>
                    <a:ln w="9525">
                      <a:noFill/>
                      <a:round/>
                      <a:headEnd/>
                      <a:tailEnd/>
                    </a:ln>
                  </p:spPr>
                  <p:txBody>
                    <a:bodyPr wrap="none" anchor="ctr"/>
                    <a:lstStyle/>
                    <a:p>
                      <a:endParaRPr lang="en-US"/>
                    </a:p>
                  </p:txBody>
                </p:sp>
                <p:sp>
                  <p:nvSpPr>
                    <p:cNvPr id="32006" name="Oval 273"/>
                    <p:cNvSpPr>
                      <a:spLocks noChangeAspect="1" noChangeArrowheads="1"/>
                    </p:cNvSpPr>
                    <p:nvPr/>
                  </p:nvSpPr>
                  <p:spPr bwMode="auto">
                    <a:xfrm>
                      <a:off x="4030" y="899"/>
                      <a:ext cx="23" cy="24"/>
                    </a:xfrm>
                    <a:prstGeom prst="ellipse">
                      <a:avLst/>
                    </a:prstGeom>
                    <a:solidFill>
                      <a:schemeClr val="tx2"/>
                    </a:solidFill>
                    <a:ln w="9525">
                      <a:noFill/>
                      <a:round/>
                      <a:headEnd/>
                      <a:tailEnd/>
                    </a:ln>
                  </p:spPr>
                  <p:txBody>
                    <a:bodyPr wrap="none" anchor="ctr"/>
                    <a:lstStyle/>
                    <a:p>
                      <a:endParaRPr lang="en-US"/>
                    </a:p>
                  </p:txBody>
                </p:sp>
                <p:sp>
                  <p:nvSpPr>
                    <p:cNvPr id="32007" name="Oval 274"/>
                    <p:cNvSpPr>
                      <a:spLocks noChangeAspect="1" noChangeArrowheads="1"/>
                    </p:cNvSpPr>
                    <p:nvPr/>
                  </p:nvSpPr>
                  <p:spPr bwMode="auto">
                    <a:xfrm>
                      <a:off x="4258" y="1273"/>
                      <a:ext cx="23" cy="24"/>
                    </a:xfrm>
                    <a:prstGeom prst="ellipse">
                      <a:avLst/>
                    </a:prstGeom>
                    <a:solidFill>
                      <a:schemeClr val="tx2"/>
                    </a:solidFill>
                    <a:ln w="9525">
                      <a:noFill/>
                      <a:round/>
                      <a:headEnd/>
                      <a:tailEnd/>
                    </a:ln>
                  </p:spPr>
                  <p:txBody>
                    <a:bodyPr wrap="none" anchor="ctr"/>
                    <a:lstStyle/>
                    <a:p>
                      <a:endParaRPr lang="en-US"/>
                    </a:p>
                  </p:txBody>
                </p:sp>
                <p:sp>
                  <p:nvSpPr>
                    <p:cNvPr id="32008" name="Oval 275"/>
                    <p:cNvSpPr>
                      <a:spLocks noChangeAspect="1" noChangeArrowheads="1"/>
                    </p:cNvSpPr>
                    <p:nvPr/>
                  </p:nvSpPr>
                  <p:spPr bwMode="auto">
                    <a:xfrm>
                      <a:off x="4624" y="1227"/>
                      <a:ext cx="23" cy="23"/>
                    </a:xfrm>
                    <a:prstGeom prst="ellipse">
                      <a:avLst/>
                    </a:prstGeom>
                    <a:solidFill>
                      <a:schemeClr val="tx2"/>
                    </a:solidFill>
                    <a:ln w="9525">
                      <a:noFill/>
                      <a:round/>
                      <a:headEnd/>
                      <a:tailEnd/>
                    </a:ln>
                  </p:spPr>
                  <p:txBody>
                    <a:bodyPr wrap="none" anchor="ctr"/>
                    <a:lstStyle/>
                    <a:p>
                      <a:endParaRPr lang="en-US"/>
                    </a:p>
                  </p:txBody>
                </p:sp>
                <p:sp>
                  <p:nvSpPr>
                    <p:cNvPr id="32009" name="Oval 276"/>
                    <p:cNvSpPr>
                      <a:spLocks noChangeAspect="1" noChangeArrowheads="1"/>
                    </p:cNvSpPr>
                    <p:nvPr/>
                  </p:nvSpPr>
                  <p:spPr bwMode="auto">
                    <a:xfrm>
                      <a:off x="4578" y="923"/>
                      <a:ext cx="23" cy="23"/>
                    </a:xfrm>
                    <a:prstGeom prst="ellipse">
                      <a:avLst/>
                    </a:prstGeom>
                    <a:solidFill>
                      <a:schemeClr val="tx2"/>
                    </a:solidFill>
                    <a:ln w="9525">
                      <a:noFill/>
                      <a:round/>
                      <a:headEnd/>
                      <a:tailEnd/>
                    </a:ln>
                  </p:spPr>
                  <p:txBody>
                    <a:bodyPr wrap="none" anchor="ctr"/>
                    <a:lstStyle/>
                    <a:p>
                      <a:endParaRPr lang="en-US"/>
                    </a:p>
                  </p:txBody>
                </p:sp>
                <p:sp>
                  <p:nvSpPr>
                    <p:cNvPr id="32010" name="Oval 277"/>
                    <p:cNvSpPr>
                      <a:spLocks noChangeAspect="1" noChangeArrowheads="1"/>
                    </p:cNvSpPr>
                    <p:nvPr/>
                  </p:nvSpPr>
                  <p:spPr bwMode="auto">
                    <a:xfrm>
                      <a:off x="3710" y="525"/>
                      <a:ext cx="23" cy="24"/>
                    </a:xfrm>
                    <a:prstGeom prst="ellipse">
                      <a:avLst/>
                    </a:prstGeom>
                    <a:solidFill>
                      <a:schemeClr val="tx2"/>
                    </a:solidFill>
                    <a:ln w="9525">
                      <a:noFill/>
                      <a:round/>
                      <a:headEnd/>
                      <a:tailEnd/>
                    </a:ln>
                  </p:spPr>
                  <p:txBody>
                    <a:bodyPr wrap="none" anchor="ctr"/>
                    <a:lstStyle/>
                    <a:p>
                      <a:endParaRPr lang="en-US"/>
                    </a:p>
                  </p:txBody>
                </p:sp>
                <p:sp>
                  <p:nvSpPr>
                    <p:cNvPr id="32011" name="Oval 278"/>
                    <p:cNvSpPr>
                      <a:spLocks noChangeAspect="1" noChangeArrowheads="1"/>
                    </p:cNvSpPr>
                    <p:nvPr/>
                  </p:nvSpPr>
                  <p:spPr bwMode="auto">
                    <a:xfrm>
                      <a:off x="4670" y="666"/>
                      <a:ext cx="23" cy="23"/>
                    </a:xfrm>
                    <a:prstGeom prst="ellipse">
                      <a:avLst/>
                    </a:prstGeom>
                    <a:solidFill>
                      <a:schemeClr val="tx2"/>
                    </a:solidFill>
                    <a:ln w="9525">
                      <a:noFill/>
                      <a:round/>
                      <a:headEnd/>
                      <a:tailEnd/>
                    </a:ln>
                  </p:spPr>
                  <p:txBody>
                    <a:bodyPr wrap="none" anchor="ctr"/>
                    <a:lstStyle/>
                    <a:p>
                      <a:endParaRPr lang="en-US"/>
                    </a:p>
                  </p:txBody>
                </p:sp>
                <p:sp>
                  <p:nvSpPr>
                    <p:cNvPr id="32012" name="Oval 279"/>
                    <p:cNvSpPr>
                      <a:spLocks noChangeAspect="1" noChangeArrowheads="1"/>
                    </p:cNvSpPr>
                    <p:nvPr/>
                  </p:nvSpPr>
                  <p:spPr bwMode="auto">
                    <a:xfrm>
                      <a:off x="4578" y="572"/>
                      <a:ext cx="23" cy="24"/>
                    </a:xfrm>
                    <a:prstGeom prst="ellipse">
                      <a:avLst/>
                    </a:prstGeom>
                    <a:solidFill>
                      <a:schemeClr val="tx2"/>
                    </a:solidFill>
                    <a:ln w="9525">
                      <a:noFill/>
                      <a:round/>
                      <a:headEnd/>
                      <a:tailEnd/>
                    </a:ln>
                  </p:spPr>
                  <p:txBody>
                    <a:bodyPr wrap="none" anchor="ctr"/>
                    <a:lstStyle/>
                    <a:p>
                      <a:endParaRPr lang="en-US"/>
                    </a:p>
                  </p:txBody>
                </p:sp>
                <p:sp>
                  <p:nvSpPr>
                    <p:cNvPr id="32013" name="Oval 280"/>
                    <p:cNvSpPr>
                      <a:spLocks noChangeAspect="1" noChangeArrowheads="1"/>
                    </p:cNvSpPr>
                    <p:nvPr/>
                  </p:nvSpPr>
                  <p:spPr bwMode="auto">
                    <a:xfrm>
                      <a:off x="5104" y="853"/>
                      <a:ext cx="23" cy="23"/>
                    </a:xfrm>
                    <a:prstGeom prst="ellipse">
                      <a:avLst/>
                    </a:prstGeom>
                    <a:solidFill>
                      <a:schemeClr val="tx2"/>
                    </a:solidFill>
                    <a:ln w="9525">
                      <a:noFill/>
                      <a:round/>
                      <a:headEnd/>
                      <a:tailEnd/>
                    </a:ln>
                  </p:spPr>
                  <p:txBody>
                    <a:bodyPr wrap="none" anchor="ctr"/>
                    <a:lstStyle/>
                    <a:p>
                      <a:endParaRPr lang="en-US"/>
                    </a:p>
                  </p:txBody>
                </p:sp>
                <p:sp>
                  <p:nvSpPr>
                    <p:cNvPr id="32014" name="Oval 281"/>
                    <p:cNvSpPr>
                      <a:spLocks noChangeAspect="1" noChangeArrowheads="1"/>
                    </p:cNvSpPr>
                    <p:nvPr/>
                  </p:nvSpPr>
                  <p:spPr bwMode="auto">
                    <a:xfrm>
                      <a:off x="5081" y="1133"/>
                      <a:ext cx="23" cy="23"/>
                    </a:xfrm>
                    <a:prstGeom prst="ellipse">
                      <a:avLst/>
                    </a:prstGeom>
                    <a:solidFill>
                      <a:schemeClr val="tx2"/>
                    </a:solidFill>
                    <a:ln w="9525">
                      <a:noFill/>
                      <a:round/>
                      <a:headEnd/>
                      <a:tailEnd/>
                    </a:ln>
                  </p:spPr>
                  <p:txBody>
                    <a:bodyPr wrap="none" anchor="ctr"/>
                    <a:lstStyle/>
                    <a:p>
                      <a:endParaRPr lang="en-US"/>
                    </a:p>
                  </p:txBody>
                </p:sp>
                <p:sp>
                  <p:nvSpPr>
                    <p:cNvPr id="32015" name="Oval 282"/>
                    <p:cNvSpPr>
                      <a:spLocks noChangeAspect="1" noChangeArrowheads="1"/>
                    </p:cNvSpPr>
                    <p:nvPr/>
                  </p:nvSpPr>
                  <p:spPr bwMode="auto">
                    <a:xfrm>
                      <a:off x="5378" y="1203"/>
                      <a:ext cx="23" cy="24"/>
                    </a:xfrm>
                    <a:prstGeom prst="ellipse">
                      <a:avLst/>
                    </a:prstGeom>
                    <a:solidFill>
                      <a:schemeClr val="tx2"/>
                    </a:solidFill>
                    <a:ln w="9525">
                      <a:noFill/>
                      <a:round/>
                      <a:headEnd/>
                      <a:tailEnd/>
                    </a:ln>
                  </p:spPr>
                  <p:txBody>
                    <a:bodyPr wrap="none" anchor="ctr"/>
                    <a:lstStyle/>
                    <a:p>
                      <a:endParaRPr lang="en-US"/>
                    </a:p>
                  </p:txBody>
                </p:sp>
                <p:sp>
                  <p:nvSpPr>
                    <p:cNvPr id="32016" name="Oval 283"/>
                    <p:cNvSpPr>
                      <a:spLocks noChangeAspect="1" noChangeArrowheads="1"/>
                    </p:cNvSpPr>
                    <p:nvPr/>
                  </p:nvSpPr>
                  <p:spPr bwMode="auto">
                    <a:xfrm>
                      <a:off x="5333" y="946"/>
                      <a:ext cx="22" cy="23"/>
                    </a:xfrm>
                    <a:prstGeom prst="ellipse">
                      <a:avLst/>
                    </a:prstGeom>
                    <a:solidFill>
                      <a:schemeClr val="tx2"/>
                    </a:solidFill>
                    <a:ln w="9525">
                      <a:noFill/>
                      <a:round/>
                      <a:headEnd/>
                      <a:tailEnd/>
                    </a:ln>
                  </p:spPr>
                  <p:txBody>
                    <a:bodyPr wrap="none" anchor="ctr"/>
                    <a:lstStyle/>
                    <a:p>
                      <a:endParaRPr lang="en-US"/>
                    </a:p>
                  </p:txBody>
                </p:sp>
                <p:sp>
                  <p:nvSpPr>
                    <p:cNvPr id="32017" name="Oval 284"/>
                    <p:cNvSpPr>
                      <a:spLocks noChangeAspect="1" noChangeArrowheads="1"/>
                    </p:cNvSpPr>
                    <p:nvPr/>
                  </p:nvSpPr>
                  <p:spPr bwMode="auto">
                    <a:xfrm>
                      <a:off x="4258" y="2185"/>
                      <a:ext cx="23" cy="23"/>
                    </a:xfrm>
                    <a:prstGeom prst="ellipse">
                      <a:avLst/>
                    </a:prstGeom>
                    <a:solidFill>
                      <a:schemeClr val="tx2"/>
                    </a:solidFill>
                    <a:ln w="9525">
                      <a:noFill/>
                      <a:round/>
                      <a:headEnd/>
                      <a:tailEnd/>
                    </a:ln>
                  </p:spPr>
                  <p:txBody>
                    <a:bodyPr wrap="none" anchor="ctr"/>
                    <a:lstStyle/>
                    <a:p>
                      <a:endParaRPr lang="en-US"/>
                    </a:p>
                  </p:txBody>
                </p:sp>
                <p:sp>
                  <p:nvSpPr>
                    <p:cNvPr id="32018" name="Oval 285"/>
                    <p:cNvSpPr>
                      <a:spLocks noChangeAspect="1" noChangeArrowheads="1"/>
                    </p:cNvSpPr>
                    <p:nvPr/>
                  </p:nvSpPr>
                  <p:spPr bwMode="auto">
                    <a:xfrm>
                      <a:off x="4030" y="759"/>
                      <a:ext cx="23" cy="24"/>
                    </a:xfrm>
                    <a:prstGeom prst="ellipse">
                      <a:avLst/>
                    </a:prstGeom>
                    <a:solidFill>
                      <a:schemeClr val="tx2"/>
                    </a:solidFill>
                    <a:ln w="9525">
                      <a:noFill/>
                      <a:round/>
                      <a:headEnd/>
                      <a:tailEnd/>
                    </a:ln>
                  </p:spPr>
                  <p:txBody>
                    <a:bodyPr wrap="none" anchor="ctr"/>
                    <a:lstStyle/>
                    <a:p>
                      <a:endParaRPr lang="en-US"/>
                    </a:p>
                  </p:txBody>
                </p:sp>
                <p:sp>
                  <p:nvSpPr>
                    <p:cNvPr id="32019" name="Oval 286"/>
                    <p:cNvSpPr>
                      <a:spLocks noChangeAspect="1" noChangeArrowheads="1"/>
                    </p:cNvSpPr>
                    <p:nvPr/>
                  </p:nvSpPr>
                  <p:spPr bwMode="auto">
                    <a:xfrm>
                      <a:off x="3504" y="596"/>
                      <a:ext cx="23" cy="23"/>
                    </a:xfrm>
                    <a:prstGeom prst="ellipse">
                      <a:avLst/>
                    </a:prstGeom>
                    <a:solidFill>
                      <a:schemeClr val="tx2"/>
                    </a:solidFill>
                    <a:ln w="9525">
                      <a:noFill/>
                      <a:round/>
                      <a:headEnd/>
                      <a:tailEnd/>
                    </a:ln>
                  </p:spPr>
                  <p:txBody>
                    <a:bodyPr wrap="none" anchor="ctr"/>
                    <a:lstStyle/>
                    <a:p>
                      <a:endParaRPr lang="en-US"/>
                    </a:p>
                  </p:txBody>
                </p:sp>
                <p:sp>
                  <p:nvSpPr>
                    <p:cNvPr id="32020" name="Oval 287"/>
                    <p:cNvSpPr>
                      <a:spLocks noChangeAspect="1" noChangeArrowheads="1"/>
                    </p:cNvSpPr>
                    <p:nvPr/>
                  </p:nvSpPr>
                  <p:spPr bwMode="auto">
                    <a:xfrm>
                      <a:off x="4533" y="1320"/>
                      <a:ext cx="22" cy="23"/>
                    </a:xfrm>
                    <a:prstGeom prst="ellipse">
                      <a:avLst/>
                    </a:prstGeom>
                    <a:solidFill>
                      <a:schemeClr val="tx2"/>
                    </a:solidFill>
                    <a:ln w="9525">
                      <a:noFill/>
                      <a:round/>
                      <a:headEnd/>
                      <a:tailEnd/>
                    </a:ln>
                  </p:spPr>
                  <p:txBody>
                    <a:bodyPr wrap="none" anchor="ctr"/>
                    <a:lstStyle/>
                    <a:p>
                      <a:endParaRPr lang="en-US"/>
                    </a:p>
                  </p:txBody>
                </p:sp>
                <p:sp>
                  <p:nvSpPr>
                    <p:cNvPr id="32021" name="Oval 288"/>
                    <p:cNvSpPr>
                      <a:spLocks noChangeAspect="1" noChangeArrowheads="1"/>
                    </p:cNvSpPr>
                    <p:nvPr/>
                  </p:nvSpPr>
                  <p:spPr bwMode="auto">
                    <a:xfrm>
                      <a:off x="4533" y="1086"/>
                      <a:ext cx="22" cy="24"/>
                    </a:xfrm>
                    <a:prstGeom prst="ellipse">
                      <a:avLst/>
                    </a:prstGeom>
                    <a:solidFill>
                      <a:schemeClr val="tx2"/>
                    </a:solidFill>
                    <a:ln w="9525">
                      <a:noFill/>
                      <a:round/>
                      <a:headEnd/>
                      <a:tailEnd/>
                    </a:ln>
                  </p:spPr>
                  <p:txBody>
                    <a:bodyPr wrap="none" anchor="ctr"/>
                    <a:lstStyle/>
                    <a:p>
                      <a:endParaRPr lang="en-US"/>
                    </a:p>
                  </p:txBody>
                </p:sp>
                <p:sp>
                  <p:nvSpPr>
                    <p:cNvPr id="32022" name="Oval 289"/>
                    <p:cNvSpPr>
                      <a:spLocks noChangeAspect="1" noChangeArrowheads="1"/>
                    </p:cNvSpPr>
                    <p:nvPr/>
                  </p:nvSpPr>
                  <p:spPr bwMode="auto">
                    <a:xfrm>
                      <a:off x="4578" y="1156"/>
                      <a:ext cx="23" cy="24"/>
                    </a:xfrm>
                    <a:prstGeom prst="ellipse">
                      <a:avLst/>
                    </a:prstGeom>
                    <a:solidFill>
                      <a:schemeClr val="tx2"/>
                    </a:solidFill>
                    <a:ln w="9525">
                      <a:noFill/>
                      <a:round/>
                      <a:headEnd/>
                      <a:tailEnd/>
                    </a:ln>
                  </p:spPr>
                  <p:txBody>
                    <a:bodyPr wrap="none" anchor="ctr"/>
                    <a:lstStyle/>
                    <a:p>
                      <a:endParaRPr lang="en-US"/>
                    </a:p>
                  </p:txBody>
                </p:sp>
              </p:grpSp>
            </p:grpSp>
          </p:grpSp>
        </p:grpSp>
      </p:grpSp>
      <p:grpSp>
        <p:nvGrpSpPr>
          <p:cNvPr id="22" name="Group 290"/>
          <p:cNvGrpSpPr>
            <a:grpSpLocks noChangeAspect="1"/>
          </p:cNvGrpSpPr>
          <p:nvPr/>
        </p:nvGrpSpPr>
        <p:grpSpPr bwMode="auto">
          <a:xfrm>
            <a:off x="2005013" y="1411288"/>
            <a:ext cx="6362700" cy="5324475"/>
            <a:chOff x="3168" y="288"/>
            <a:chExt cx="2352" cy="1968"/>
          </a:xfrm>
        </p:grpSpPr>
        <p:sp>
          <p:nvSpPr>
            <p:cNvPr id="31861" name="Rectangle 291"/>
            <p:cNvSpPr>
              <a:spLocks noChangeAspect="1" noChangeArrowheads="1"/>
            </p:cNvSpPr>
            <p:nvPr/>
          </p:nvSpPr>
          <p:spPr bwMode="auto">
            <a:xfrm>
              <a:off x="3168" y="288"/>
              <a:ext cx="2352" cy="1968"/>
            </a:xfrm>
            <a:prstGeom prst="rect">
              <a:avLst/>
            </a:prstGeom>
            <a:noFill/>
            <a:ln w="9525">
              <a:noFill/>
              <a:miter lim="800000"/>
              <a:headEnd/>
              <a:tailEnd/>
            </a:ln>
          </p:spPr>
          <p:txBody>
            <a:bodyPr wrap="none" anchor="ctr"/>
            <a:lstStyle/>
            <a:p>
              <a:endParaRPr lang="en-US"/>
            </a:p>
          </p:txBody>
        </p:sp>
        <p:grpSp>
          <p:nvGrpSpPr>
            <p:cNvPr id="23" name="Group 292"/>
            <p:cNvGrpSpPr>
              <a:grpSpLocks noChangeAspect="1"/>
            </p:cNvGrpSpPr>
            <p:nvPr/>
          </p:nvGrpSpPr>
          <p:grpSpPr bwMode="auto">
            <a:xfrm>
              <a:off x="3618" y="783"/>
              <a:ext cx="1623" cy="911"/>
              <a:chOff x="3618" y="783"/>
              <a:chExt cx="1623" cy="911"/>
            </a:xfrm>
          </p:grpSpPr>
          <p:sp>
            <p:nvSpPr>
              <p:cNvPr id="31966" name="Oval 293"/>
              <p:cNvSpPr>
                <a:spLocks noChangeAspect="1" noChangeArrowheads="1"/>
              </p:cNvSpPr>
              <p:nvPr/>
            </p:nvSpPr>
            <p:spPr bwMode="auto">
              <a:xfrm>
                <a:off x="3915" y="1297"/>
                <a:ext cx="23" cy="23"/>
              </a:xfrm>
              <a:prstGeom prst="ellipse">
                <a:avLst/>
              </a:prstGeom>
              <a:solidFill>
                <a:schemeClr val="tx2"/>
              </a:solidFill>
              <a:ln w="9525">
                <a:noFill/>
                <a:round/>
                <a:headEnd/>
                <a:tailEnd/>
              </a:ln>
            </p:spPr>
            <p:txBody>
              <a:bodyPr wrap="none" anchor="ctr"/>
              <a:lstStyle/>
              <a:p>
                <a:endParaRPr lang="en-US"/>
              </a:p>
            </p:txBody>
          </p:sp>
          <p:sp>
            <p:nvSpPr>
              <p:cNvPr id="31967" name="Oval 294"/>
              <p:cNvSpPr>
                <a:spLocks noChangeAspect="1" noChangeArrowheads="1"/>
              </p:cNvSpPr>
              <p:nvPr/>
            </p:nvSpPr>
            <p:spPr bwMode="auto">
              <a:xfrm>
                <a:off x="3870" y="993"/>
                <a:ext cx="23" cy="23"/>
              </a:xfrm>
              <a:prstGeom prst="ellipse">
                <a:avLst/>
              </a:prstGeom>
              <a:solidFill>
                <a:schemeClr val="tx2"/>
              </a:solidFill>
              <a:ln w="9525">
                <a:noFill/>
                <a:round/>
                <a:headEnd/>
                <a:tailEnd/>
              </a:ln>
            </p:spPr>
            <p:txBody>
              <a:bodyPr wrap="none" anchor="ctr"/>
              <a:lstStyle/>
              <a:p>
                <a:endParaRPr lang="en-US"/>
              </a:p>
            </p:txBody>
          </p:sp>
          <p:sp>
            <p:nvSpPr>
              <p:cNvPr id="31968" name="Oval 295"/>
              <p:cNvSpPr>
                <a:spLocks noChangeAspect="1" noChangeArrowheads="1"/>
              </p:cNvSpPr>
              <p:nvPr/>
            </p:nvSpPr>
            <p:spPr bwMode="auto">
              <a:xfrm>
                <a:off x="4487" y="1671"/>
                <a:ext cx="23" cy="23"/>
              </a:xfrm>
              <a:prstGeom prst="ellipse">
                <a:avLst/>
              </a:prstGeom>
              <a:solidFill>
                <a:schemeClr val="tx2"/>
              </a:solidFill>
              <a:ln w="9525">
                <a:noFill/>
                <a:round/>
                <a:headEnd/>
                <a:tailEnd/>
              </a:ln>
            </p:spPr>
            <p:txBody>
              <a:bodyPr wrap="none" anchor="ctr"/>
              <a:lstStyle/>
              <a:p>
                <a:endParaRPr lang="en-US"/>
              </a:p>
            </p:txBody>
          </p:sp>
          <p:sp>
            <p:nvSpPr>
              <p:cNvPr id="31969" name="Oval 296"/>
              <p:cNvSpPr>
                <a:spLocks noChangeAspect="1" noChangeArrowheads="1"/>
              </p:cNvSpPr>
              <p:nvPr/>
            </p:nvSpPr>
            <p:spPr bwMode="auto">
              <a:xfrm>
                <a:off x="4121" y="1203"/>
                <a:ext cx="23" cy="24"/>
              </a:xfrm>
              <a:prstGeom prst="ellipse">
                <a:avLst/>
              </a:prstGeom>
              <a:solidFill>
                <a:schemeClr val="tx2"/>
              </a:solidFill>
              <a:ln w="9525">
                <a:noFill/>
                <a:round/>
                <a:headEnd/>
                <a:tailEnd/>
              </a:ln>
            </p:spPr>
            <p:txBody>
              <a:bodyPr wrap="none" anchor="ctr"/>
              <a:lstStyle/>
              <a:p>
                <a:endParaRPr lang="en-US"/>
              </a:p>
            </p:txBody>
          </p:sp>
          <p:sp>
            <p:nvSpPr>
              <p:cNvPr id="31970" name="Oval 297"/>
              <p:cNvSpPr>
                <a:spLocks noChangeAspect="1" noChangeArrowheads="1"/>
              </p:cNvSpPr>
              <p:nvPr/>
            </p:nvSpPr>
            <p:spPr bwMode="auto">
              <a:xfrm>
                <a:off x="4030" y="1063"/>
                <a:ext cx="23" cy="23"/>
              </a:xfrm>
              <a:prstGeom prst="ellipse">
                <a:avLst/>
              </a:prstGeom>
              <a:solidFill>
                <a:schemeClr val="tx2"/>
              </a:solidFill>
              <a:ln w="9525">
                <a:noFill/>
                <a:round/>
                <a:headEnd/>
                <a:tailEnd/>
              </a:ln>
            </p:spPr>
            <p:txBody>
              <a:bodyPr wrap="none" anchor="ctr"/>
              <a:lstStyle/>
              <a:p>
                <a:endParaRPr lang="en-US"/>
              </a:p>
            </p:txBody>
          </p:sp>
          <p:sp>
            <p:nvSpPr>
              <p:cNvPr id="31971" name="Oval 298"/>
              <p:cNvSpPr>
                <a:spLocks noChangeAspect="1" noChangeArrowheads="1"/>
              </p:cNvSpPr>
              <p:nvPr/>
            </p:nvSpPr>
            <p:spPr bwMode="auto">
              <a:xfrm>
                <a:off x="4807" y="1040"/>
                <a:ext cx="23" cy="23"/>
              </a:xfrm>
              <a:prstGeom prst="ellipse">
                <a:avLst/>
              </a:prstGeom>
              <a:solidFill>
                <a:schemeClr val="tx2"/>
              </a:solidFill>
              <a:ln w="9525">
                <a:noFill/>
                <a:round/>
                <a:headEnd/>
                <a:tailEnd/>
              </a:ln>
            </p:spPr>
            <p:txBody>
              <a:bodyPr wrap="none" anchor="ctr"/>
              <a:lstStyle/>
              <a:p>
                <a:endParaRPr lang="en-US"/>
              </a:p>
            </p:txBody>
          </p:sp>
          <p:sp>
            <p:nvSpPr>
              <p:cNvPr id="31972" name="Oval 299"/>
              <p:cNvSpPr>
                <a:spLocks noChangeAspect="1" noChangeArrowheads="1"/>
              </p:cNvSpPr>
              <p:nvPr/>
            </p:nvSpPr>
            <p:spPr bwMode="auto">
              <a:xfrm>
                <a:off x="4624" y="1040"/>
                <a:ext cx="23" cy="23"/>
              </a:xfrm>
              <a:prstGeom prst="ellipse">
                <a:avLst/>
              </a:prstGeom>
              <a:solidFill>
                <a:schemeClr val="tx2"/>
              </a:solidFill>
              <a:ln w="9525">
                <a:noFill/>
                <a:round/>
                <a:headEnd/>
                <a:tailEnd/>
              </a:ln>
            </p:spPr>
            <p:txBody>
              <a:bodyPr wrap="none" anchor="ctr"/>
              <a:lstStyle/>
              <a:p>
                <a:endParaRPr lang="en-US"/>
              </a:p>
            </p:txBody>
          </p:sp>
          <p:sp>
            <p:nvSpPr>
              <p:cNvPr id="31973" name="Oval 300"/>
              <p:cNvSpPr>
                <a:spLocks noChangeAspect="1" noChangeArrowheads="1"/>
              </p:cNvSpPr>
              <p:nvPr/>
            </p:nvSpPr>
            <p:spPr bwMode="auto">
              <a:xfrm>
                <a:off x="4967" y="1040"/>
                <a:ext cx="23" cy="23"/>
              </a:xfrm>
              <a:prstGeom prst="ellipse">
                <a:avLst/>
              </a:prstGeom>
              <a:solidFill>
                <a:schemeClr val="tx2"/>
              </a:solidFill>
              <a:ln w="9525">
                <a:noFill/>
                <a:round/>
                <a:headEnd/>
                <a:tailEnd/>
              </a:ln>
            </p:spPr>
            <p:txBody>
              <a:bodyPr wrap="none" anchor="ctr"/>
              <a:lstStyle/>
              <a:p>
                <a:endParaRPr lang="en-US"/>
              </a:p>
            </p:txBody>
          </p:sp>
          <p:sp>
            <p:nvSpPr>
              <p:cNvPr id="31974" name="Oval 301"/>
              <p:cNvSpPr>
                <a:spLocks noChangeAspect="1" noChangeArrowheads="1"/>
              </p:cNvSpPr>
              <p:nvPr/>
            </p:nvSpPr>
            <p:spPr bwMode="auto">
              <a:xfrm>
                <a:off x="5218" y="946"/>
                <a:ext cx="23" cy="23"/>
              </a:xfrm>
              <a:prstGeom prst="ellipse">
                <a:avLst/>
              </a:prstGeom>
              <a:solidFill>
                <a:schemeClr val="tx2"/>
              </a:solidFill>
              <a:ln w="9525">
                <a:noFill/>
                <a:round/>
                <a:headEnd/>
                <a:tailEnd/>
              </a:ln>
            </p:spPr>
            <p:txBody>
              <a:bodyPr wrap="none" anchor="ctr"/>
              <a:lstStyle/>
              <a:p>
                <a:endParaRPr lang="en-US"/>
              </a:p>
            </p:txBody>
          </p:sp>
          <p:sp>
            <p:nvSpPr>
              <p:cNvPr id="31975" name="Oval 302"/>
              <p:cNvSpPr>
                <a:spLocks noChangeAspect="1" noChangeArrowheads="1"/>
              </p:cNvSpPr>
              <p:nvPr/>
            </p:nvSpPr>
            <p:spPr bwMode="auto">
              <a:xfrm>
                <a:off x="4144" y="1367"/>
                <a:ext cx="23" cy="23"/>
              </a:xfrm>
              <a:prstGeom prst="ellipse">
                <a:avLst/>
              </a:prstGeom>
              <a:solidFill>
                <a:schemeClr val="tx2"/>
              </a:solidFill>
              <a:ln w="9525">
                <a:noFill/>
                <a:round/>
                <a:headEnd/>
                <a:tailEnd/>
              </a:ln>
            </p:spPr>
            <p:txBody>
              <a:bodyPr wrap="none" anchor="ctr"/>
              <a:lstStyle/>
              <a:p>
                <a:endParaRPr lang="en-US"/>
              </a:p>
            </p:txBody>
          </p:sp>
          <p:sp>
            <p:nvSpPr>
              <p:cNvPr id="31976" name="Oval 303"/>
              <p:cNvSpPr>
                <a:spLocks noChangeAspect="1" noChangeArrowheads="1"/>
              </p:cNvSpPr>
              <p:nvPr/>
            </p:nvSpPr>
            <p:spPr bwMode="auto">
              <a:xfrm>
                <a:off x="4967" y="923"/>
                <a:ext cx="23" cy="23"/>
              </a:xfrm>
              <a:prstGeom prst="ellipse">
                <a:avLst/>
              </a:prstGeom>
              <a:solidFill>
                <a:schemeClr val="tx2"/>
              </a:solidFill>
              <a:ln w="9525">
                <a:noFill/>
                <a:round/>
                <a:headEnd/>
                <a:tailEnd/>
              </a:ln>
            </p:spPr>
            <p:txBody>
              <a:bodyPr wrap="none" anchor="ctr"/>
              <a:lstStyle/>
              <a:p>
                <a:endParaRPr lang="en-US"/>
              </a:p>
            </p:txBody>
          </p:sp>
          <p:sp>
            <p:nvSpPr>
              <p:cNvPr id="31977" name="Oval 304"/>
              <p:cNvSpPr>
                <a:spLocks noChangeAspect="1" noChangeArrowheads="1"/>
              </p:cNvSpPr>
              <p:nvPr/>
            </p:nvSpPr>
            <p:spPr bwMode="auto">
              <a:xfrm>
                <a:off x="3618" y="1180"/>
                <a:ext cx="23" cy="23"/>
              </a:xfrm>
              <a:prstGeom prst="ellipse">
                <a:avLst/>
              </a:prstGeom>
              <a:solidFill>
                <a:schemeClr val="tx2"/>
              </a:solidFill>
              <a:ln w="9525">
                <a:noFill/>
                <a:round/>
                <a:headEnd/>
                <a:tailEnd/>
              </a:ln>
            </p:spPr>
            <p:txBody>
              <a:bodyPr wrap="none" anchor="ctr"/>
              <a:lstStyle/>
              <a:p>
                <a:endParaRPr lang="en-US"/>
              </a:p>
            </p:txBody>
          </p:sp>
          <p:sp>
            <p:nvSpPr>
              <p:cNvPr id="31978" name="Oval 305"/>
              <p:cNvSpPr>
                <a:spLocks noChangeAspect="1" noChangeArrowheads="1"/>
              </p:cNvSpPr>
              <p:nvPr/>
            </p:nvSpPr>
            <p:spPr bwMode="auto">
              <a:xfrm>
                <a:off x="3755" y="1180"/>
                <a:ext cx="23" cy="23"/>
              </a:xfrm>
              <a:prstGeom prst="ellipse">
                <a:avLst/>
              </a:prstGeom>
              <a:solidFill>
                <a:schemeClr val="tx2"/>
              </a:solidFill>
              <a:ln w="9525">
                <a:noFill/>
                <a:round/>
                <a:headEnd/>
                <a:tailEnd/>
              </a:ln>
            </p:spPr>
            <p:txBody>
              <a:bodyPr wrap="none" anchor="ctr"/>
              <a:lstStyle/>
              <a:p>
                <a:endParaRPr lang="en-US"/>
              </a:p>
            </p:txBody>
          </p:sp>
          <p:sp>
            <p:nvSpPr>
              <p:cNvPr id="31979" name="Oval 306"/>
              <p:cNvSpPr>
                <a:spLocks noChangeAspect="1" noChangeArrowheads="1"/>
              </p:cNvSpPr>
              <p:nvPr/>
            </p:nvSpPr>
            <p:spPr bwMode="auto">
              <a:xfrm>
                <a:off x="3733" y="1133"/>
                <a:ext cx="22" cy="23"/>
              </a:xfrm>
              <a:prstGeom prst="ellipse">
                <a:avLst/>
              </a:prstGeom>
              <a:solidFill>
                <a:schemeClr val="tx2"/>
              </a:solidFill>
              <a:ln w="9525">
                <a:noFill/>
                <a:round/>
                <a:headEnd/>
                <a:tailEnd/>
              </a:ln>
            </p:spPr>
            <p:txBody>
              <a:bodyPr wrap="none" anchor="ctr"/>
              <a:lstStyle/>
              <a:p>
                <a:endParaRPr lang="en-US"/>
              </a:p>
            </p:txBody>
          </p:sp>
          <p:sp>
            <p:nvSpPr>
              <p:cNvPr id="31980" name="Oval 307"/>
              <p:cNvSpPr>
                <a:spLocks noChangeAspect="1" noChangeArrowheads="1"/>
              </p:cNvSpPr>
              <p:nvPr/>
            </p:nvSpPr>
            <p:spPr bwMode="auto">
              <a:xfrm>
                <a:off x="4121" y="1413"/>
                <a:ext cx="23" cy="24"/>
              </a:xfrm>
              <a:prstGeom prst="ellipse">
                <a:avLst/>
              </a:prstGeom>
              <a:solidFill>
                <a:schemeClr val="tx2"/>
              </a:solidFill>
              <a:ln w="9525">
                <a:noFill/>
                <a:round/>
                <a:headEnd/>
                <a:tailEnd/>
              </a:ln>
            </p:spPr>
            <p:txBody>
              <a:bodyPr wrap="none" anchor="ctr"/>
              <a:lstStyle/>
              <a:p>
                <a:endParaRPr lang="en-US"/>
              </a:p>
            </p:txBody>
          </p:sp>
          <p:sp>
            <p:nvSpPr>
              <p:cNvPr id="31981" name="Oval 308"/>
              <p:cNvSpPr>
                <a:spLocks noChangeAspect="1" noChangeArrowheads="1"/>
              </p:cNvSpPr>
              <p:nvPr/>
            </p:nvSpPr>
            <p:spPr bwMode="auto">
              <a:xfrm>
                <a:off x="4213" y="1390"/>
                <a:ext cx="22" cy="23"/>
              </a:xfrm>
              <a:prstGeom prst="ellipse">
                <a:avLst/>
              </a:prstGeom>
              <a:solidFill>
                <a:schemeClr val="tx2"/>
              </a:solidFill>
              <a:ln w="9525">
                <a:noFill/>
                <a:round/>
                <a:headEnd/>
                <a:tailEnd/>
              </a:ln>
            </p:spPr>
            <p:txBody>
              <a:bodyPr wrap="none" anchor="ctr"/>
              <a:lstStyle/>
              <a:p>
                <a:endParaRPr lang="en-US"/>
              </a:p>
            </p:txBody>
          </p:sp>
          <p:sp>
            <p:nvSpPr>
              <p:cNvPr id="31982" name="Oval 309"/>
              <p:cNvSpPr>
                <a:spLocks noChangeAspect="1" noChangeArrowheads="1"/>
              </p:cNvSpPr>
              <p:nvPr/>
            </p:nvSpPr>
            <p:spPr bwMode="auto">
              <a:xfrm>
                <a:off x="3641" y="783"/>
                <a:ext cx="23" cy="23"/>
              </a:xfrm>
              <a:prstGeom prst="ellipse">
                <a:avLst/>
              </a:prstGeom>
              <a:solidFill>
                <a:schemeClr val="tx2"/>
              </a:solidFill>
              <a:ln w="9525">
                <a:noFill/>
                <a:round/>
                <a:headEnd/>
                <a:tailEnd/>
              </a:ln>
            </p:spPr>
            <p:txBody>
              <a:bodyPr wrap="none" anchor="ctr"/>
              <a:lstStyle/>
              <a:p>
                <a:endParaRPr lang="en-US"/>
              </a:p>
            </p:txBody>
          </p:sp>
        </p:grpSp>
        <p:grpSp>
          <p:nvGrpSpPr>
            <p:cNvPr id="24" name="Group 310"/>
            <p:cNvGrpSpPr>
              <a:grpSpLocks noChangeAspect="1"/>
            </p:cNvGrpSpPr>
            <p:nvPr/>
          </p:nvGrpSpPr>
          <p:grpSpPr bwMode="auto">
            <a:xfrm>
              <a:off x="3168" y="288"/>
              <a:ext cx="2352" cy="1968"/>
              <a:chOff x="3168" y="288"/>
              <a:chExt cx="2352" cy="1968"/>
            </a:xfrm>
          </p:grpSpPr>
          <p:sp>
            <p:nvSpPr>
              <p:cNvPr id="31864" name="Rectangle 311"/>
              <p:cNvSpPr>
                <a:spLocks noChangeAspect="1" noChangeArrowheads="1"/>
              </p:cNvSpPr>
              <p:nvPr/>
            </p:nvSpPr>
            <p:spPr bwMode="auto">
              <a:xfrm>
                <a:off x="3168" y="288"/>
                <a:ext cx="2352" cy="1968"/>
              </a:xfrm>
              <a:prstGeom prst="rect">
                <a:avLst/>
              </a:prstGeom>
              <a:noFill/>
              <a:ln w="9525">
                <a:noFill/>
                <a:miter lim="800000"/>
                <a:headEnd/>
                <a:tailEnd/>
              </a:ln>
            </p:spPr>
            <p:txBody>
              <a:bodyPr wrap="none" anchor="ctr"/>
              <a:lstStyle/>
              <a:p>
                <a:endParaRPr lang="en-US"/>
              </a:p>
            </p:txBody>
          </p:sp>
          <p:grpSp>
            <p:nvGrpSpPr>
              <p:cNvPr id="25" name="Group 312"/>
              <p:cNvGrpSpPr>
                <a:grpSpLocks noChangeAspect="1"/>
              </p:cNvGrpSpPr>
              <p:nvPr/>
            </p:nvGrpSpPr>
            <p:grpSpPr bwMode="auto">
              <a:xfrm>
                <a:off x="3733" y="525"/>
                <a:ext cx="1691" cy="1239"/>
                <a:chOff x="3733" y="525"/>
                <a:chExt cx="1691" cy="1239"/>
              </a:xfrm>
            </p:grpSpPr>
            <p:sp>
              <p:nvSpPr>
                <p:cNvPr id="31945" name="Oval 313"/>
                <p:cNvSpPr>
                  <a:spLocks noChangeAspect="1" noChangeArrowheads="1"/>
                </p:cNvSpPr>
                <p:nvPr/>
              </p:nvSpPr>
              <p:spPr bwMode="auto">
                <a:xfrm>
                  <a:off x="3961" y="1156"/>
                  <a:ext cx="23" cy="24"/>
                </a:xfrm>
                <a:prstGeom prst="ellipse">
                  <a:avLst/>
                </a:prstGeom>
                <a:solidFill>
                  <a:schemeClr val="tx2"/>
                </a:solidFill>
                <a:ln w="9525">
                  <a:noFill/>
                  <a:round/>
                  <a:headEnd/>
                  <a:tailEnd/>
                </a:ln>
              </p:spPr>
              <p:txBody>
                <a:bodyPr wrap="none" anchor="ctr"/>
                <a:lstStyle/>
                <a:p>
                  <a:endParaRPr lang="en-US"/>
                </a:p>
              </p:txBody>
            </p:sp>
            <p:sp>
              <p:nvSpPr>
                <p:cNvPr id="31946" name="Oval 314"/>
                <p:cNvSpPr>
                  <a:spLocks noChangeAspect="1" noChangeArrowheads="1"/>
                </p:cNvSpPr>
                <p:nvPr/>
              </p:nvSpPr>
              <p:spPr bwMode="auto">
                <a:xfrm>
                  <a:off x="3733" y="783"/>
                  <a:ext cx="22" cy="23"/>
                </a:xfrm>
                <a:prstGeom prst="ellipse">
                  <a:avLst/>
                </a:prstGeom>
                <a:solidFill>
                  <a:schemeClr val="tx2"/>
                </a:solidFill>
                <a:ln w="9525">
                  <a:noFill/>
                  <a:round/>
                  <a:headEnd/>
                  <a:tailEnd/>
                </a:ln>
              </p:spPr>
              <p:txBody>
                <a:bodyPr wrap="none" anchor="ctr"/>
                <a:lstStyle/>
                <a:p>
                  <a:endParaRPr lang="en-US"/>
                </a:p>
              </p:txBody>
            </p:sp>
            <p:sp>
              <p:nvSpPr>
                <p:cNvPr id="31947" name="Oval 315"/>
                <p:cNvSpPr>
                  <a:spLocks noChangeAspect="1" noChangeArrowheads="1"/>
                </p:cNvSpPr>
                <p:nvPr/>
              </p:nvSpPr>
              <p:spPr bwMode="auto">
                <a:xfrm>
                  <a:off x="4304" y="1624"/>
                  <a:ext cx="23" cy="23"/>
                </a:xfrm>
                <a:prstGeom prst="ellipse">
                  <a:avLst/>
                </a:prstGeom>
                <a:solidFill>
                  <a:schemeClr val="tx2"/>
                </a:solidFill>
                <a:ln w="9525">
                  <a:noFill/>
                  <a:round/>
                  <a:headEnd/>
                  <a:tailEnd/>
                </a:ln>
              </p:spPr>
              <p:txBody>
                <a:bodyPr wrap="none" anchor="ctr"/>
                <a:lstStyle/>
                <a:p>
                  <a:endParaRPr lang="en-US"/>
                </a:p>
              </p:txBody>
            </p:sp>
            <p:sp>
              <p:nvSpPr>
                <p:cNvPr id="31948" name="Oval 316"/>
                <p:cNvSpPr>
                  <a:spLocks noChangeAspect="1" noChangeArrowheads="1"/>
                </p:cNvSpPr>
                <p:nvPr/>
              </p:nvSpPr>
              <p:spPr bwMode="auto">
                <a:xfrm>
                  <a:off x="4578" y="1741"/>
                  <a:ext cx="23" cy="23"/>
                </a:xfrm>
                <a:prstGeom prst="ellipse">
                  <a:avLst/>
                </a:prstGeom>
                <a:solidFill>
                  <a:schemeClr val="tx2"/>
                </a:solidFill>
                <a:ln w="9525">
                  <a:noFill/>
                  <a:round/>
                  <a:headEnd/>
                  <a:tailEnd/>
                </a:ln>
              </p:spPr>
              <p:txBody>
                <a:bodyPr wrap="none" anchor="ctr"/>
                <a:lstStyle/>
                <a:p>
                  <a:endParaRPr lang="en-US"/>
                </a:p>
              </p:txBody>
            </p:sp>
            <p:sp>
              <p:nvSpPr>
                <p:cNvPr id="31949" name="Oval 317"/>
                <p:cNvSpPr>
                  <a:spLocks noChangeAspect="1" noChangeArrowheads="1"/>
                </p:cNvSpPr>
                <p:nvPr/>
              </p:nvSpPr>
              <p:spPr bwMode="auto">
                <a:xfrm>
                  <a:off x="4784" y="1624"/>
                  <a:ext cx="23" cy="23"/>
                </a:xfrm>
                <a:prstGeom prst="ellipse">
                  <a:avLst/>
                </a:prstGeom>
                <a:solidFill>
                  <a:schemeClr val="tx2"/>
                </a:solidFill>
                <a:ln w="9525">
                  <a:noFill/>
                  <a:round/>
                  <a:headEnd/>
                  <a:tailEnd/>
                </a:ln>
              </p:spPr>
              <p:txBody>
                <a:bodyPr wrap="none" anchor="ctr"/>
                <a:lstStyle/>
                <a:p>
                  <a:endParaRPr lang="en-US"/>
                </a:p>
              </p:txBody>
            </p:sp>
            <p:sp>
              <p:nvSpPr>
                <p:cNvPr id="31950" name="Oval 318"/>
                <p:cNvSpPr>
                  <a:spLocks noChangeAspect="1" noChangeArrowheads="1"/>
                </p:cNvSpPr>
                <p:nvPr/>
              </p:nvSpPr>
              <p:spPr bwMode="auto">
                <a:xfrm>
                  <a:off x="3961" y="1273"/>
                  <a:ext cx="23" cy="24"/>
                </a:xfrm>
                <a:prstGeom prst="ellipse">
                  <a:avLst/>
                </a:prstGeom>
                <a:solidFill>
                  <a:schemeClr val="tx2"/>
                </a:solidFill>
                <a:ln w="9525">
                  <a:noFill/>
                  <a:round/>
                  <a:headEnd/>
                  <a:tailEnd/>
                </a:ln>
              </p:spPr>
              <p:txBody>
                <a:bodyPr wrap="none" anchor="ctr"/>
                <a:lstStyle/>
                <a:p>
                  <a:endParaRPr lang="en-US"/>
                </a:p>
              </p:txBody>
            </p:sp>
            <p:sp>
              <p:nvSpPr>
                <p:cNvPr id="31951" name="Oval 319"/>
                <p:cNvSpPr>
                  <a:spLocks noChangeAspect="1" noChangeArrowheads="1"/>
                </p:cNvSpPr>
                <p:nvPr/>
              </p:nvSpPr>
              <p:spPr bwMode="auto">
                <a:xfrm>
                  <a:off x="3961" y="1343"/>
                  <a:ext cx="23" cy="24"/>
                </a:xfrm>
                <a:prstGeom prst="ellipse">
                  <a:avLst/>
                </a:prstGeom>
                <a:solidFill>
                  <a:schemeClr val="tx2"/>
                </a:solidFill>
                <a:ln w="9525">
                  <a:noFill/>
                  <a:round/>
                  <a:headEnd/>
                  <a:tailEnd/>
                </a:ln>
              </p:spPr>
              <p:txBody>
                <a:bodyPr wrap="none" anchor="ctr"/>
                <a:lstStyle/>
                <a:p>
                  <a:endParaRPr lang="en-US"/>
                </a:p>
              </p:txBody>
            </p:sp>
            <p:sp>
              <p:nvSpPr>
                <p:cNvPr id="31952" name="Oval 320"/>
                <p:cNvSpPr>
                  <a:spLocks noChangeAspect="1" noChangeArrowheads="1"/>
                </p:cNvSpPr>
                <p:nvPr/>
              </p:nvSpPr>
              <p:spPr bwMode="auto">
                <a:xfrm>
                  <a:off x="4167" y="1086"/>
                  <a:ext cx="23" cy="24"/>
                </a:xfrm>
                <a:prstGeom prst="ellipse">
                  <a:avLst/>
                </a:prstGeom>
                <a:solidFill>
                  <a:schemeClr val="tx2"/>
                </a:solidFill>
                <a:ln w="9525">
                  <a:noFill/>
                  <a:round/>
                  <a:headEnd/>
                  <a:tailEnd/>
                </a:ln>
              </p:spPr>
              <p:txBody>
                <a:bodyPr wrap="none" anchor="ctr"/>
                <a:lstStyle/>
                <a:p>
                  <a:endParaRPr lang="en-US"/>
                </a:p>
              </p:txBody>
            </p:sp>
            <p:sp>
              <p:nvSpPr>
                <p:cNvPr id="31953" name="Oval 321"/>
                <p:cNvSpPr>
                  <a:spLocks noChangeAspect="1" noChangeArrowheads="1"/>
                </p:cNvSpPr>
                <p:nvPr/>
              </p:nvSpPr>
              <p:spPr bwMode="auto">
                <a:xfrm>
                  <a:off x="4075" y="1016"/>
                  <a:ext cx="23" cy="24"/>
                </a:xfrm>
                <a:prstGeom prst="ellipse">
                  <a:avLst/>
                </a:prstGeom>
                <a:solidFill>
                  <a:schemeClr val="tx2"/>
                </a:solidFill>
                <a:ln w="9525">
                  <a:noFill/>
                  <a:round/>
                  <a:headEnd/>
                  <a:tailEnd/>
                </a:ln>
              </p:spPr>
              <p:txBody>
                <a:bodyPr wrap="none" anchor="ctr"/>
                <a:lstStyle/>
                <a:p>
                  <a:endParaRPr lang="en-US"/>
                </a:p>
              </p:txBody>
            </p:sp>
            <p:sp>
              <p:nvSpPr>
                <p:cNvPr id="31954" name="Oval 322"/>
                <p:cNvSpPr>
                  <a:spLocks noChangeAspect="1" noChangeArrowheads="1"/>
                </p:cNvSpPr>
                <p:nvPr/>
              </p:nvSpPr>
              <p:spPr bwMode="auto">
                <a:xfrm>
                  <a:off x="4555" y="1484"/>
                  <a:ext cx="23" cy="23"/>
                </a:xfrm>
                <a:prstGeom prst="ellipse">
                  <a:avLst/>
                </a:prstGeom>
                <a:solidFill>
                  <a:schemeClr val="tx2"/>
                </a:solidFill>
                <a:ln w="9525">
                  <a:noFill/>
                  <a:round/>
                  <a:headEnd/>
                  <a:tailEnd/>
                </a:ln>
              </p:spPr>
              <p:txBody>
                <a:bodyPr wrap="none" anchor="ctr"/>
                <a:lstStyle/>
                <a:p>
                  <a:endParaRPr lang="en-US"/>
                </a:p>
              </p:txBody>
            </p:sp>
            <p:sp>
              <p:nvSpPr>
                <p:cNvPr id="31955" name="Oval 323"/>
                <p:cNvSpPr>
                  <a:spLocks noChangeAspect="1" noChangeArrowheads="1"/>
                </p:cNvSpPr>
                <p:nvPr/>
              </p:nvSpPr>
              <p:spPr bwMode="auto">
                <a:xfrm>
                  <a:off x="4624" y="525"/>
                  <a:ext cx="23" cy="24"/>
                </a:xfrm>
                <a:prstGeom prst="ellipse">
                  <a:avLst/>
                </a:prstGeom>
                <a:solidFill>
                  <a:schemeClr val="tx2"/>
                </a:solidFill>
                <a:ln w="9525">
                  <a:noFill/>
                  <a:round/>
                  <a:headEnd/>
                  <a:tailEnd/>
                </a:ln>
              </p:spPr>
              <p:txBody>
                <a:bodyPr wrap="none" anchor="ctr"/>
                <a:lstStyle/>
                <a:p>
                  <a:endParaRPr lang="en-US"/>
                </a:p>
              </p:txBody>
            </p:sp>
            <p:sp>
              <p:nvSpPr>
                <p:cNvPr id="31956" name="Oval 324"/>
                <p:cNvSpPr>
                  <a:spLocks noChangeAspect="1" noChangeArrowheads="1"/>
                </p:cNvSpPr>
                <p:nvPr/>
              </p:nvSpPr>
              <p:spPr bwMode="auto">
                <a:xfrm>
                  <a:off x="4418" y="1086"/>
                  <a:ext cx="23" cy="24"/>
                </a:xfrm>
                <a:prstGeom prst="ellipse">
                  <a:avLst/>
                </a:prstGeom>
                <a:solidFill>
                  <a:schemeClr val="tx2"/>
                </a:solidFill>
                <a:ln w="9525">
                  <a:noFill/>
                  <a:round/>
                  <a:headEnd/>
                  <a:tailEnd/>
                </a:ln>
              </p:spPr>
              <p:txBody>
                <a:bodyPr wrap="none" anchor="ctr"/>
                <a:lstStyle/>
                <a:p>
                  <a:endParaRPr lang="en-US"/>
                </a:p>
              </p:txBody>
            </p:sp>
            <p:sp>
              <p:nvSpPr>
                <p:cNvPr id="31957" name="Oval 325"/>
                <p:cNvSpPr>
                  <a:spLocks noChangeAspect="1" noChangeArrowheads="1"/>
                </p:cNvSpPr>
                <p:nvPr/>
              </p:nvSpPr>
              <p:spPr bwMode="auto">
                <a:xfrm>
                  <a:off x="3961" y="1016"/>
                  <a:ext cx="23" cy="24"/>
                </a:xfrm>
                <a:prstGeom prst="ellipse">
                  <a:avLst/>
                </a:prstGeom>
                <a:solidFill>
                  <a:schemeClr val="tx2"/>
                </a:solidFill>
                <a:ln w="9525">
                  <a:noFill/>
                  <a:round/>
                  <a:headEnd/>
                  <a:tailEnd/>
                </a:ln>
              </p:spPr>
              <p:txBody>
                <a:bodyPr wrap="none" anchor="ctr"/>
                <a:lstStyle/>
                <a:p>
                  <a:endParaRPr lang="en-US"/>
                </a:p>
              </p:txBody>
            </p:sp>
            <p:sp>
              <p:nvSpPr>
                <p:cNvPr id="31958" name="Oval 326"/>
                <p:cNvSpPr>
                  <a:spLocks noChangeAspect="1" noChangeArrowheads="1"/>
                </p:cNvSpPr>
                <p:nvPr/>
              </p:nvSpPr>
              <p:spPr bwMode="auto">
                <a:xfrm>
                  <a:off x="4464" y="1647"/>
                  <a:ext cx="23" cy="24"/>
                </a:xfrm>
                <a:prstGeom prst="ellipse">
                  <a:avLst/>
                </a:prstGeom>
                <a:solidFill>
                  <a:schemeClr val="tx2"/>
                </a:solidFill>
                <a:ln w="9525">
                  <a:noFill/>
                  <a:round/>
                  <a:headEnd/>
                  <a:tailEnd/>
                </a:ln>
              </p:spPr>
              <p:txBody>
                <a:bodyPr wrap="none" anchor="ctr"/>
                <a:lstStyle/>
                <a:p>
                  <a:endParaRPr lang="en-US"/>
                </a:p>
              </p:txBody>
            </p:sp>
            <p:sp>
              <p:nvSpPr>
                <p:cNvPr id="31959" name="Oval 327"/>
                <p:cNvSpPr>
                  <a:spLocks noChangeAspect="1" noChangeArrowheads="1"/>
                </p:cNvSpPr>
                <p:nvPr/>
              </p:nvSpPr>
              <p:spPr bwMode="auto">
                <a:xfrm>
                  <a:off x="4853" y="1577"/>
                  <a:ext cx="22" cy="23"/>
                </a:xfrm>
                <a:prstGeom prst="ellipse">
                  <a:avLst/>
                </a:prstGeom>
                <a:solidFill>
                  <a:schemeClr val="tx2"/>
                </a:solidFill>
                <a:ln w="9525">
                  <a:noFill/>
                  <a:round/>
                  <a:headEnd/>
                  <a:tailEnd/>
                </a:ln>
              </p:spPr>
              <p:txBody>
                <a:bodyPr wrap="none" anchor="ctr"/>
                <a:lstStyle/>
                <a:p>
                  <a:endParaRPr lang="en-US"/>
                </a:p>
              </p:txBody>
            </p:sp>
            <p:sp>
              <p:nvSpPr>
                <p:cNvPr id="31960" name="Oval 328"/>
                <p:cNvSpPr>
                  <a:spLocks noChangeAspect="1" noChangeArrowheads="1"/>
                </p:cNvSpPr>
                <p:nvPr/>
              </p:nvSpPr>
              <p:spPr bwMode="auto">
                <a:xfrm>
                  <a:off x="4190" y="642"/>
                  <a:ext cx="23" cy="24"/>
                </a:xfrm>
                <a:prstGeom prst="ellipse">
                  <a:avLst/>
                </a:prstGeom>
                <a:solidFill>
                  <a:schemeClr val="tx2"/>
                </a:solidFill>
                <a:ln w="9525">
                  <a:noFill/>
                  <a:round/>
                  <a:headEnd/>
                  <a:tailEnd/>
                </a:ln>
              </p:spPr>
              <p:txBody>
                <a:bodyPr wrap="none" anchor="ctr"/>
                <a:lstStyle/>
                <a:p>
                  <a:endParaRPr lang="en-US"/>
                </a:p>
              </p:txBody>
            </p:sp>
            <p:sp>
              <p:nvSpPr>
                <p:cNvPr id="31961" name="Oval 329"/>
                <p:cNvSpPr>
                  <a:spLocks noChangeAspect="1" noChangeArrowheads="1"/>
                </p:cNvSpPr>
                <p:nvPr/>
              </p:nvSpPr>
              <p:spPr bwMode="auto">
                <a:xfrm>
                  <a:off x="4258" y="853"/>
                  <a:ext cx="23" cy="23"/>
                </a:xfrm>
                <a:prstGeom prst="ellipse">
                  <a:avLst/>
                </a:prstGeom>
                <a:solidFill>
                  <a:schemeClr val="tx2"/>
                </a:solidFill>
                <a:ln w="9525">
                  <a:noFill/>
                  <a:round/>
                  <a:headEnd/>
                  <a:tailEnd/>
                </a:ln>
              </p:spPr>
              <p:txBody>
                <a:bodyPr wrap="none" anchor="ctr"/>
                <a:lstStyle/>
                <a:p>
                  <a:endParaRPr lang="en-US"/>
                </a:p>
              </p:txBody>
            </p:sp>
            <p:sp>
              <p:nvSpPr>
                <p:cNvPr id="31962" name="Oval 330"/>
                <p:cNvSpPr>
                  <a:spLocks noChangeAspect="1" noChangeArrowheads="1"/>
                </p:cNvSpPr>
                <p:nvPr/>
              </p:nvSpPr>
              <p:spPr bwMode="auto">
                <a:xfrm>
                  <a:off x="3778" y="572"/>
                  <a:ext cx="23" cy="24"/>
                </a:xfrm>
                <a:prstGeom prst="ellipse">
                  <a:avLst/>
                </a:prstGeom>
                <a:solidFill>
                  <a:schemeClr val="tx2"/>
                </a:solidFill>
                <a:ln w="9525">
                  <a:noFill/>
                  <a:round/>
                  <a:headEnd/>
                  <a:tailEnd/>
                </a:ln>
              </p:spPr>
              <p:txBody>
                <a:bodyPr wrap="none" anchor="ctr"/>
                <a:lstStyle/>
                <a:p>
                  <a:endParaRPr lang="en-US"/>
                </a:p>
              </p:txBody>
            </p:sp>
            <p:sp>
              <p:nvSpPr>
                <p:cNvPr id="31963" name="Oval 331"/>
                <p:cNvSpPr>
                  <a:spLocks noChangeAspect="1" noChangeArrowheads="1"/>
                </p:cNvSpPr>
                <p:nvPr/>
              </p:nvSpPr>
              <p:spPr bwMode="auto">
                <a:xfrm>
                  <a:off x="4464" y="1320"/>
                  <a:ext cx="23" cy="23"/>
                </a:xfrm>
                <a:prstGeom prst="ellipse">
                  <a:avLst/>
                </a:prstGeom>
                <a:solidFill>
                  <a:schemeClr val="tx2"/>
                </a:solidFill>
                <a:ln w="9525">
                  <a:noFill/>
                  <a:round/>
                  <a:headEnd/>
                  <a:tailEnd/>
                </a:ln>
              </p:spPr>
              <p:txBody>
                <a:bodyPr wrap="none" anchor="ctr"/>
                <a:lstStyle/>
                <a:p>
                  <a:endParaRPr lang="en-US"/>
                </a:p>
              </p:txBody>
            </p:sp>
            <p:sp>
              <p:nvSpPr>
                <p:cNvPr id="31964" name="Oval 332"/>
                <p:cNvSpPr>
                  <a:spLocks noChangeAspect="1" noChangeArrowheads="1"/>
                </p:cNvSpPr>
                <p:nvPr/>
              </p:nvSpPr>
              <p:spPr bwMode="auto">
                <a:xfrm>
                  <a:off x="4350" y="1694"/>
                  <a:ext cx="23" cy="23"/>
                </a:xfrm>
                <a:prstGeom prst="ellipse">
                  <a:avLst/>
                </a:prstGeom>
                <a:solidFill>
                  <a:schemeClr val="tx2"/>
                </a:solidFill>
                <a:ln w="9525">
                  <a:noFill/>
                  <a:round/>
                  <a:headEnd/>
                  <a:tailEnd/>
                </a:ln>
              </p:spPr>
              <p:txBody>
                <a:bodyPr wrap="none" anchor="ctr"/>
                <a:lstStyle/>
                <a:p>
                  <a:endParaRPr lang="en-US"/>
                </a:p>
              </p:txBody>
            </p:sp>
            <p:sp>
              <p:nvSpPr>
                <p:cNvPr id="31965" name="Oval 333"/>
                <p:cNvSpPr>
                  <a:spLocks noChangeAspect="1" noChangeArrowheads="1"/>
                </p:cNvSpPr>
                <p:nvPr/>
              </p:nvSpPr>
              <p:spPr bwMode="auto">
                <a:xfrm>
                  <a:off x="5401" y="1040"/>
                  <a:ext cx="23" cy="23"/>
                </a:xfrm>
                <a:prstGeom prst="ellipse">
                  <a:avLst/>
                </a:prstGeom>
                <a:solidFill>
                  <a:schemeClr val="tx2"/>
                </a:solidFill>
                <a:ln w="9525">
                  <a:noFill/>
                  <a:round/>
                  <a:headEnd/>
                  <a:tailEnd/>
                </a:ln>
              </p:spPr>
              <p:txBody>
                <a:bodyPr wrap="none" anchor="ctr"/>
                <a:lstStyle/>
                <a:p>
                  <a:endParaRPr lang="en-US"/>
                </a:p>
              </p:txBody>
            </p:sp>
          </p:grpSp>
          <p:grpSp>
            <p:nvGrpSpPr>
              <p:cNvPr id="26" name="Group 334"/>
              <p:cNvGrpSpPr>
                <a:grpSpLocks noChangeAspect="1"/>
              </p:cNvGrpSpPr>
              <p:nvPr/>
            </p:nvGrpSpPr>
            <p:grpSpPr bwMode="auto">
              <a:xfrm>
                <a:off x="3504" y="432"/>
                <a:ext cx="1897" cy="1779"/>
                <a:chOff x="3504" y="432"/>
                <a:chExt cx="1897" cy="1779"/>
              </a:xfrm>
            </p:grpSpPr>
            <p:grpSp>
              <p:nvGrpSpPr>
                <p:cNvPr id="27" name="Group 335"/>
                <p:cNvGrpSpPr>
                  <a:grpSpLocks noChangeAspect="1"/>
                </p:cNvGrpSpPr>
                <p:nvPr/>
              </p:nvGrpSpPr>
              <p:grpSpPr bwMode="auto">
                <a:xfrm>
                  <a:off x="3710" y="479"/>
                  <a:ext cx="1668" cy="1425"/>
                  <a:chOff x="3710" y="479"/>
                  <a:chExt cx="1668" cy="1425"/>
                </a:xfrm>
              </p:grpSpPr>
              <p:sp>
                <p:nvSpPr>
                  <p:cNvPr id="31925" name="Oval 336"/>
                  <p:cNvSpPr>
                    <a:spLocks noChangeAspect="1" noChangeArrowheads="1"/>
                  </p:cNvSpPr>
                  <p:nvPr/>
                </p:nvSpPr>
                <p:spPr bwMode="auto">
                  <a:xfrm>
                    <a:off x="3755" y="1297"/>
                    <a:ext cx="23" cy="23"/>
                  </a:xfrm>
                  <a:prstGeom prst="ellipse">
                    <a:avLst/>
                  </a:prstGeom>
                  <a:solidFill>
                    <a:schemeClr val="tx2"/>
                  </a:solidFill>
                  <a:ln w="9525">
                    <a:noFill/>
                    <a:round/>
                    <a:headEnd/>
                    <a:tailEnd/>
                  </a:ln>
                </p:spPr>
                <p:txBody>
                  <a:bodyPr wrap="none" anchor="ctr"/>
                  <a:lstStyle/>
                  <a:p>
                    <a:endParaRPr lang="en-US"/>
                  </a:p>
                </p:txBody>
              </p:sp>
              <p:sp>
                <p:nvSpPr>
                  <p:cNvPr id="31926" name="Oval 337"/>
                  <p:cNvSpPr>
                    <a:spLocks noChangeAspect="1" noChangeArrowheads="1"/>
                  </p:cNvSpPr>
                  <p:nvPr/>
                </p:nvSpPr>
                <p:spPr bwMode="auto">
                  <a:xfrm>
                    <a:off x="4327" y="1881"/>
                    <a:ext cx="23" cy="23"/>
                  </a:xfrm>
                  <a:prstGeom prst="ellipse">
                    <a:avLst/>
                  </a:prstGeom>
                  <a:solidFill>
                    <a:schemeClr val="tx2"/>
                  </a:solidFill>
                  <a:ln w="9525">
                    <a:noFill/>
                    <a:round/>
                    <a:headEnd/>
                    <a:tailEnd/>
                  </a:ln>
                </p:spPr>
                <p:txBody>
                  <a:bodyPr wrap="none" anchor="ctr"/>
                  <a:lstStyle/>
                  <a:p>
                    <a:endParaRPr lang="en-US"/>
                  </a:p>
                </p:txBody>
              </p:sp>
              <p:sp>
                <p:nvSpPr>
                  <p:cNvPr id="31927" name="Oval 338"/>
                  <p:cNvSpPr>
                    <a:spLocks noChangeAspect="1" noChangeArrowheads="1"/>
                  </p:cNvSpPr>
                  <p:nvPr/>
                </p:nvSpPr>
                <p:spPr bwMode="auto">
                  <a:xfrm>
                    <a:off x="4281" y="1554"/>
                    <a:ext cx="23" cy="23"/>
                  </a:xfrm>
                  <a:prstGeom prst="ellipse">
                    <a:avLst/>
                  </a:prstGeom>
                  <a:solidFill>
                    <a:schemeClr val="tx2"/>
                  </a:solidFill>
                  <a:ln w="9525">
                    <a:noFill/>
                    <a:round/>
                    <a:headEnd/>
                    <a:tailEnd/>
                  </a:ln>
                </p:spPr>
                <p:txBody>
                  <a:bodyPr wrap="none" anchor="ctr"/>
                  <a:lstStyle/>
                  <a:p>
                    <a:endParaRPr lang="en-US"/>
                  </a:p>
                </p:txBody>
              </p:sp>
              <p:sp>
                <p:nvSpPr>
                  <p:cNvPr id="31928" name="Oval 339"/>
                  <p:cNvSpPr>
                    <a:spLocks noChangeAspect="1" noChangeArrowheads="1"/>
                  </p:cNvSpPr>
                  <p:nvPr/>
                </p:nvSpPr>
                <p:spPr bwMode="auto">
                  <a:xfrm>
                    <a:off x="4213" y="1694"/>
                    <a:ext cx="22" cy="23"/>
                  </a:xfrm>
                  <a:prstGeom prst="ellipse">
                    <a:avLst/>
                  </a:prstGeom>
                  <a:solidFill>
                    <a:schemeClr val="tx2"/>
                  </a:solidFill>
                  <a:ln w="9525">
                    <a:noFill/>
                    <a:round/>
                    <a:headEnd/>
                    <a:tailEnd/>
                  </a:ln>
                </p:spPr>
                <p:txBody>
                  <a:bodyPr wrap="none" anchor="ctr"/>
                  <a:lstStyle/>
                  <a:p>
                    <a:endParaRPr lang="en-US"/>
                  </a:p>
                </p:txBody>
              </p:sp>
              <p:sp>
                <p:nvSpPr>
                  <p:cNvPr id="31929" name="Oval 340"/>
                  <p:cNvSpPr>
                    <a:spLocks noChangeAspect="1" noChangeArrowheads="1"/>
                  </p:cNvSpPr>
                  <p:nvPr/>
                </p:nvSpPr>
                <p:spPr bwMode="auto">
                  <a:xfrm>
                    <a:off x="4235" y="1554"/>
                    <a:ext cx="23" cy="23"/>
                  </a:xfrm>
                  <a:prstGeom prst="ellipse">
                    <a:avLst/>
                  </a:prstGeom>
                  <a:solidFill>
                    <a:schemeClr val="tx2"/>
                  </a:solidFill>
                  <a:ln w="9525">
                    <a:noFill/>
                    <a:round/>
                    <a:headEnd/>
                    <a:tailEnd/>
                  </a:ln>
                </p:spPr>
                <p:txBody>
                  <a:bodyPr wrap="none" anchor="ctr"/>
                  <a:lstStyle/>
                  <a:p>
                    <a:endParaRPr lang="en-US"/>
                  </a:p>
                </p:txBody>
              </p:sp>
              <p:sp>
                <p:nvSpPr>
                  <p:cNvPr id="31930" name="Oval 341"/>
                  <p:cNvSpPr>
                    <a:spLocks noChangeAspect="1" noChangeArrowheads="1"/>
                  </p:cNvSpPr>
                  <p:nvPr/>
                </p:nvSpPr>
                <p:spPr bwMode="auto">
                  <a:xfrm>
                    <a:off x="4921" y="1741"/>
                    <a:ext cx="23" cy="23"/>
                  </a:xfrm>
                  <a:prstGeom prst="ellipse">
                    <a:avLst/>
                  </a:prstGeom>
                  <a:solidFill>
                    <a:schemeClr val="tx2"/>
                  </a:solidFill>
                  <a:ln w="9525">
                    <a:noFill/>
                    <a:round/>
                    <a:headEnd/>
                    <a:tailEnd/>
                  </a:ln>
                </p:spPr>
                <p:txBody>
                  <a:bodyPr wrap="none" anchor="ctr"/>
                  <a:lstStyle/>
                  <a:p>
                    <a:endParaRPr lang="en-US"/>
                  </a:p>
                </p:txBody>
              </p:sp>
              <p:sp>
                <p:nvSpPr>
                  <p:cNvPr id="31931" name="Oval 342"/>
                  <p:cNvSpPr>
                    <a:spLocks noChangeAspect="1" noChangeArrowheads="1"/>
                  </p:cNvSpPr>
                  <p:nvPr/>
                </p:nvSpPr>
                <p:spPr bwMode="auto">
                  <a:xfrm>
                    <a:off x="3710" y="712"/>
                    <a:ext cx="23" cy="24"/>
                  </a:xfrm>
                  <a:prstGeom prst="ellipse">
                    <a:avLst/>
                  </a:prstGeom>
                  <a:solidFill>
                    <a:schemeClr val="tx2"/>
                  </a:solidFill>
                  <a:ln w="9525">
                    <a:noFill/>
                    <a:round/>
                    <a:headEnd/>
                    <a:tailEnd/>
                  </a:ln>
                </p:spPr>
                <p:txBody>
                  <a:bodyPr wrap="none" anchor="ctr"/>
                  <a:lstStyle/>
                  <a:p>
                    <a:endParaRPr lang="en-US"/>
                  </a:p>
                </p:txBody>
              </p:sp>
              <p:sp>
                <p:nvSpPr>
                  <p:cNvPr id="31932" name="Oval 343"/>
                  <p:cNvSpPr>
                    <a:spLocks noChangeAspect="1" noChangeArrowheads="1"/>
                  </p:cNvSpPr>
                  <p:nvPr/>
                </p:nvSpPr>
                <p:spPr bwMode="auto">
                  <a:xfrm>
                    <a:off x="4693" y="1110"/>
                    <a:ext cx="22" cy="23"/>
                  </a:xfrm>
                  <a:prstGeom prst="ellipse">
                    <a:avLst/>
                  </a:prstGeom>
                  <a:solidFill>
                    <a:schemeClr val="tx2"/>
                  </a:solidFill>
                  <a:ln w="9525">
                    <a:noFill/>
                    <a:round/>
                    <a:headEnd/>
                    <a:tailEnd/>
                  </a:ln>
                </p:spPr>
                <p:txBody>
                  <a:bodyPr wrap="none" anchor="ctr"/>
                  <a:lstStyle/>
                  <a:p>
                    <a:endParaRPr lang="en-US"/>
                  </a:p>
                </p:txBody>
              </p:sp>
              <p:sp>
                <p:nvSpPr>
                  <p:cNvPr id="31933" name="Oval 344"/>
                  <p:cNvSpPr>
                    <a:spLocks noChangeAspect="1" noChangeArrowheads="1"/>
                  </p:cNvSpPr>
                  <p:nvPr/>
                </p:nvSpPr>
                <p:spPr bwMode="auto">
                  <a:xfrm>
                    <a:off x="3801" y="829"/>
                    <a:ext cx="23" cy="24"/>
                  </a:xfrm>
                  <a:prstGeom prst="ellipse">
                    <a:avLst/>
                  </a:prstGeom>
                  <a:solidFill>
                    <a:schemeClr val="tx2"/>
                  </a:solidFill>
                  <a:ln w="9525">
                    <a:noFill/>
                    <a:round/>
                    <a:headEnd/>
                    <a:tailEnd/>
                  </a:ln>
                </p:spPr>
                <p:txBody>
                  <a:bodyPr wrap="none" anchor="ctr"/>
                  <a:lstStyle/>
                  <a:p>
                    <a:endParaRPr lang="en-US"/>
                  </a:p>
                </p:txBody>
              </p:sp>
              <p:sp>
                <p:nvSpPr>
                  <p:cNvPr id="31934" name="Oval 345"/>
                  <p:cNvSpPr>
                    <a:spLocks noChangeAspect="1" noChangeArrowheads="1"/>
                  </p:cNvSpPr>
                  <p:nvPr/>
                </p:nvSpPr>
                <p:spPr bwMode="auto">
                  <a:xfrm>
                    <a:off x="4761" y="619"/>
                    <a:ext cx="23" cy="23"/>
                  </a:xfrm>
                  <a:prstGeom prst="ellipse">
                    <a:avLst/>
                  </a:prstGeom>
                  <a:solidFill>
                    <a:schemeClr val="tx2"/>
                  </a:solidFill>
                  <a:ln w="9525">
                    <a:noFill/>
                    <a:round/>
                    <a:headEnd/>
                    <a:tailEnd/>
                  </a:ln>
                </p:spPr>
                <p:txBody>
                  <a:bodyPr wrap="none" anchor="ctr"/>
                  <a:lstStyle/>
                  <a:p>
                    <a:endParaRPr lang="en-US"/>
                  </a:p>
                </p:txBody>
              </p:sp>
              <p:sp>
                <p:nvSpPr>
                  <p:cNvPr id="31935" name="Oval 346"/>
                  <p:cNvSpPr>
                    <a:spLocks noChangeAspect="1" noChangeArrowheads="1"/>
                  </p:cNvSpPr>
                  <p:nvPr/>
                </p:nvSpPr>
                <p:spPr bwMode="auto">
                  <a:xfrm>
                    <a:off x="4464" y="1460"/>
                    <a:ext cx="23" cy="24"/>
                  </a:xfrm>
                  <a:prstGeom prst="ellipse">
                    <a:avLst/>
                  </a:prstGeom>
                  <a:solidFill>
                    <a:schemeClr val="tx2"/>
                  </a:solidFill>
                  <a:ln w="9525">
                    <a:noFill/>
                    <a:round/>
                    <a:headEnd/>
                    <a:tailEnd/>
                  </a:ln>
                </p:spPr>
                <p:txBody>
                  <a:bodyPr wrap="none" anchor="ctr"/>
                  <a:lstStyle/>
                  <a:p>
                    <a:endParaRPr lang="en-US"/>
                  </a:p>
                </p:txBody>
              </p:sp>
              <p:sp>
                <p:nvSpPr>
                  <p:cNvPr id="31936" name="Oval 347"/>
                  <p:cNvSpPr>
                    <a:spLocks noChangeAspect="1" noChangeArrowheads="1"/>
                  </p:cNvSpPr>
                  <p:nvPr/>
                </p:nvSpPr>
                <p:spPr bwMode="auto">
                  <a:xfrm>
                    <a:off x="4875" y="923"/>
                    <a:ext cx="23" cy="23"/>
                  </a:xfrm>
                  <a:prstGeom prst="ellipse">
                    <a:avLst/>
                  </a:prstGeom>
                  <a:solidFill>
                    <a:schemeClr val="tx2"/>
                  </a:solidFill>
                  <a:ln w="9525">
                    <a:noFill/>
                    <a:round/>
                    <a:headEnd/>
                    <a:tailEnd/>
                  </a:ln>
                </p:spPr>
                <p:txBody>
                  <a:bodyPr wrap="none" anchor="ctr"/>
                  <a:lstStyle/>
                  <a:p>
                    <a:endParaRPr lang="en-US"/>
                  </a:p>
                </p:txBody>
              </p:sp>
              <p:sp>
                <p:nvSpPr>
                  <p:cNvPr id="31937" name="Oval 348"/>
                  <p:cNvSpPr>
                    <a:spLocks noChangeAspect="1" noChangeArrowheads="1"/>
                  </p:cNvSpPr>
                  <p:nvPr/>
                </p:nvSpPr>
                <p:spPr bwMode="auto">
                  <a:xfrm>
                    <a:off x="4830" y="853"/>
                    <a:ext cx="23" cy="23"/>
                  </a:xfrm>
                  <a:prstGeom prst="ellipse">
                    <a:avLst/>
                  </a:prstGeom>
                  <a:solidFill>
                    <a:schemeClr val="tx2"/>
                  </a:solidFill>
                  <a:ln w="9525">
                    <a:noFill/>
                    <a:round/>
                    <a:headEnd/>
                    <a:tailEnd/>
                  </a:ln>
                </p:spPr>
                <p:txBody>
                  <a:bodyPr wrap="none" anchor="ctr"/>
                  <a:lstStyle/>
                  <a:p>
                    <a:endParaRPr lang="en-US"/>
                  </a:p>
                </p:txBody>
              </p:sp>
              <p:sp>
                <p:nvSpPr>
                  <p:cNvPr id="31938" name="Oval 349"/>
                  <p:cNvSpPr>
                    <a:spLocks noChangeAspect="1" noChangeArrowheads="1"/>
                  </p:cNvSpPr>
                  <p:nvPr/>
                </p:nvSpPr>
                <p:spPr bwMode="auto">
                  <a:xfrm>
                    <a:off x="4213" y="923"/>
                    <a:ext cx="22" cy="23"/>
                  </a:xfrm>
                  <a:prstGeom prst="ellipse">
                    <a:avLst/>
                  </a:prstGeom>
                  <a:solidFill>
                    <a:schemeClr val="tx2"/>
                  </a:solidFill>
                  <a:ln w="9525">
                    <a:noFill/>
                    <a:round/>
                    <a:headEnd/>
                    <a:tailEnd/>
                  </a:ln>
                </p:spPr>
                <p:txBody>
                  <a:bodyPr wrap="none" anchor="ctr"/>
                  <a:lstStyle/>
                  <a:p>
                    <a:endParaRPr lang="en-US"/>
                  </a:p>
                </p:txBody>
              </p:sp>
              <p:sp>
                <p:nvSpPr>
                  <p:cNvPr id="31939" name="Oval 350"/>
                  <p:cNvSpPr>
                    <a:spLocks noChangeAspect="1" noChangeArrowheads="1"/>
                  </p:cNvSpPr>
                  <p:nvPr/>
                </p:nvSpPr>
                <p:spPr bwMode="auto">
                  <a:xfrm>
                    <a:off x="4304" y="969"/>
                    <a:ext cx="23" cy="24"/>
                  </a:xfrm>
                  <a:prstGeom prst="ellipse">
                    <a:avLst/>
                  </a:prstGeom>
                  <a:solidFill>
                    <a:schemeClr val="tx2"/>
                  </a:solidFill>
                  <a:ln w="9525">
                    <a:noFill/>
                    <a:round/>
                    <a:headEnd/>
                    <a:tailEnd/>
                  </a:ln>
                </p:spPr>
                <p:txBody>
                  <a:bodyPr wrap="none" anchor="ctr"/>
                  <a:lstStyle/>
                  <a:p>
                    <a:endParaRPr lang="en-US"/>
                  </a:p>
                </p:txBody>
              </p:sp>
              <p:sp>
                <p:nvSpPr>
                  <p:cNvPr id="31940" name="Oval 351"/>
                  <p:cNvSpPr>
                    <a:spLocks noChangeAspect="1" noChangeArrowheads="1"/>
                  </p:cNvSpPr>
                  <p:nvPr/>
                </p:nvSpPr>
                <p:spPr bwMode="auto">
                  <a:xfrm>
                    <a:off x="4761" y="736"/>
                    <a:ext cx="23" cy="23"/>
                  </a:xfrm>
                  <a:prstGeom prst="ellipse">
                    <a:avLst/>
                  </a:prstGeom>
                  <a:solidFill>
                    <a:schemeClr val="tx2"/>
                  </a:solidFill>
                  <a:ln w="9525">
                    <a:noFill/>
                    <a:round/>
                    <a:headEnd/>
                    <a:tailEnd/>
                  </a:ln>
                </p:spPr>
                <p:txBody>
                  <a:bodyPr wrap="none" anchor="ctr"/>
                  <a:lstStyle/>
                  <a:p>
                    <a:endParaRPr lang="en-US"/>
                  </a:p>
                </p:txBody>
              </p:sp>
              <p:sp>
                <p:nvSpPr>
                  <p:cNvPr id="31941" name="Oval 352"/>
                  <p:cNvSpPr>
                    <a:spLocks noChangeAspect="1" noChangeArrowheads="1"/>
                  </p:cNvSpPr>
                  <p:nvPr/>
                </p:nvSpPr>
                <p:spPr bwMode="auto">
                  <a:xfrm>
                    <a:off x="4715" y="502"/>
                    <a:ext cx="23" cy="23"/>
                  </a:xfrm>
                  <a:prstGeom prst="ellipse">
                    <a:avLst/>
                  </a:prstGeom>
                  <a:solidFill>
                    <a:schemeClr val="tx2"/>
                  </a:solidFill>
                  <a:ln w="9525">
                    <a:noFill/>
                    <a:round/>
                    <a:headEnd/>
                    <a:tailEnd/>
                  </a:ln>
                </p:spPr>
                <p:txBody>
                  <a:bodyPr wrap="none" anchor="ctr"/>
                  <a:lstStyle/>
                  <a:p>
                    <a:endParaRPr lang="en-US"/>
                  </a:p>
                </p:txBody>
              </p:sp>
              <p:sp>
                <p:nvSpPr>
                  <p:cNvPr id="31942" name="Oval 353"/>
                  <p:cNvSpPr>
                    <a:spLocks noChangeAspect="1" noChangeArrowheads="1"/>
                  </p:cNvSpPr>
                  <p:nvPr/>
                </p:nvSpPr>
                <p:spPr bwMode="auto">
                  <a:xfrm>
                    <a:off x="4533" y="479"/>
                    <a:ext cx="22" cy="23"/>
                  </a:xfrm>
                  <a:prstGeom prst="ellipse">
                    <a:avLst/>
                  </a:prstGeom>
                  <a:solidFill>
                    <a:schemeClr val="tx2"/>
                  </a:solidFill>
                  <a:ln w="9525">
                    <a:noFill/>
                    <a:round/>
                    <a:headEnd/>
                    <a:tailEnd/>
                  </a:ln>
                </p:spPr>
                <p:txBody>
                  <a:bodyPr wrap="none" anchor="ctr"/>
                  <a:lstStyle/>
                  <a:p>
                    <a:endParaRPr lang="en-US"/>
                  </a:p>
                </p:txBody>
              </p:sp>
              <p:sp>
                <p:nvSpPr>
                  <p:cNvPr id="31943" name="Oval 354"/>
                  <p:cNvSpPr>
                    <a:spLocks noChangeAspect="1" noChangeArrowheads="1"/>
                  </p:cNvSpPr>
                  <p:nvPr/>
                </p:nvSpPr>
                <p:spPr bwMode="auto">
                  <a:xfrm>
                    <a:off x="5355" y="1133"/>
                    <a:ext cx="23" cy="23"/>
                  </a:xfrm>
                  <a:prstGeom prst="ellipse">
                    <a:avLst/>
                  </a:prstGeom>
                  <a:solidFill>
                    <a:schemeClr val="tx2"/>
                  </a:solidFill>
                  <a:ln w="9525">
                    <a:noFill/>
                    <a:round/>
                    <a:headEnd/>
                    <a:tailEnd/>
                  </a:ln>
                </p:spPr>
                <p:txBody>
                  <a:bodyPr wrap="none" anchor="ctr"/>
                  <a:lstStyle/>
                  <a:p>
                    <a:endParaRPr lang="en-US"/>
                  </a:p>
                </p:txBody>
              </p:sp>
              <p:sp>
                <p:nvSpPr>
                  <p:cNvPr id="31944" name="Oval 355"/>
                  <p:cNvSpPr>
                    <a:spLocks noChangeAspect="1" noChangeArrowheads="1"/>
                  </p:cNvSpPr>
                  <p:nvPr/>
                </p:nvSpPr>
                <p:spPr bwMode="auto">
                  <a:xfrm>
                    <a:off x="5035" y="969"/>
                    <a:ext cx="23" cy="24"/>
                  </a:xfrm>
                  <a:prstGeom prst="ellipse">
                    <a:avLst/>
                  </a:prstGeom>
                  <a:solidFill>
                    <a:schemeClr val="tx2"/>
                  </a:solidFill>
                  <a:ln w="9525">
                    <a:noFill/>
                    <a:round/>
                    <a:headEnd/>
                    <a:tailEnd/>
                  </a:ln>
                </p:spPr>
                <p:txBody>
                  <a:bodyPr wrap="none" anchor="ctr"/>
                  <a:lstStyle/>
                  <a:p>
                    <a:endParaRPr lang="en-US"/>
                  </a:p>
                </p:txBody>
              </p:sp>
            </p:grpSp>
            <p:grpSp>
              <p:nvGrpSpPr>
                <p:cNvPr id="28" name="Group 356"/>
                <p:cNvGrpSpPr>
                  <a:grpSpLocks noChangeAspect="1"/>
                </p:cNvGrpSpPr>
                <p:nvPr/>
              </p:nvGrpSpPr>
              <p:grpSpPr bwMode="auto">
                <a:xfrm>
                  <a:off x="3504" y="432"/>
                  <a:ext cx="1897" cy="1779"/>
                  <a:chOff x="3504" y="432"/>
                  <a:chExt cx="1897" cy="1779"/>
                </a:xfrm>
              </p:grpSpPr>
              <p:grpSp>
                <p:nvGrpSpPr>
                  <p:cNvPr id="29" name="Group 357"/>
                  <p:cNvGrpSpPr>
                    <a:grpSpLocks noChangeAspect="1"/>
                  </p:cNvGrpSpPr>
                  <p:nvPr/>
                </p:nvGrpSpPr>
                <p:grpSpPr bwMode="auto">
                  <a:xfrm>
                    <a:off x="4075" y="432"/>
                    <a:ext cx="1075" cy="1355"/>
                    <a:chOff x="4075" y="432"/>
                    <a:chExt cx="1075" cy="1355"/>
                  </a:xfrm>
                </p:grpSpPr>
                <p:sp>
                  <p:nvSpPr>
                    <p:cNvPr id="31916" name="Oval 358"/>
                    <p:cNvSpPr>
                      <a:spLocks noChangeAspect="1" noChangeArrowheads="1"/>
                    </p:cNvSpPr>
                    <p:nvPr/>
                  </p:nvSpPr>
                  <p:spPr bwMode="auto">
                    <a:xfrm>
                      <a:off x="4761" y="1764"/>
                      <a:ext cx="23" cy="23"/>
                    </a:xfrm>
                    <a:prstGeom prst="ellipse">
                      <a:avLst/>
                    </a:prstGeom>
                    <a:solidFill>
                      <a:schemeClr val="tx2"/>
                    </a:solidFill>
                    <a:ln w="9525">
                      <a:noFill/>
                      <a:round/>
                      <a:headEnd/>
                      <a:tailEnd/>
                    </a:ln>
                  </p:spPr>
                  <p:txBody>
                    <a:bodyPr wrap="none" anchor="ctr"/>
                    <a:lstStyle/>
                    <a:p>
                      <a:endParaRPr lang="en-US"/>
                    </a:p>
                  </p:txBody>
                </p:sp>
                <p:sp>
                  <p:nvSpPr>
                    <p:cNvPr id="31917" name="Oval 359"/>
                    <p:cNvSpPr>
                      <a:spLocks noChangeAspect="1" noChangeArrowheads="1"/>
                    </p:cNvSpPr>
                    <p:nvPr/>
                  </p:nvSpPr>
                  <p:spPr bwMode="auto">
                    <a:xfrm>
                      <a:off x="4533" y="1437"/>
                      <a:ext cx="22" cy="23"/>
                    </a:xfrm>
                    <a:prstGeom prst="ellipse">
                      <a:avLst/>
                    </a:prstGeom>
                    <a:solidFill>
                      <a:schemeClr val="tx2"/>
                    </a:solidFill>
                    <a:ln w="9525">
                      <a:noFill/>
                      <a:round/>
                      <a:headEnd/>
                      <a:tailEnd/>
                    </a:ln>
                  </p:spPr>
                  <p:txBody>
                    <a:bodyPr wrap="none" anchor="ctr"/>
                    <a:lstStyle/>
                    <a:p>
                      <a:endParaRPr lang="en-US"/>
                    </a:p>
                  </p:txBody>
                </p:sp>
                <p:sp>
                  <p:nvSpPr>
                    <p:cNvPr id="31918" name="Oval 360"/>
                    <p:cNvSpPr>
                      <a:spLocks noChangeAspect="1" noChangeArrowheads="1"/>
                    </p:cNvSpPr>
                    <p:nvPr/>
                  </p:nvSpPr>
                  <p:spPr bwMode="auto">
                    <a:xfrm>
                      <a:off x="4693" y="806"/>
                      <a:ext cx="22" cy="23"/>
                    </a:xfrm>
                    <a:prstGeom prst="ellipse">
                      <a:avLst/>
                    </a:prstGeom>
                    <a:solidFill>
                      <a:schemeClr val="tx2"/>
                    </a:solidFill>
                    <a:ln w="9525">
                      <a:noFill/>
                      <a:round/>
                      <a:headEnd/>
                      <a:tailEnd/>
                    </a:ln>
                  </p:spPr>
                  <p:txBody>
                    <a:bodyPr wrap="none" anchor="ctr"/>
                    <a:lstStyle/>
                    <a:p>
                      <a:endParaRPr lang="en-US"/>
                    </a:p>
                  </p:txBody>
                </p:sp>
                <p:sp>
                  <p:nvSpPr>
                    <p:cNvPr id="31919" name="Oval 361"/>
                    <p:cNvSpPr>
                      <a:spLocks noChangeAspect="1" noChangeArrowheads="1"/>
                    </p:cNvSpPr>
                    <p:nvPr/>
                  </p:nvSpPr>
                  <p:spPr bwMode="auto">
                    <a:xfrm>
                      <a:off x="4555" y="689"/>
                      <a:ext cx="23" cy="23"/>
                    </a:xfrm>
                    <a:prstGeom prst="ellipse">
                      <a:avLst/>
                    </a:prstGeom>
                    <a:solidFill>
                      <a:schemeClr val="tx2"/>
                    </a:solidFill>
                    <a:ln w="9525">
                      <a:noFill/>
                      <a:round/>
                      <a:headEnd/>
                      <a:tailEnd/>
                    </a:ln>
                  </p:spPr>
                  <p:txBody>
                    <a:bodyPr wrap="none" anchor="ctr"/>
                    <a:lstStyle/>
                    <a:p>
                      <a:endParaRPr lang="en-US"/>
                    </a:p>
                  </p:txBody>
                </p:sp>
                <p:sp>
                  <p:nvSpPr>
                    <p:cNvPr id="31920" name="Oval 362"/>
                    <p:cNvSpPr>
                      <a:spLocks noChangeAspect="1" noChangeArrowheads="1"/>
                    </p:cNvSpPr>
                    <p:nvPr/>
                  </p:nvSpPr>
                  <p:spPr bwMode="auto">
                    <a:xfrm>
                      <a:off x="5127" y="1063"/>
                      <a:ext cx="23" cy="23"/>
                    </a:xfrm>
                    <a:prstGeom prst="ellipse">
                      <a:avLst/>
                    </a:prstGeom>
                    <a:solidFill>
                      <a:schemeClr val="tx2"/>
                    </a:solidFill>
                    <a:ln w="9525">
                      <a:noFill/>
                      <a:round/>
                      <a:headEnd/>
                      <a:tailEnd/>
                    </a:ln>
                  </p:spPr>
                  <p:txBody>
                    <a:bodyPr wrap="none" anchor="ctr"/>
                    <a:lstStyle/>
                    <a:p>
                      <a:endParaRPr lang="en-US"/>
                    </a:p>
                  </p:txBody>
                </p:sp>
                <p:sp>
                  <p:nvSpPr>
                    <p:cNvPr id="31921" name="Oval 363"/>
                    <p:cNvSpPr>
                      <a:spLocks noChangeAspect="1" noChangeArrowheads="1"/>
                    </p:cNvSpPr>
                    <p:nvPr/>
                  </p:nvSpPr>
                  <p:spPr bwMode="auto">
                    <a:xfrm>
                      <a:off x="4304" y="1086"/>
                      <a:ext cx="23" cy="24"/>
                    </a:xfrm>
                    <a:prstGeom prst="ellipse">
                      <a:avLst/>
                    </a:prstGeom>
                    <a:solidFill>
                      <a:schemeClr val="tx2"/>
                    </a:solidFill>
                    <a:ln w="9525">
                      <a:noFill/>
                      <a:round/>
                      <a:headEnd/>
                      <a:tailEnd/>
                    </a:ln>
                  </p:spPr>
                  <p:txBody>
                    <a:bodyPr wrap="none" anchor="ctr"/>
                    <a:lstStyle/>
                    <a:p>
                      <a:endParaRPr lang="en-US"/>
                    </a:p>
                  </p:txBody>
                </p:sp>
                <p:sp>
                  <p:nvSpPr>
                    <p:cNvPr id="31922" name="Oval 364"/>
                    <p:cNvSpPr>
                      <a:spLocks noChangeAspect="1" noChangeArrowheads="1"/>
                    </p:cNvSpPr>
                    <p:nvPr/>
                  </p:nvSpPr>
                  <p:spPr bwMode="auto">
                    <a:xfrm>
                      <a:off x="4075" y="1273"/>
                      <a:ext cx="23" cy="24"/>
                    </a:xfrm>
                    <a:prstGeom prst="ellipse">
                      <a:avLst/>
                    </a:prstGeom>
                    <a:solidFill>
                      <a:schemeClr val="tx2"/>
                    </a:solidFill>
                    <a:ln w="9525">
                      <a:noFill/>
                      <a:round/>
                      <a:headEnd/>
                      <a:tailEnd/>
                    </a:ln>
                  </p:spPr>
                  <p:txBody>
                    <a:bodyPr wrap="none" anchor="ctr"/>
                    <a:lstStyle/>
                    <a:p>
                      <a:endParaRPr lang="en-US"/>
                    </a:p>
                  </p:txBody>
                </p:sp>
                <p:sp>
                  <p:nvSpPr>
                    <p:cNvPr id="31923" name="Oval 365"/>
                    <p:cNvSpPr>
                      <a:spLocks noChangeAspect="1" noChangeArrowheads="1"/>
                    </p:cNvSpPr>
                    <p:nvPr/>
                  </p:nvSpPr>
                  <p:spPr bwMode="auto">
                    <a:xfrm>
                      <a:off x="4578" y="432"/>
                      <a:ext cx="23" cy="23"/>
                    </a:xfrm>
                    <a:prstGeom prst="ellipse">
                      <a:avLst/>
                    </a:prstGeom>
                    <a:solidFill>
                      <a:schemeClr val="tx2"/>
                    </a:solidFill>
                    <a:ln w="9525">
                      <a:noFill/>
                      <a:round/>
                      <a:headEnd/>
                      <a:tailEnd/>
                    </a:ln>
                  </p:spPr>
                  <p:txBody>
                    <a:bodyPr wrap="none" anchor="ctr"/>
                    <a:lstStyle/>
                    <a:p>
                      <a:endParaRPr lang="en-US"/>
                    </a:p>
                  </p:txBody>
                </p:sp>
                <p:sp>
                  <p:nvSpPr>
                    <p:cNvPr id="31924" name="Oval 366"/>
                    <p:cNvSpPr>
                      <a:spLocks noChangeAspect="1" noChangeArrowheads="1"/>
                    </p:cNvSpPr>
                    <p:nvPr/>
                  </p:nvSpPr>
                  <p:spPr bwMode="auto">
                    <a:xfrm>
                      <a:off x="4464" y="572"/>
                      <a:ext cx="23" cy="24"/>
                    </a:xfrm>
                    <a:prstGeom prst="ellipse">
                      <a:avLst/>
                    </a:prstGeom>
                    <a:solidFill>
                      <a:schemeClr val="tx2"/>
                    </a:solidFill>
                    <a:ln w="9525">
                      <a:noFill/>
                      <a:round/>
                      <a:headEnd/>
                      <a:tailEnd/>
                    </a:ln>
                  </p:spPr>
                  <p:txBody>
                    <a:bodyPr wrap="none" anchor="ctr"/>
                    <a:lstStyle/>
                    <a:p>
                      <a:endParaRPr lang="en-US"/>
                    </a:p>
                  </p:txBody>
                </p:sp>
              </p:grpSp>
              <p:grpSp>
                <p:nvGrpSpPr>
                  <p:cNvPr id="30" name="Group 367"/>
                  <p:cNvGrpSpPr>
                    <a:grpSpLocks noChangeAspect="1"/>
                  </p:cNvGrpSpPr>
                  <p:nvPr/>
                </p:nvGrpSpPr>
                <p:grpSpPr bwMode="auto">
                  <a:xfrm>
                    <a:off x="3550" y="502"/>
                    <a:ext cx="1463" cy="1613"/>
                    <a:chOff x="3550" y="502"/>
                    <a:chExt cx="1463" cy="1613"/>
                  </a:xfrm>
                </p:grpSpPr>
                <p:sp>
                  <p:nvSpPr>
                    <p:cNvPr id="31901" name="Oval 368"/>
                    <p:cNvSpPr>
                      <a:spLocks noChangeAspect="1" noChangeArrowheads="1"/>
                    </p:cNvSpPr>
                    <p:nvPr/>
                  </p:nvSpPr>
                  <p:spPr bwMode="auto">
                    <a:xfrm>
                      <a:off x="4235" y="1904"/>
                      <a:ext cx="23" cy="24"/>
                    </a:xfrm>
                    <a:prstGeom prst="ellipse">
                      <a:avLst/>
                    </a:prstGeom>
                    <a:solidFill>
                      <a:schemeClr val="tx2"/>
                    </a:solidFill>
                    <a:ln w="9525">
                      <a:noFill/>
                      <a:round/>
                      <a:headEnd/>
                      <a:tailEnd/>
                    </a:ln>
                  </p:spPr>
                  <p:txBody>
                    <a:bodyPr wrap="none" anchor="ctr"/>
                    <a:lstStyle/>
                    <a:p>
                      <a:endParaRPr lang="en-US"/>
                    </a:p>
                  </p:txBody>
                </p:sp>
                <p:sp>
                  <p:nvSpPr>
                    <p:cNvPr id="31902" name="Oval 369"/>
                    <p:cNvSpPr>
                      <a:spLocks noChangeAspect="1" noChangeArrowheads="1"/>
                    </p:cNvSpPr>
                    <p:nvPr/>
                  </p:nvSpPr>
                  <p:spPr bwMode="auto">
                    <a:xfrm>
                      <a:off x="4304" y="1928"/>
                      <a:ext cx="23" cy="23"/>
                    </a:xfrm>
                    <a:prstGeom prst="ellipse">
                      <a:avLst/>
                    </a:prstGeom>
                    <a:solidFill>
                      <a:schemeClr val="tx2"/>
                    </a:solidFill>
                    <a:ln w="9525">
                      <a:noFill/>
                      <a:round/>
                      <a:headEnd/>
                      <a:tailEnd/>
                    </a:ln>
                  </p:spPr>
                  <p:txBody>
                    <a:bodyPr wrap="none" anchor="ctr"/>
                    <a:lstStyle/>
                    <a:p>
                      <a:endParaRPr lang="en-US"/>
                    </a:p>
                  </p:txBody>
                </p:sp>
                <p:sp>
                  <p:nvSpPr>
                    <p:cNvPr id="31903" name="Oval 370"/>
                    <p:cNvSpPr>
                      <a:spLocks noChangeAspect="1" noChangeArrowheads="1"/>
                    </p:cNvSpPr>
                    <p:nvPr/>
                  </p:nvSpPr>
                  <p:spPr bwMode="auto">
                    <a:xfrm>
                      <a:off x="4441" y="1741"/>
                      <a:ext cx="23" cy="23"/>
                    </a:xfrm>
                    <a:prstGeom prst="ellipse">
                      <a:avLst/>
                    </a:prstGeom>
                    <a:solidFill>
                      <a:schemeClr val="tx2"/>
                    </a:solidFill>
                    <a:ln w="9525">
                      <a:noFill/>
                      <a:round/>
                      <a:headEnd/>
                      <a:tailEnd/>
                    </a:ln>
                  </p:spPr>
                  <p:txBody>
                    <a:bodyPr wrap="none" anchor="ctr"/>
                    <a:lstStyle/>
                    <a:p>
                      <a:endParaRPr lang="en-US"/>
                    </a:p>
                  </p:txBody>
                </p:sp>
                <p:sp>
                  <p:nvSpPr>
                    <p:cNvPr id="31904" name="Oval 371"/>
                    <p:cNvSpPr>
                      <a:spLocks noChangeAspect="1" noChangeArrowheads="1"/>
                    </p:cNvSpPr>
                    <p:nvPr/>
                  </p:nvSpPr>
                  <p:spPr bwMode="auto">
                    <a:xfrm>
                      <a:off x="4258" y="1367"/>
                      <a:ext cx="23" cy="23"/>
                    </a:xfrm>
                    <a:prstGeom prst="ellipse">
                      <a:avLst/>
                    </a:prstGeom>
                    <a:solidFill>
                      <a:schemeClr val="tx2"/>
                    </a:solidFill>
                    <a:ln w="9525">
                      <a:noFill/>
                      <a:round/>
                      <a:headEnd/>
                      <a:tailEnd/>
                    </a:ln>
                  </p:spPr>
                  <p:txBody>
                    <a:bodyPr wrap="none" anchor="ctr"/>
                    <a:lstStyle/>
                    <a:p>
                      <a:endParaRPr lang="en-US"/>
                    </a:p>
                  </p:txBody>
                </p:sp>
                <p:sp>
                  <p:nvSpPr>
                    <p:cNvPr id="31905" name="Oval 372"/>
                    <p:cNvSpPr>
                      <a:spLocks noChangeAspect="1" noChangeArrowheads="1"/>
                    </p:cNvSpPr>
                    <p:nvPr/>
                  </p:nvSpPr>
                  <p:spPr bwMode="auto">
                    <a:xfrm>
                      <a:off x="3870" y="1156"/>
                      <a:ext cx="23" cy="24"/>
                    </a:xfrm>
                    <a:prstGeom prst="ellipse">
                      <a:avLst/>
                    </a:prstGeom>
                    <a:solidFill>
                      <a:schemeClr val="tx2"/>
                    </a:solidFill>
                    <a:ln w="9525">
                      <a:noFill/>
                      <a:round/>
                      <a:headEnd/>
                      <a:tailEnd/>
                    </a:ln>
                  </p:spPr>
                  <p:txBody>
                    <a:bodyPr wrap="none" anchor="ctr"/>
                    <a:lstStyle/>
                    <a:p>
                      <a:endParaRPr lang="en-US"/>
                    </a:p>
                  </p:txBody>
                </p:sp>
                <p:sp>
                  <p:nvSpPr>
                    <p:cNvPr id="31906" name="Oval 373"/>
                    <p:cNvSpPr>
                      <a:spLocks noChangeAspect="1" noChangeArrowheads="1"/>
                    </p:cNvSpPr>
                    <p:nvPr/>
                  </p:nvSpPr>
                  <p:spPr bwMode="auto">
                    <a:xfrm>
                      <a:off x="3573" y="712"/>
                      <a:ext cx="22" cy="24"/>
                    </a:xfrm>
                    <a:prstGeom prst="ellipse">
                      <a:avLst/>
                    </a:prstGeom>
                    <a:solidFill>
                      <a:schemeClr val="tx2"/>
                    </a:solidFill>
                    <a:ln w="9525">
                      <a:noFill/>
                      <a:round/>
                      <a:headEnd/>
                      <a:tailEnd/>
                    </a:ln>
                  </p:spPr>
                  <p:txBody>
                    <a:bodyPr wrap="none" anchor="ctr"/>
                    <a:lstStyle/>
                    <a:p>
                      <a:endParaRPr lang="en-US"/>
                    </a:p>
                  </p:txBody>
                </p:sp>
                <p:sp>
                  <p:nvSpPr>
                    <p:cNvPr id="31907" name="Oval 374"/>
                    <p:cNvSpPr>
                      <a:spLocks noChangeAspect="1" noChangeArrowheads="1"/>
                    </p:cNvSpPr>
                    <p:nvPr/>
                  </p:nvSpPr>
                  <p:spPr bwMode="auto">
                    <a:xfrm>
                      <a:off x="4738" y="899"/>
                      <a:ext cx="23" cy="24"/>
                    </a:xfrm>
                    <a:prstGeom prst="ellipse">
                      <a:avLst/>
                    </a:prstGeom>
                    <a:solidFill>
                      <a:schemeClr val="tx2"/>
                    </a:solidFill>
                    <a:ln w="9525">
                      <a:noFill/>
                      <a:round/>
                      <a:headEnd/>
                      <a:tailEnd/>
                    </a:ln>
                  </p:spPr>
                  <p:txBody>
                    <a:bodyPr wrap="none" anchor="ctr"/>
                    <a:lstStyle/>
                    <a:p>
                      <a:endParaRPr lang="en-US"/>
                    </a:p>
                  </p:txBody>
                </p:sp>
                <p:sp>
                  <p:nvSpPr>
                    <p:cNvPr id="31908" name="Oval 375"/>
                    <p:cNvSpPr>
                      <a:spLocks noChangeAspect="1" noChangeArrowheads="1"/>
                    </p:cNvSpPr>
                    <p:nvPr/>
                  </p:nvSpPr>
                  <p:spPr bwMode="auto">
                    <a:xfrm>
                      <a:off x="4921" y="993"/>
                      <a:ext cx="23" cy="23"/>
                    </a:xfrm>
                    <a:prstGeom prst="ellipse">
                      <a:avLst/>
                    </a:prstGeom>
                    <a:solidFill>
                      <a:schemeClr val="tx2"/>
                    </a:solidFill>
                    <a:ln w="9525">
                      <a:noFill/>
                      <a:round/>
                      <a:headEnd/>
                      <a:tailEnd/>
                    </a:ln>
                  </p:spPr>
                  <p:txBody>
                    <a:bodyPr wrap="none" anchor="ctr"/>
                    <a:lstStyle/>
                    <a:p>
                      <a:endParaRPr lang="en-US"/>
                    </a:p>
                  </p:txBody>
                </p:sp>
                <p:sp>
                  <p:nvSpPr>
                    <p:cNvPr id="31909" name="Oval 376"/>
                    <p:cNvSpPr>
                      <a:spLocks noChangeAspect="1" noChangeArrowheads="1"/>
                    </p:cNvSpPr>
                    <p:nvPr/>
                  </p:nvSpPr>
                  <p:spPr bwMode="auto">
                    <a:xfrm>
                      <a:off x="4441" y="1577"/>
                      <a:ext cx="23" cy="23"/>
                    </a:xfrm>
                    <a:prstGeom prst="ellipse">
                      <a:avLst/>
                    </a:prstGeom>
                    <a:solidFill>
                      <a:schemeClr val="tx2"/>
                    </a:solidFill>
                    <a:ln w="9525">
                      <a:noFill/>
                      <a:round/>
                      <a:headEnd/>
                      <a:tailEnd/>
                    </a:ln>
                  </p:spPr>
                  <p:txBody>
                    <a:bodyPr wrap="none" anchor="ctr"/>
                    <a:lstStyle/>
                    <a:p>
                      <a:endParaRPr lang="en-US"/>
                    </a:p>
                  </p:txBody>
                </p:sp>
                <p:sp>
                  <p:nvSpPr>
                    <p:cNvPr id="31910" name="Oval 377"/>
                    <p:cNvSpPr>
                      <a:spLocks noChangeAspect="1" noChangeArrowheads="1"/>
                    </p:cNvSpPr>
                    <p:nvPr/>
                  </p:nvSpPr>
                  <p:spPr bwMode="auto">
                    <a:xfrm>
                      <a:off x="4510" y="1577"/>
                      <a:ext cx="23" cy="23"/>
                    </a:xfrm>
                    <a:prstGeom prst="ellipse">
                      <a:avLst/>
                    </a:prstGeom>
                    <a:solidFill>
                      <a:schemeClr val="tx2"/>
                    </a:solidFill>
                    <a:ln w="9525">
                      <a:noFill/>
                      <a:round/>
                      <a:headEnd/>
                      <a:tailEnd/>
                    </a:ln>
                  </p:spPr>
                  <p:txBody>
                    <a:bodyPr wrap="none" anchor="ctr"/>
                    <a:lstStyle/>
                    <a:p>
                      <a:endParaRPr lang="en-US"/>
                    </a:p>
                  </p:txBody>
                </p:sp>
                <p:sp>
                  <p:nvSpPr>
                    <p:cNvPr id="31911" name="Oval 378"/>
                    <p:cNvSpPr>
                      <a:spLocks noChangeAspect="1" noChangeArrowheads="1"/>
                    </p:cNvSpPr>
                    <p:nvPr/>
                  </p:nvSpPr>
                  <p:spPr bwMode="auto">
                    <a:xfrm>
                      <a:off x="4190" y="2091"/>
                      <a:ext cx="23" cy="24"/>
                    </a:xfrm>
                    <a:prstGeom prst="ellipse">
                      <a:avLst/>
                    </a:prstGeom>
                    <a:solidFill>
                      <a:schemeClr val="tx2"/>
                    </a:solidFill>
                    <a:ln w="9525">
                      <a:noFill/>
                      <a:round/>
                      <a:headEnd/>
                      <a:tailEnd/>
                    </a:ln>
                  </p:spPr>
                  <p:txBody>
                    <a:bodyPr wrap="none" anchor="ctr"/>
                    <a:lstStyle/>
                    <a:p>
                      <a:endParaRPr lang="en-US"/>
                    </a:p>
                  </p:txBody>
                </p:sp>
                <p:sp>
                  <p:nvSpPr>
                    <p:cNvPr id="31912" name="Oval 379"/>
                    <p:cNvSpPr>
                      <a:spLocks noChangeAspect="1" noChangeArrowheads="1"/>
                    </p:cNvSpPr>
                    <p:nvPr/>
                  </p:nvSpPr>
                  <p:spPr bwMode="auto">
                    <a:xfrm>
                      <a:off x="4990" y="1834"/>
                      <a:ext cx="23" cy="23"/>
                    </a:xfrm>
                    <a:prstGeom prst="ellipse">
                      <a:avLst/>
                    </a:prstGeom>
                    <a:solidFill>
                      <a:schemeClr val="tx2"/>
                    </a:solidFill>
                    <a:ln w="9525">
                      <a:noFill/>
                      <a:round/>
                      <a:headEnd/>
                      <a:tailEnd/>
                    </a:ln>
                  </p:spPr>
                  <p:txBody>
                    <a:bodyPr wrap="none" anchor="ctr"/>
                    <a:lstStyle/>
                    <a:p>
                      <a:endParaRPr lang="en-US"/>
                    </a:p>
                  </p:txBody>
                </p:sp>
                <p:sp>
                  <p:nvSpPr>
                    <p:cNvPr id="31913" name="Oval 380"/>
                    <p:cNvSpPr>
                      <a:spLocks noChangeAspect="1" noChangeArrowheads="1"/>
                    </p:cNvSpPr>
                    <p:nvPr/>
                  </p:nvSpPr>
                  <p:spPr bwMode="auto">
                    <a:xfrm>
                      <a:off x="4327" y="1367"/>
                      <a:ext cx="23" cy="23"/>
                    </a:xfrm>
                    <a:prstGeom prst="ellipse">
                      <a:avLst/>
                    </a:prstGeom>
                    <a:solidFill>
                      <a:schemeClr val="tx2"/>
                    </a:solidFill>
                    <a:ln w="9525">
                      <a:noFill/>
                      <a:round/>
                      <a:headEnd/>
                      <a:tailEnd/>
                    </a:ln>
                  </p:spPr>
                  <p:txBody>
                    <a:bodyPr wrap="none" anchor="ctr"/>
                    <a:lstStyle/>
                    <a:p>
                      <a:endParaRPr lang="en-US"/>
                    </a:p>
                  </p:txBody>
                </p:sp>
                <p:sp>
                  <p:nvSpPr>
                    <p:cNvPr id="31914" name="Oval 381"/>
                    <p:cNvSpPr>
                      <a:spLocks noChangeAspect="1" noChangeArrowheads="1"/>
                    </p:cNvSpPr>
                    <p:nvPr/>
                  </p:nvSpPr>
                  <p:spPr bwMode="auto">
                    <a:xfrm>
                      <a:off x="4007" y="1390"/>
                      <a:ext cx="23" cy="23"/>
                    </a:xfrm>
                    <a:prstGeom prst="ellipse">
                      <a:avLst/>
                    </a:prstGeom>
                    <a:solidFill>
                      <a:schemeClr val="tx2"/>
                    </a:solidFill>
                    <a:ln w="9525">
                      <a:noFill/>
                      <a:round/>
                      <a:headEnd/>
                      <a:tailEnd/>
                    </a:ln>
                  </p:spPr>
                  <p:txBody>
                    <a:bodyPr wrap="none" anchor="ctr"/>
                    <a:lstStyle/>
                    <a:p>
                      <a:endParaRPr lang="en-US"/>
                    </a:p>
                  </p:txBody>
                </p:sp>
                <p:sp>
                  <p:nvSpPr>
                    <p:cNvPr id="31915" name="Oval 382"/>
                    <p:cNvSpPr>
                      <a:spLocks noChangeAspect="1" noChangeArrowheads="1"/>
                    </p:cNvSpPr>
                    <p:nvPr/>
                  </p:nvSpPr>
                  <p:spPr bwMode="auto">
                    <a:xfrm>
                      <a:off x="3550" y="502"/>
                      <a:ext cx="23" cy="23"/>
                    </a:xfrm>
                    <a:prstGeom prst="ellipse">
                      <a:avLst/>
                    </a:prstGeom>
                    <a:solidFill>
                      <a:schemeClr val="tx2"/>
                    </a:solidFill>
                    <a:ln w="9525">
                      <a:noFill/>
                      <a:round/>
                      <a:headEnd/>
                      <a:tailEnd/>
                    </a:ln>
                  </p:spPr>
                  <p:txBody>
                    <a:bodyPr wrap="none" anchor="ctr"/>
                    <a:lstStyle/>
                    <a:p>
                      <a:endParaRPr lang="en-US"/>
                    </a:p>
                  </p:txBody>
                </p:sp>
              </p:grpSp>
              <p:grpSp>
                <p:nvGrpSpPr>
                  <p:cNvPr id="31" name="Group 383"/>
                  <p:cNvGrpSpPr>
                    <a:grpSpLocks noChangeAspect="1"/>
                  </p:cNvGrpSpPr>
                  <p:nvPr/>
                </p:nvGrpSpPr>
                <p:grpSpPr bwMode="auto">
                  <a:xfrm>
                    <a:off x="3504" y="528"/>
                    <a:ext cx="1897" cy="1683"/>
                    <a:chOff x="3504" y="525"/>
                    <a:chExt cx="1897" cy="1683"/>
                  </a:xfrm>
                </p:grpSpPr>
                <p:sp>
                  <p:nvSpPr>
                    <p:cNvPr id="31872" name="Oval 384"/>
                    <p:cNvSpPr>
                      <a:spLocks noChangeAspect="1" noChangeArrowheads="1"/>
                    </p:cNvSpPr>
                    <p:nvPr/>
                  </p:nvSpPr>
                  <p:spPr bwMode="auto">
                    <a:xfrm>
                      <a:off x="3870" y="1250"/>
                      <a:ext cx="23" cy="23"/>
                    </a:xfrm>
                    <a:prstGeom prst="ellipse">
                      <a:avLst/>
                    </a:prstGeom>
                    <a:solidFill>
                      <a:schemeClr val="tx2"/>
                    </a:solidFill>
                    <a:ln w="9525">
                      <a:noFill/>
                      <a:round/>
                      <a:headEnd/>
                      <a:tailEnd/>
                    </a:ln>
                  </p:spPr>
                  <p:txBody>
                    <a:bodyPr wrap="none" anchor="ctr"/>
                    <a:lstStyle/>
                    <a:p>
                      <a:endParaRPr lang="en-US"/>
                    </a:p>
                  </p:txBody>
                </p:sp>
                <p:sp>
                  <p:nvSpPr>
                    <p:cNvPr id="31873" name="Oval 385"/>
                    <p:cNvSpPr>
                      <a:spLocks noChangeAspect="1" noChangeArrowheads="1"/>
                    </p:cNvSpPr>
                    <p:nvPr/>
                  </p:nvSpPr>
                  <p:spPr bwMode="auto">
                    <a:xfrm>
                      <a:off x="3915" y="1203"/>
                      <a:ext cx="23" cy="24"/>
                    </a:xfrm>
                    <a:prstGeom prst="ellipse">
                      <a:avLst/>
                    </a:prstGeom>
                    <a:solidFill>
                      <a:schemeClr val="tx2"/>
                    </a:solidFill>
                    <a:ln w="9525">
                      <a:noFill/>
                      <a:round/>
                      <a:headEnd/>
                      <a:tailEnd/>
                    </a:ln>
                  </p:spPr>
                  <p:txBody>
                    <a:bodyPr wrap="none" anchor="ctr"/>
                    <a:lstStyle/>
                    <a:p>
                      <a:endParaRPr lang="en-US"/>
                    </a:p>
                  </p:txBody>
                </p:sp>
                <p:sp>
                  <p:nvSpPr>
                    <p:cNvPr id="31874" name="Oval 386"/>
                    <p:cNvSpPr>
                      <a:spLocks noChangeAspect="1" noChangeArrowheads="1"/>
                    </p:cNvSpPr>
                    <p:nvPr/>
                  </p:nvSpPr>
                  <p:spPr bwMode="auto">
                    <a:xfrm>
                      <a:off x="4167" y="1951"/>
                      <a:ext cx="23" cy="23"/>
                    </a:xfrm>
                    <a:prstGeom prst="ellipse">
                      <a:avLst/>
                    </a:prstGeom>
                    <a:solidFill>
                      <a:schemeClr val="tx2"/>
                    </a:solidFill>
                    <a:ln w="9525">
                      <a:noFill/>
                      <a:round/>
                      <a:headEnd/>
                      <a:tailEnd/>
                    </a:ln>
                  </p:spPr>
                  <p:txBody>
                    <a:bodyPr wrap="none" anchor="ctr"/>
                    <a:lstStyle/>
                    <a:p>
                      <a:endParaRPr lang="en-US"/>
                    </a:p>
                  </p:txBody>
                </p:sp>
                <p:sp>
                  <p:nvSpPr>
                    <p:cNvPr id="31875" name="Oval 387"/>
                    <p:cNvSpPr>
                      <a:spLocks noChangeAspect="1" noChangeArrowheads="1"/>
                    </p:cNvSpPr>
                    <p:nvPr/>
                  </p:nvSpPr>
                  <p:spPr bwMode="auto">
                    <a:xfrm>
                      <a:off x="4281" y="1787"/>
                      <a:ext cx="23" cy="24"/>
                    </a:xfrm>
                    <a:prstGeom prst="ellipse">
                      <a:avLst/>
                    </a:prstGeom>
                    <a:solidFill>
                      <a:schemeClr val="tx2"/>
                    </a:solidFill>
                    <a:ln w="9525">
                      <a:noFill/>
                      <a:round/>
                      <a:headEnd/>
                      <a:tailEnd/>
                    </a:ln>
                  </p:spPr>
                  <p:txBody>
                    <a:bodyPr wrap="none" anchor="ctr"/>
                    <a:lstStyle/>
                    <a:p>
                      <a:endParaRPr lang="en-US"/>
                    </a:p>
                  </p:txBody>
                </p:sp>
                <p:sp>
                  <p:nvSpPr>
                    <p:cNvPr id="31876" name="Oval 388"/>
                    <p:cNvSpPr>
                      <a:spLocks noChangeAspect="1" noChangeArrowheads="1"/>
                    </p:cNvSpPr>
                    <p:nvPr/>
                  </p:nvSpPr>
                  <p:spPr bwMode="auto">
                    <a:xfrm>
                      <a:off x="4304" y="2068"/>
                      <a:ext cx="23" cy="23"/>
                    </a:xfrm>
                    <a:prstGeom prst="ellipse">
                      <a:avLst/>
                    </a:prstGeom>
                    <a:solidFill>
                      <a:schemeClr val="tx2"/>
                    </a:solidFill>
                    <a:ln w="9525">
                      <a:noFill/>
                      <a:round/>
                      <a:headEnd/>
                      <a:tailEnd/>
                    </a:ln>
                  </p:spPr>
                  <p:txBody>
                    <a:bodyPr wrap="none" anchor="ctr"/>
                    <a:lstStyle/>
                    <a:p>
                      <a:endParaRPr lang="en-US"/>
                    </a:p>
                  </p:txBody>
                </p:sp>
                <p:sp>
                  <p:nvSpPr>
                    <p:cNvPr id="31877" name="Oval 389"/>
                    <p:cNvSpPr>
                      <a:spLocks noChangeAspect="1" noChangeArrowheads="1"/>
                    </p:cNvSpPr>
                    <p:nvPr/>
                  </p:nvSpPr>
                  <p:spPr bwMode="auto">
                    <a:xfrm>
                      <a:off x="4075" y="2044"/>
                      <a:ext cx="23" cy="24"/>
                    </a:xfrm>
                    <a:prstGeom prst="ellipse">
                      <a:avLst/>
                    </a:prstGeom>
                    <a:solidFill>
                      <a:schemeClr val="tx2"/>
                    </a:solidFill>
                    <a:ln w="9525">
                      <a:noFill/>
                      <a:round/>
                      <a:headEnd/>
                      <a:tailEnd/>
                    </a:ln>
                  </p:spPr>
                  <p:txBody>
                    <a:bodyPr wrap="none" anchor="ctr"/>
                    <a:lstStyle/>
                    <a:p>
                      <a:endParaRPr lang="en-US"/>
                    </a:p>
                  </p:txBody>
                </p:sp>
                <p:sp>
                  <p:nvSpPr>
                    <p:cNvPr id="31878" name="Oval 390"/>
                    <p:cNvSpPr>
                      <a:spLocks noChangeAspect="1" noChangeArrowheads="1"/>
                    </p:cNvSpPr>
                    <p:nvPr/>
                  </p:nvSpPr>
                  <p:spPr bwMode="auto">
                    <a:xfrm>
                      <a:off x="4235" y="1554"/>
                      <a:ext cx="23" cy="23"/>
                    </a:xfrm>
                    <a:prstGeom prst="ellipse">
                      <a:avLst/>
                    </a:prstGeom>
                    <a:solidFill>
                      <a:schemeClr val="tx2"/>
                    </a:solidFill>
                    <a:ln w="9525">
                      <a:noFill/>
                      <a:round/>
                      <a:headEnd/>
                      <a:tailEnd/>
                    </a:ln>
                  </p:spPr>
                  <p:txBody>
                    <a:bodyPr wrap="none" anchor="ctr"/>
                    <a:lstStyle/>
                    <a:p>
                      <a:endParaRPr lang="en-US"/>
                    </a:p>
                  </p:txBody>
                </p:sp>
                <p:sp>
                  <p:nvSpPr>
                    <p:cNvPr id="31879" name="Oval 391"/>
                    <p:cNvSpPr>
                      <a:spLocks noChangeAspect="1" noChangeArrowheads="1"/>
                    </p:cNvSpPr>
                    <p:nvPr/>
                  </p:nvSpPr>
                  <p:spPr bwMode="auto">
                    <a:xfrm>
                      <a:off x="4647" y="1671"/>
                      <a:ext cx="23" cy="23"/>
                    </a:xfrm>
                    <a:prstGeom prst="ellipse">
                      <a:avLst/>
                    </a:prstGeom>
                    <a:solidFill>
                      <a:schemeClr val="tx2"/>
                    </a:solidFill>
                    <a:ln w="9525">
                      <a:noFill/>
                      <a:round/>
                      <a:headEnd/>
                      <a:tailEnd/>
                    </a:ln>
                  </p:spPr>
                  <p:txBody>
                    <a:bodyPr wrap="none" anchor="ctr"/>
                    <a:lstStyle/>
                    <a:p>
                      <a:endParaRPr lang="en-US"/>
                    </a:p>
                  </p:txBody>
                </p:sp>
                <p:sp>
                  <p:nvSpPr>
                    <p:cNvPr id="31880" name="Oval 392"/>
                    <p:cNvSpPr>
                      <a:spLocks noChangeAspect="1" noChangeArrowheads="1"/>
                    </p:cNvSpPr>
                    <p:nvPr/>
                  </p:nvSpPr>
                  <p:spPr bwMode="auto">
                    <a:xfrm>
                      <a:off x="4944" y="1647"/>
                      <a:ext cx="23" cy="24"/>
                    </a:xfrm>
                    <a:prstGeom prst="ellipse">
                      <a:avLst/>
                    </a:prstGeom>
                    <a:solidFill>
                      <a:schemeClr val="tx2"/>
                    </a:solidFill>
                    <a:ln w="9525">
                      <a:noFill/>
                      <a:round/>
                      <a:headEnd/>
                      <a:tailEnd/>
                    </a:ln>
                  </p:spPr>
                  <p:txBody>
                    <a:bodyPr wrap="none" anchor="ctr"/>
                    <a:lstStyle/>
                    <a:p>
                      <a:endParaRPr lang="en-US"/>
                    </a:p>
                  </p:txBody>
                </p:sp>
                <p:sp>
                  <p:nvSpPr>
                    <p:cNvPr id="31881" name="Oval 393"/>
                    <p:cNvSpPr>
                      <a:spLocks noChangeAspect="1" noChangeArrowheads="1"/>
                    </p:cNvSpPr>
                    <p:nvPr/>
                  </p:nvSpPr>
                  <p:spPr bwMode="auto">
                    <a:xfrm>
                      <a:off x="4350" y="1460"/>
                      <a:ext cx="23" cy="24"/>
                    </a:xfrm>
                    <a:prstGeom prst="ellipse">
                      <a:avLst/>
                    </a:prstGeom>
                    <a:solidFill>
                      <a:schemeClr val="tx2"/>
                    </a:solidFill>
                    <a:ln w="9525">
                      <a:noFill/>
                      <a:round/>
                      <a:headEnd/>
                      <a:tailEnd/>
                    </a:ln>
                  </p:spPr>
                  <p:txBody>
                    <a:bodyPr wrap="none" anchor="ctr"/>
                    <a:lstStyle/>
                    <a:p>
                      <a:endParaRPr lang="en-US"/>
                    </a:p>
                  </p:txBody>
                </p:sp>
                <p:sp>
                  <p:nvSpPr>
                    <p:cNvPr id="31882" name="Oval 394"/>
                    <p:cNvSpPr>
                      <a:spLocks noChangeAspect="1" noChangeArrowheads="1"/>
                    </p:cNvSpPr>
                    <p:nvPr/>
                  </p:nvSpPr>
                  <p:spPr bwMode="auto">
                    <a:xfrm>
                      <a:off x="3824" y="1320"/>
                      <a:ext cx="23" cy="23"/>
                    </a:xfrm>
                    <a:prstGeom prst="ellipse">
                      <a:avLst/>
                    </a:prstGeom>
                    <a:solidFill>
                      <a:schemeClr val="tx2"/>
                    </a:solidFill>
                    <a:ln w="9525">
                      <a:noFill/>
                      <a:round/>
                      <a:headEnd/>
                      <a:tailEnd/>
                    </a:ln>
                  </p:spPr>
                  <p:txBody>
                    <a:bodyPr wrap="none" anchor="ctr"/>
                    <a:lstStyle/>
                    <a:p>
                      <a:endParaRPr lang="en-US"/>
                    </a:p>
                  </p:txBody>
                </p:sp>
                <p:sp>
                  <p:nvSpPr>
                    <p:cNvPr id="31883" name="Oval 395"/>
                    <p:cNvSpPr>
                      <a:spLocks noChangeAspect="1" noChangeArrowheads="1"/>
                    </p:cNvSpPr>
                    <p:nvPr/>
                  </p:nvSpPr>
                  <p:spPr bwMode="auto">
                    <a:xfrm>
                      <a:off x="4007" y="1110"/>
                      <a:ext cx="23" cy="23"/>
                    </a:xfrm>
                    <a:prstGeom prst="ellipse">
                      <a:avLst/>
                    </a:prstGeom>
                    <a:solidFill>
                      <a:schemeClr val="tx2"/>
                    </a:solidFill>
                    <a:ln w="9525">
                      <a:noFill/>
                      <a:round/>
                      <a:headEnd/>
                      <a:tailEnd/>
                    </a:ln>
                  </p:spPr>
                  <p:txBody>
                    <a:bodyPr wrap="none" anchor="ctr"/>
                    <a:lstStyle/>
                    <a:p>
                      <a:endParaRPr lang="en-US"/>
                    </a:p>
                  </p:txBody>
                </p:sp>
                <p:sp>
                  <p:nvSpPr>
                    <p:cNvPr id="31884" name="Oval 396"/>
                    <p:cNvSpPr>
                      <a:spLocks noChangeAspect="1" noChangeArrowheads="1"/>
                    </p:cNvSpPr>
                    <p:nvPr/>
                  </p:nvSpPr>
                  <p:spPr bwMode="auto">
                    <a:xfrm>
                      <a:off x="4030" y="899"/>
                      <a:ext cx="23" cy="24"/>
                    </a:xfrm>
                    <a:prstGeom prst="ellipse">
                      <a:avLst/>
                    </a:prstGeom>
                    <a:solidFill>
                      <a:schemeClr val="tx2"/>
                    </a:solidFill>
                    <a:ln w="9525">
                      <a:noFill/>
                      <a:round/>
                      <a:headEnd/>
                      <a:tailEnd/>
                    </a:ln>
                  </p:spPr>
                  <p:txBody>
                    <a:bodyPr wrap="none" anchor="ctr"/>
                    <a:lstStyle/>
                    <a:p>
                      <a:endParaRPr lang="en-US"/>
                    </a:p>
                  </p:txBody>
                </p:sp>
                <p:sp>
                  <p:nvSpPr>
                    <p:cNvPr id="31885" name="Oval 397"/>
                    <p:cNvSpPr>
                      <a:spLocks noChangeAspect="1" noChangeArrowheads="1"/>
                    </p:cNvSpPr>
                    <p:nvPr/>
                  </p:nvSpPr>
                  <p:spPr bwMode="auto">
                    <a:xfrm>
                      <a:off x="4258" y="1273"/>
                      <a:ext cx="23" cy="24"/>
                    </a:xfrm>
                    <a:prstGeom prst="ellipse">
                      <a:avLst/>
                    </a:prstGeom>
                    <a:solidFill>
                      <a:schemeClr val="tx2"/>
                    </a:solidFill>
                    <a:ln w="9525">
                      <a:noFill/>
                      <a:round/>
                      <a:headEnd/>
                      <a:tailEnd/>
                    </a:ln>
                  </p:spPr>
                  <p:txBody>
                    <a:bodyPr wrap="none" anchor="ctr"/>
                    <a:lstStyle/>
                    <a:p>
                      <a:endParaRPr lang="en-US"/>
                    </a:p>
                  </p:txBody>
                </p:sp>
                <p:sp>
                  <p:nvSpPr>
                    <p:cNvPr id="31886" name="Oval 398"/>
                    <p:cNvSpPr>
                      <a:spLocks noChangeAspect="1" noChangeArrowheads="1"/>
                    </p:cNvSpPr>
                    <p:nvPr/>
                  </p:nvSpPr>
                  <p:spPr bwMode="auto">
                    <a:xfrm>
                      <a:off x="4624" y="1227"/>
                      <a:ext cx="23" cy="23"/>
                    </a:xfrm>
                    <a:prstGeom prst="ellipse">
                      <a:avLst/>
                    </a:prstGeom>
                    <a:solidFill>
                      <a:schemeClr val="tx2"/>
                    </a:solidFill>
                    <a:ln w="9525">
                      <a:noFill/>
                      <a:round/>
                      <a:headEnd/>
                      <a:tailEnd/>
                    </a:ln>
                  </p:spPr>
                  <p:txBody>
                    <a:bodyPr wrap="none" anchor="ctr"/>
                    <a:lstStyle/>
                    <a:p>
                      <a:endParaRPr lang="en-US"/>
                    </a:p>
                  </p:txBody>
                </p:sp>
                <p:sp>
                  <p:nvSpPr>
                    <p:cNvPr id="31887" name="Oval 399"/>
                    <p:cNvSpPr>
                      <a:spLocks noChangeAspect="1" noChangeArrowheads="1"/>
                    </p:cNvSpPr>
                    <p:nvPr/>
                  </p:nvSpPr>
                  <p:spPr bwMode="auto">
                    <a:xfrm>
                      <a:off x="4578" y="923"/>
                      <a:ext cx="23" cy="23"/>
                    </a:xfrm>
                    <a:prstGeom prst="ellipse">
                      <a:avLst/>
                    </a:prstGeom>
                    <a:solidFill>
                      <a:schemeClr val="tx2"/>
                    </a:solidFill>
                    <a:ln w="9525">
                      <a:noFill/>
                      <a:round/>
                      <a:headEnd/>
                      <a:tailEnd/>
                    </a:ln>
                  </p:spPr>
                  <p:txBody>
                    <a:bodyPr wrap="none" anchor="ctr"/>
                    <a:lstStyle/>
                    <a:p>
                      <a:endParaRPr lang="en-US"/>
                    </a:p>
                  </p:txBody>
                </p:sp>
                <p:sp>
                  <p:nvSpPr>
                    <p:cNvPr id="31888" name="Oval 400"/>
                    <p:cNvSpPr>
                      <a:spLocks noChangeAspect="1" noChangeArrowheads="1"/>
                    </p:cNvSpPr>
                    <p:nvPr/>
                  </p:nvSpPr>
                  <p:spPr bwMode="auto">
                    <a:xfrm>
                      <a:off x="3710" y="525"/>
                      <a:ext cx="23" cy="24"/>
                    </a:xfrm>
                    <a:prstGeom prst="ellipse">
                      <a:avLst/>
                    </a:prstGeom>
                    <a:solidFill>
                      <a:schemeClr val="tx2"/>
                    </a:solidFill>
                    <a:ln w="9525">
                      <a:noFill/>
                      <a:round/>
                      <a:headEnd/>
                      <a:tailEnd/>
                    </a:ln>
                  </p:spPr>
                  <p:txBody>
                    <a:bodyPr wrap="none" anchor="ctr"/>
                    <a:lstStyle/>
                    <a:p>
                      <a:endParaRPr lang="en-US"/>
                    </a:p>
                  </p:txBody>
                </p:sp>
                <p:sp>
                  <p:nvSpPr>
                    <p:cNvPr id="31889" name="Oval 401"/>
                    <p:cNvSpPr>
                      <a:spLocks noChangeAspect="1" noChangeArrowheads="1"/>
                    </p:cNvSpPr>
                    <p:nvPr/>
                  </p:nvSpPr>
                  <p:spPr bwMode="auto">
                    <a:xfrm>
                      <a:off x="4670" y="666"/>
                      <a:ext cx="23" cy="23"/>
                    </a:xfrm>
                    <a:prstGeom prst="ellipse">
                      <a:avLst/>
                    </a:prstGeom>
                    <a:solidFill>
                      <a:schemeClr val="tx2"/>
                    </a:solidFill>
                    <a:ln w="9525">
                      <a:noFill/>
                      <a:round/>
                      <a:headEnd/>
                      <a:tailEnd/>
                    </a:ln>
                  </p:spPr>
                  <p:txBody>
                    <a:bodyPr wrap="none" anchor="ctr"/>
                    <a:lstStyle/>
                    <a:p>
                      <a:endParaRPr lang="en-US"/>
                    </a:p>
                  </p:txBody>
                </p:sp>
                <p:sp>
                  <p:nvSpPr>
                    <p:cNvPr id="31890" name="Oval 402"/>
                    <p:cNvSpPr>
                      <a:spLocks noChangeAspect="1" noChangeArrowheads="1"/>
                    </p:cNvSpPr>
                    <p:nvPr/>
                  </p:nvSpPr>
                  <p:spPr bwMode="auto">
                    <a:xfrm>
                      <a:off x="4578" y="572"/>
                      <a:ext cx="23" cy="24"/>
                    </a:xfrm>
                    <a:prstGeom prst="ellipse">
                      <a:avLst/>
                    </a:prstGeom>
                    <a:solidFill>
                      <a:schemeClr val="tx2"/>
                    </a:solidFill>
                    <a:ln w="9525">
                      <a:noFill/>
                      <a:round/>
                      <a:headEnd/>
                      <a:tailEnd/>
                    </a:ln>
                  </p:spPr>
                  <p:txBody>
                    <a:bodyPr wrap="none" anchor="ctr"/>
                    <a:lstStyle/>
                    <a:p>
                      <a:endParaRPr lang="en-US"/>
                    </a:p>
                  </p:txBody>
                </p:sp>
                <p:sp>
                  <p:nvSpPr>
                    <p:cNvPr id="31891" name="Oval 403"/>
                    <p:cNvSpPr>
                      <a:spLocks noChangeAspect="1" noChangeArrowheads="1"/>
                    </p:cNvSpPr>
                    <p:nvPr/>
                  </p:nvSpPr>
                  <p:spPr bwMode="auto">
                    <a:xfrm>
                      <a:off x="5104" y="853"/>
                      <a:ext cx="23" cy="23"/>
                    </a:xfrm>
                    <a:prstGeom prst="ellipse">
                      <a:avLst/>
                    </a:prstGeom>
                    <a:solidFill>
                      <a:schemeClr val="tx2"/>
                    </a:solidFill>
                    <a:ln w="9525">
                      <a:noFill/>
                      <a:round/>
                      <a:headEnd/>
                      <a:tailEnd/>
                    </a:ln>
                  </p:spPr>
                  <p:txBody>
                    <a:bodyPr wrap="none" anchor="ctr"/>
                    <a:lstStyle/>
                    <a:p>
                      <a:endParaRPr lang="en-US"/>
                    </a:p>
                  </p:txBody>
                </p:sp>
                <p:sp>
                  <p:nvSpPr>
                    <p:cNvPr id="31892" name="Oval 404"/>
                    <p:cNvSpPr>
                      <a:spLocks noChangeAspect="1" noChangeArrowheads="1"/>
                    </p:cNvSpPr>
                    <p:nvPr/>
                  </p:nvSpPr>
                  <p:spPr bwMode="auto">
                    <a:xfrm>
                      <a:off x="5081" y="1133"/>
                      <a:ext cx="23" cy="23"/>
                    </a:xfrm>
                    <a:prstGeom prst="ellipse">
                      <a:avLst/>
                    </a:prstGeom>
                    <a:solidFill>
                      <a:schemeClr val="tx2"/>
                    </a:solidFill>
                    <a:ln w="9525">
                      <a:noFill/>
                      <a:round/>
                      <a:headEnd/>
                      <a:tailEnd/>
                    </a:ln>
                  </p:spPr>
                  <p:txBody>
                    <a:bodyPr wrap="none" anchor="ctr"/>
                    <a:lstStyle/>
                    <a:p>
                      <a:endParaRPr lang="en-US"/>
                    </a:p>
                  </p:txBody>
                </p:sp>
                <p:sp>
                  <p:nvSpPr>
                    <p:cNvPr id="31893" name="Oval 405"/>
                    <p:cNvSpPr>
                      <a:spLocks noChangeAspect="1" noChangeArrowheads="1"/>
                    </p:cNvSpPr>
                    <p:nvPr/>
                  </p:nvSpPr>
                  <p:spPr bwMode="auto">
                    <a:xfrm>
                      <a:off x="5378" y="1203"/>
                      <a:ext cx="23" cy="24"/>
                    </a:xfrm>
                    <a:prstGeom prst="ellipse">
                      <a:avLst/>
                    </a:prstGeom>
                    <a:solidFill>
                      <a:schemeClr val="tx2"/>
                    </a:solidFill>
                    <a:ln w="9525">
                      <a:noFill/>
                      <a:round/>
                      <a:headEnd/>
                      <a:tailEnd/>
                    </a:ln>
                  </p:spPr>
                  <p:txBody>
                    <a:bodyPr wrap="none" anchor="ctr"/>
                    <a:lstStyle/>
                    <a:p>
                      <a:endParaRPr lang="en-US"/>
                    </a:p>
                  </p:txBody>
                </p:sp>
                <p:sp>
                  <p:nvSpPr>
                    <p:cNvPr id="31894" name="Oval 406"/>
                    <p:cNvSpPr>
                      <a:spLocks noChangeAspect="1" noChangeArrowheads="1"/>
                    </p:cNvSpPr>
                    <p:nvPr/>
                  </p:nvSpPr>
                  <p:spPr bwMode="auto">
                    <a:xfrm>
                      <a:off x="5333" y="946"/>
                      <a:ext cx="22" cy="23"/>
                    </a:xfrm>
                    <a:prstGeom prst="ellipse">
                      <a:avLst/>
                    </a:prstGeom>
                    <a:solidFill>
                      <a:schemeClr val="tx2"/>
                    </a:solidFill>
                    <a:ln w="9525">
                      <a:noFill/>
                      <a:round/>
                      <a:headEnd/>
                      <a:tailEnd/>
                    </a:ln>
                  </p:spPr>
                  <p:txBody>
                    <a:bodyPr wrap="none" anchor="ctr"/>
                    <a:lstStyle/>
                    <a:p>
                      <a:endParaRPr lang="en-US"/>
                    </a:p>
                  </p:txBody>
                </p:sp>
                <p:sp>
                  <p:nvSpPr>
                    <p:cNvPr id="31895" name="Oval 407"/>
                    <p:cNvSpPr>
                      <a:spLocks noChangeAspect="1" noChangeArrowheads="1"/>
                    </p:cNvSpPr>
                    <p:nvPr/>
                  </p:nvSpPr>
                  <p:spPr bwMode="auto">
                    <a:xfrm>
                      <a:off x="4258" y="2185"/>
                      <a:ext cx="23" cy="23"/>
                    </a:xfrm>
                    <a:prstGeom prst="ellipse">
                      <a:avLst/>
                    </a:prstGeom>
                    <a:solidFill>
                      <a:schemeClr val="tx2"/>
                    </a:solidFill>
                    <a:ln w="9525">
                      <a:noFill/>
                      <a:round/>
                      <a:headEnd/>
                      <a:tailEnd/>
                    </a:ln>
                  </p:spPr>
                  <p:txBody>
                    <a:bodyPr wrap="none" anchor="ctr"/>
                    <a:lstStyle/>
                    <a:p>
                      <a:endParaRPr lang="en-US"/>
                    </a:p>
                  </p:txBody>
                </p:sp>
                <p:sp>
                  <p:nvSpPr>
                    <p:cNvPr id="31896" name="Oval 408"/>
                    <p:cNvSpPr>
                      <a:spLocks noChangeAspect="1" noChangeArrowheads="1"/>
                    </p:cNvSpPr>
                    <p:nvPr/>
                  </p:nvSpPr>
                  <p:spPr bwMode="auto">
                    <a:xfrm>
                      <a:off x="4030" y="759"/>
                      <a:ext cx="23" cy="24"/>
                    </a:xfrm>
                    <a:prstGeom prst="ellipse">
                      <a:avLst/>
                    </a:prstGeom>
                    <a:solidFill>
                      <a:schemeClr val="tx2"/>
                    </a:solidFill>
                    <a:ln w="9525">
                      <a:noFill/>
                      <a:round/>
                      <a:headEnd/>
                      <a:tailEnd/>
                    </a:ln>
                  </p:spPr>
                  <p:txBody>
                    <a:bodyPr wrap="none" anchor="ctr"/>
                    <a:lstStyle/>
                    <a:p>
                      <a:endParaRPr lang="en-US"/>
                    </a:p>
                  </p:txBody>
                </p:sp>
                <p:sp>
                  <p:nvSpPr>
                    <p:cNvPr id="31897" name="Oval 409"/>
                    <p:cNvSpPr>
                      <a:spLocks noChangeAspect="1" noChangeArrowheads="1"/>
                    </p:cNvSpPr>
                    <p:nvPr/>
                  </p:nvSpPr>
                  <p:spPr bwMode="auto">
                    <a:xfrm>
                      <a:off x="3504" y="596"/>
                      <a:ext cx="23" cy="23"/>
                    </a:xfrm>
                    <a:prstGeom prst="ellipse">
                      <a:avLst/>
                    </a:prstGeom>
                    <a:solidFill>
                      <a:schemeClr val="tx2"/>
                    </a:solidFill>
                    <a:ln w="9525">
                      <a:noFill/>
                      <a:round/>
                      <a:headEnd/>
                      <a:tailEnd/>
                    </a:ln>
                  </p:spPr>
                  <p:txBody>
                    <a:bodyPr wrap="none" anchor="ctr"/>
                    <a:lstStyle/>
                    <a:p>
                      <a:endParaRPr lang="en-US"/>
                    </a:p>
                  </p:txBody>
                </p:sp>
                <p:sp>
                  <p:nvSpPr>
                    <p:cNvPr id="31898" name="Oval 410"/>
                    <p:cNvSpPr>
                      <a:spLocks noChangeAspect="1" noChangeArrowheads="1"/>
                    </p:cNvSpPr>
                    <p:nvPr/>
                  </p:nvSpPr>
                  <p:spPr bwMode="auto">
                    <a:xfrm>
                      <a:off x="4533" y="1320"/>
                      <a:ext cx="22" cy="23"/>
                    </a:xfrm>
                    <a:prstGeom prst="ellipse">
                      <a:avLst/>
                    </a:prstGeom>
                    <a:solidFill>
                      <a:schemeClr val="tx2"/>
                    </a:solidFill>
                    <a:ln w="9525">
                      <a:noFill/>
                      <a:round/>
                      <a:headEnd/>
                      <a:tailEnd/>
                    </a:ln>
                  </p:spPr>
                  <p:txBody>
                    <a:bodyPr wrap="none" anchor="ctr"/>
                    <a:lstStyle/>
                    <a:p>
                      <a:endParaRPr lang="en-US"/>
                    </a:p>
                  </p:txBody>
                </p:sp>
                <p:sp>
                  <p:nvSpPr>
                    <p:cNvPr id="31899" name="Oval 411"/>
                    <p:cNvSpPr>
                      <a:spLocks noChangeAspect="1" noChangeArrowheads="1"/>
                    </p:cNvSpPr>
                    <p:nvPr/>
                  </p:nvSpPr>
                  <p:spPr bwMode="auto">
                    <a:xfrm>
                      <a:off x="4533" y="1086"/>
                      <a:ext cx="22" cy="24"/>
                    </a:xfrm>
                    <a:prstGeom prst="ellipse">
                      <a:avLst/>
                    </a:prstGeom>
                    <a:solidFill>
                      <a:schemeClr val="tx2"/>
                    </a:solidFill>
                    <a:ln w="9525">
                      <a:noFill/>
                      <a:round/>
                      <a:headEnd/>
                      <a:tailEnd/>
                    </a:ln>
                  </p:spPr>
                  <p:txBody>
                    <a:bodyPr wrap="none" anchor="ctr"/>
                    <a:lstStyle/>
                    <a:p>
                      <a:endParaRPr lang="en-US"/>
                    </a:p>
                  </p:txBody>
                </p:sp>
                <p:sp>
                  <p:nvSpPr>
                    <p:cNvPr id="31900" name="Oval 412"/>
                    <p:cNvSpPr>
                      <a:spLocks noChangeAspect="1" noChangeArrowheads="1"/>
                    </p:cNvSpPr>
                    <p:nvPr/>
                  </p:nvSpPr>
                  <p:spPr bwMode="auto">
                    <a:xfrm>
                      <a:off x="4578" y="1156"/>
                      <a:ext cx="23" cy="24"/>
                    </a:xfrm>
                    <a:prstGeom prst="ellipse">
                      <a:avLst/>
                    </a:prstGeom>
                    <a:solidFill>
                      <a:schemeClr val="tx2"/>
                    </a:solidFill>
                    <a:ln w="9525">
                      <a:noFill/>
                      <a:round/>
                      <a:headEnd/>
                      <a:tailEnd/>
                    </a:ln>
                  </p:spPr>
                  <p:txBody>
                    <a:bodyPr wrap="none" anchor="ctr"/>
                    <a:lstStyle/>
                    <a:p>
                      <a:endParaRPr lang="en-US"/>
                    </a:p>
                  </p:txBody>
                </p:sp>
              </p:grpSp>
            </p:grpSp>
          </p:grpSp>
        </p:grpSp>
      </p:grpSp>
      <p:grpSp>
        <p:nvGrpSpPr>
          <p:cNvPr id="31744" name="Group 659"/>
          <p:cNvGrpSpPr>
            <a:grpSpLocks noChangeAspect="1"/>
          </p:cNvGrpSpPr>
          <p:nvPr/>
        </p:nvGrpSpPr>
        <p:grpSpPr bwMode="auto">
          <a:xfrm>
            <a:off x="1244600" y="227013"/>
            <a:ext cx="6853238" cy="6200775"/>
            <a:chOff x="1056" y="288"/>
            <a:chExt cx="4032" cy="3648"/>
          </a:xfrm>
        </p:grpSpPr>
        <p:sp>
          <p:nvSpPr>
            <p:cNvPr id="31750" name="Oval 660"/>
            <p:cNvSpPr>
              <a:spLocks noChangeAspect="1" noChangeArrowheads="1"/>
            </p:cNvSpPr>
            <p:nvPr/>
          </p:nvSpPr>
          <p:spPr bwMode="auto">
            <a:xfrm>
              <a:off x="1824" y="196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751" name="Oval 661"/>
            <p:cNvSpPr>
              <a:spLocks noChangeAspect="1" noChangeArrowheads="1"/>
            </p:cNvSpPr>
            <p:nvPr/>
          </p:nvSpPr>
          <p:spPr bwMode="auto">
            <a:xfrm>
              <a:off x="1584" y="2064"/>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752" name="Oval 662"/>
            <p:cNvSpPr>
              <a:spLocks noChangeAspect="1" noChangeArrowheads="1"/>
            </p:cNvSpPr>
            <p:nvPr/>
          </p:nvSpPr>
          <p:spPr bwMode="auto">
            <a:xfrm>
              <a:off x="1920" y="187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753" name="Oval 663"/>
            <p:cNvSpPr>
              <a:spLocks noChangeAspect="1" noChangeArrowheads="1"/>
            </p:cNvSpPr>
            <p:nvPr/>
          </p:nvSpPr>
          <p:spPr bwMode="auto">
            <a:xfrm>
              <a:off x="2016" y="1776"/>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754" name="Oval 664"/>
            <p:cNvSpPr>
              <a:spLocks noChangeAspect="1" noChangeArrowheads="1"/>
            </p:cNvSpPr>
            <p:nvPr/>
          </p:nvSpPr>
          <p:spPr bwMode="auto">
            <a:xfrm>
              <a:off x="1920" y="2064"/>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755" name="Oval 665"/>
            <p:cNvSpPr>
              <a:spLocks noChangeAspect="1" noChangeArrowheads="1"/>
            </p:cNvSpPr>
            <p:nvPr/>
          </p:nvSpPr>
          <p:spPr bwMode="auto">
            <a:xfrm>
              <a:off x="1536" y="100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756" name="Oval 666"/>
            <p:cNvSpPr>
              <a:spLocks noChangeAspect="1" noChangeArrowheads="1"/>
            </p:cNvSpPr>
            <p:nvPr/>
          </p:nvSpPr>
          <p:spPr bwMode="auto">
            <a:xfrm>
              <a:off x="1824" y="1440"/>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757" name="Oval 667"/>
            <p:cNvSpPr>
              <a:spLocks noChangeAspect="1" noChangeArrowheads="1"/>
            </p:cNvSpPr>
            <p:nvPr/>
          </p:nvSpPr>
          <p:spPr bwMode="auto">
            <a:xfrm>
              <a:off x="2592" y="331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758" name="Oval 668"/>
            <p:cNvSpPr>
              <a:spLocks noChangeAspect="1" noChangeArrowheads="1"/>
            </p:cNvSpPr>
            <p:nvPr/>
          </p:nvSpPr>
          <p:spPr bwMode="auto">
            <a:xfrm>
              <a:off x="2448" y="340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759" name="Oval 669"/>
            <p:cNvSpPr>
              <a:spLocks noChangeAspect="1" noChangeArrowheads="1"/>
            </p:cNvSpPr>
            <p:nvPr/>
          </p:nvSpPr>
          <p:spPr bwMode="auto">
            <a:xfrm>
              <a:off x="2736" y="3360"/>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760" name="Oval 670"/>
            <p:cNvSpPr>
              <a:spLocks noChangeAspect="1" noChangeArrowheads="1"/>
            </p:cNvSpPr>
            <p:nvPr/>
          </p:nvSpPr>
          <p:spPr bwMode="auto">
            <a:xfrm>
              <a:off x="2784" y="3264"/>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761" name="Oval 671"/>
            <p:cNvSpPr>
              <a:spLocks noChangeAspect="1" noChangeArrowheads="1"/>
            </p:cNvSpPr>
            <p:nvPr/>
          </p:nvSpPr>
          <p:spPr bwMode="auto">
            <a:xfrm>
              <a:off x="2688" y="307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762" name="Oval 672"/>
            <p:cNvSpPr>
              <a:spLocks noChangeAspect="1" noChangeArrowheads="1"/>
            </p:cNvSpPr>
            <p:nvPr/>
          </p:nvSpPr>
          <p:spPr bwMode="auto">
            <a:xfrm>
              <a:off x="2832" y="2880"/>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763" name="Oval 673"/>
            <p:cNvSpPr>
              <a:spLocks noChangeAspect="1" noChangeArrowheads="1"/>
            </p:cNvSpPr>
            <p:nvPr/>
          </p:nvSpPr>
          <p:spPr bwMode="auto">
            <a:xfrm>
              <a:off x="3024" y="2976"/>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764" name="Oval 674"/>
            <p:cNvSpPr>
              <a:spLocks noChangeAspect="1" noChangeArrowheads="1"/>
            </p:cNvSpPr>
            <p:nvPr/>
          </p:nvSpPr>
          <p:spPr bwMode="auto">
            <a:xfrm>
              <a:off x="2688" y="259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765" name="Oval 675"/>
            <p:cNvSpPr>
              <a:spLocks noChangeAspect="1" noChangeArrowheads="1"/>
            </p:cNvSpPr>
            <p:nvPr/>
          </p:nvSpPr>
          <p:spPr bwMode="auto">
            <a:xfrm>
              <a:off x="2736" y="2736"/>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766" name="Oval 676"/>
            <p:cNvSpPr>
              <a:spLocks noChangeAspect="1" noChangeArrowheads="1"/>
            </p:cNvSpPr>
            <p:nvPr/>
          </p:nvSpPr>
          <p:spPr bwMode="auto">
            <a:xfrm>
              <a:off x="3312" y="2976"/>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767" name="Oval 677"/>
            <p:cNvSpPr>
              <a:spLocks noChangeAspect="1" noChangeArrowheads="1"/>
            </p:cNvSpPr>
            <p:nvPr/>
          </p:nvSpPr>
          <p:spPr bwMode="auto">
            <a:xfrm>
              <a:off x="3120" y="283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768" name="Oval 678"/>
            <p:cNvSpPr>
              <a:spLocks noChangeAspect="1" noChangeArrowheads="1"/>
            </p:cNvSpPr>
            <p:nvPr/>
          </p:nvSpPr>
          <p:spPr bwMode="auto">
            <a:xfrm>
              <a:off x="3696" y="3024"/>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769" name="Oval 679"/>
            <p:cNvSpPr>
              <a:spLocks noChangeAspect="1" noChangeArrowheads="1"/>
            </p:cNvSpPr>
            <p:nvPr/>
          </p:nvSpPr>
          <p:spPr bwMode="auto">
            <a:xfrm>
              <a:off x="2736" y="364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770" name="Oval 680"/>
            <p:cNvSpPr>
              <a:spLocks noChangeAspect="1" noChangeArrowheads="1"/>
            </p:cNvSpPr>
            <p:nvPr/>
          </p:nvSpPr>
          <p:spPr bwMode="auto">
            <a:xfrm>
              <a:off x="2256" y="3600"/>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771" name="Oval 681"/>
            <p:cNvSpPr>
              <a:spLocks noChangeAspect="1" noChangeArrowheads="1"/>
            </p:cNvSpPr>
            <p:nvPr/>
          </p:nvSpPr>
          <p:spPr bwMode="auto">
            <a:xfrm>
              <a:off x="2544" y="2880"/>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772" name="Oval 682"/>
            <p:cNvSpPr>
              <a:spLocks noChangeAspect="1" noChangeArrowheads="1"/>
            </p:cNvSpPr>
            <p:nvPr/>
          </p:nvSpPr>
          <p:spPr bwMode="auto">
            <a:xfrm>
              <a:off x="2592" y="259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773" name="Oval 683"/>
            <p:cNvSpPr>
              <a:spLocks noChangeAspect="1" noChangeArrowheads="1"/>
            </p:cNvSpPr>
            <p:nvPr/>
          </p:nvSpPr>
          <p:spPr bwMode="auto">
            <a:xfrm>
              <a:off x="4032" y="2976"/>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774" name="Oval 684"/>
            <p:cNvSpPr>
              <a:spLocks noChangeAspect="1" noChangeArrowheads="1"/>
            </p:cNvSpPr>
            <p:nvPr/>
          </p:nvSpPr>
          <p:spPr bwMode="auto">
            <a:xfrm>
              <a:off x="3456" y="283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775" name="Oval 685"/>
            <p:cNvSpPr>
              <a:spLocks noChangeAspect="1" noChangeArrowheads="1"/>
            </p:cNvSpPr>
            <p:nvPr/>
          </p:nvSpPr>
          <p:spPr bwMode="auto">
            <a:xfrm>
              <a:off x="4080" y="2784"/>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776" name="Oval 686"/>
            <p:cNvSpPr>
              <a:spLocks noChangeAspect="1" noChangeArrowheads="1"/>
            </p:cNvSpPr>
            <p:nvPr/>
          </p:nvSpPr>
          <p:spPr bwMode="auto">
            <a:xfrm>
              <a:off x="3744" y="2736"/>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777" name="Oval 687"/>
            <p:cNvSpPr>
              <a:spLocks noChangeAspect="1" noChangeArrowheads="1"/>
            </p:cNvSpPr>
            <p:nvPr/>
          </p:nvSpPr>
          <p:spPr bwMode="auto">
            <a:xfrm>
              <a:off x="2832" y="2400"/>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778" name="Oval 688"/>
            <p:cNvSpPr>
              <a:spLocks noChangeAspect="1" noChangeArrowheads="1"/>
            </p:cNvSpPr>
            <p:nvPr/>
          </p:nvSpPr>
          <p:spPr bwMode="auto">
            <a:xfrm>
              <a:off x="2640" y="220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779" name="Oval 689"/>
            <p:cNvSpPr>
              <a:spLocks noChangeAspect="1" noChangeArrowheads="1"/>
            </p:cNvSpPr>
            <p:nvPr/>
          </p:nvSpPr>
          <p:spPr bwMode="auto">
            <a:xfrm>
              <a:off x="2016" y="2016"/>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780" name="Oval 690"/>
            <p:cNvSpPr>
              <a:spLocks noChangeAspect="1" noChangeArrowheads="1"/>
            </p:cNvSpPr>
            <p:nvPr/>
          </p:nvSpPr>
          <p:spPr bwMode="auto">
            <a:xfrm>
              <a:off x="1488" y="864"/>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781" name="Oval 691"/>
            <p:cNvSpPr>
              <a:spLocks noChangeAspect="1" noChangeArrowheads="1"/>
            </p:cNvSpPr>
            <p:nvPr/>
          </p:nvSpPr>
          <p:spPr bwMode="auto">
            <a:xfrm>
              <a:off x="2016" y="2160"/>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782" name="Oval 692"/>
            <p:cNvSpPr>
              <a:spLocks noChangeAspect="1" noChangeArrowheads="1"/>
            </p:cNvSpPr>
            <p:nvPr/>
          </p:nvSpPr>
          <p:spPr bwMode="auto">
            <a:xfrm>
              <a:off x="1728" y="211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783" name="Oval 693"/>
            <p:cNvSpPr>
              <a:spLocks noChangeAspect="1" noChangeArrowheads="1"/>
            </p:cNvSpPr>
            <p:nvPr/>
          </p:nvSpPr>
          <p:spPr bwMode="auto">
            <a:xfrm>
              <a:off x="1824" y="1776"/>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784" name="Oval 694"/>
            <p:cNvSpPr>
              <a:spLocks noChangeAspect="1" noChangeArrowheads="1"/>
            </p:cNvSpPr>
            <p:nvPr/>
          </p:nvSpPr>
          <p:spPr bwMode="auto">
            <a:xfrm>
              <a:off x="1440" y="1920"/>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785" name="Oval 695"/>
            <p:cNvSpPr>
              <a:spLocks noChangeAspect="1" noChangeArrowheads="1"/>
            </p:cNvSpPr>
            <p:nvPr/>
          </p:nvSpPr>
          <p:spPr bwMode="auto">
            <a:xfrm>
              <a:off x="2112" y="1680"/>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786" name="Oval 696"/>
            <p:cNvSpPr>
              <a:spLocks noChangeAspect="1" noChangeArrowheads="1"/>
            </p:cNvSpPr>
            <p:nvPr/>
          </p:nvSpPr>
          <p:spPr bwMode="auto">
            <a:xfrm>
              <a:off x="2352" y="187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787" name="Oval 697"/>
            <p:cNvSpPr>
              <a:spLocks noChangeAspect="1" noChangeArrowheads="1"/>
            </p:cNvSpPr>
            <p:nvPr/>
          </p:nvSpPr>
          <p:spPr bwMode="auto">
            <a:xfrm>
              <a:off x="2448" y="163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788" name="Oval 698"/>
            <p:cNvSpPr>
              <a:spLocks noChangeAspect="1" noChangeArrowheads="1"/>
            </p:cNvSpPr>
            <p:nvPr/>
          </p:nvSpPr>
          <p:spPr bwMode="auto">
            <a:xfrm>
              <a:off x="2256" y="148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789" name="Oval 699"/>
            <p:cNvSpPr>
              <a:spLocks noChangeAspect="1" noChangeArrowheads="1"/>
            </p:cNvSpPr>
            <p:nvPr/>
          </p:nvSpPr>
          <p:spPr bwMode="auto">
            <a:xfrm>
              <a:off x="2160" y="124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790" name="Oval 700"/>
            <p:cNvSpPr>
              <a:spLocks noChangeAspect="1" noChangeArrowheads="1"/>
            </p:cNvSpPr>
            <p:nvPr/>
          </p:nvSpPr>
          <p:spPr bwMode="auto">
            <a:xfrm>
              <a:off x="2160" y="1584"/>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791" name="Oval 701"/>
            <p:cNvSpPr>
              <a:spLocks noChangeAspect="1" noChangeArrowheads="1"/>
            </p:cNvSpPr>
            <p:nvPr/>
          </p:nvSpPr>
          <p:spPr bwMode="auto">
            <a:xfrm>
              <a:off x="2640" y="2016"/>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792" name="Oval 702"/>
            <p:cNvSpPr>
              <a:spLocks noChangeAspect="1" noChangeArrowheads="1"/>
            </p:cNvSpPr>
            <p:nvPr/>
          </p:nvSpPr>
          <p:spPr bwMode="auto">
            <a:xfrm>
              <a:off x="3408" y="1920"/>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793" name="Oval 703"/>
            <p:cNvSpPr>
              <a:spLocks noChangeAspect="1" noChangeArrowheads="1"/>
            </p:cNvSpPr>
            <p:nvPr/>
          </p:nvSpPr>
          <p:spPr bwMode="auto">
            <a:xfrm>
              <a:off x="3216" y="235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794" name="Oval 704"/>
            <p:cNvSpPr>
              <a:spLocks noChangeAspect="1" noChangeArrowheads="1"/>
            </p:cNvSpPr>
            <p:nvPr/>
          </p:nvSpPr>
          <p:spPr bwMode="auto">
            <a:xfrm>
              <a:off x="3264" y="244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795" name="Oval 705"/>
            <p:cNvSpPr>
              <a:spLocks noChangeAspect="1" noChangeArrowheads="1"/>
            </p:cNvSpPr>
            <p:nvPr/>
          </p:nvSpPr>
          <p:spPr bwMode="auto">
            <a:xfrm>
              <a:off x="3792" y="1536"/>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796" name="Oval 706"/>
            <p:cNvSpPr>
              <a:spLocks noChangeAspect="1" noChangeArrowheads="1"/>
            </p:cNvSpPr>
            <p:nvPr/>
          </p:nvSpPr>
          <p:spPr bwMode="auto">
            <a:xfrm>
              <a:off x="3408" y="1536"/>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797" name="Oval 707"/>
            <p:cNvSpPr>
              <a:spLocks noChangeAspect="1" noChangeArrowheads="1"/>
            </p:cNvSpPr>
            <p:nvPr/>
          </p:nvSpPr>
          <p:spPr bwMode="auto">
            <a:xfrm>
              <a:off x="3552" y="1680"/>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798" name="Oval 708"/>
            <p:cNvSpPr>
              <a:spLocks noChangeAspect="1" noChangeArrowheads="1"/>
            </p:cNvSpPr>
            <p:nvPr/>
          </p:nvSpPr>
          <p:spPr bwMode="auto">
            <a:xfrm>
              <a:off x="4128" y="1536"/>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799" name="Oval 709"/>
            <p:cNvSpPr>
              <a:spLocks noChangeAspect="1" noChangeArrowheads="1"/>
            </p:cNvSpPr>
            <p:nvPr/>
          </p:nvSpPr>
          <p:spPr bwMode="auto">
            <a:xfrm>
              <a:off x="3312" y="1296"/>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800" name="Oval 710"/>
            <p:cNvSpPr>
              <a:spLocks noChangeAspect="1" noChangeArrowheads="1"/>
            </p:cNvSpPr>
            <p:nvPr/>
          </p:nvSpPr>
          <p:spPr bwMode="auto">
            <a:xfrm>
              <a:off x="1680" y="1104"/>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801" name="Oval 711"/>
            <p:cNvSpPr>
              <a:spLocks noChangeAspect="1" noChangeArrowheads="1"/>
            </p:cNvSpPr>
            <p:nvPr/>
          </p:nvSpPr>
          <p:spPr bwMode="auto">
            <a:xfrm>
              <a:off x="1200" y="864"/>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802" name="Oval 712"/>
            <p:cNvSpPr>
              <a:spLocks noChangeAspect="1" noChangeArrowheads="1"/>
            </p:cNvSpPr>
            <p:nvPr/>
          </p:nvSpPr>
          <p:spPr bwMode="auto">
            <a:xfrm>
              <a:off x="1488" y="480"/>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803" name="Oval 713"/>
            <p:cNvSpPr>
              <a:spLocks noChangeAspect="1" noChangeArrowheads="1"/>
            </p:cNvSpPr>
            <p:nvPr/>
          </p:nvSpPr>
          <p:spPr bwMode="auto">
            <a:xfrm>
              <a:off x="3552" y="1056"/>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804" name="Oval 714"/>
            <p:cNvSpPr>
              <a:spLocks noChangeAspect="1" noChangeArrowheads="1"/>
            </p:cNvSpPr>
            <p:nvPr/>
          </p:nvSpPr>
          <p:spPr bwMode="auto">
            <a:xfrm>
              <a:off x="3264" y="816"/>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805" name="Oval 715"/>
            <p:cNvSpPr>
              <a:spLocks noChangeAspect="1" noChangeArrowheads="1"/>
            </p:cNvSpPr>
            <p:nvPr/>
          </p:nvSpPr>
          <p:spPr bwMode="auto">
            <a:xfrm>
              <a:off x="3696" y="67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806" name="Oval 716"/>
            <p:cNvSpPr>
              <a:spLocks noChangeAspect="1" noChangeArrowheads="1"/>
            </p:cNvSpPr>
            <p:nvPr/>
          </p:nvSpPr>
          <p:spPr bwMode="auto">
            <a:xfrm>
              <a:off x="3504" y="76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807" name="Oval 717"/>
            <p:cNvSpPr>
              <a:spLocks noChangeAspect="1" noChangeArrowheads="1"/>
            </p:cNvSpPr>
            <p:nvPr/>
          </p:nvSpPr>
          <p:spPr bwMode="auto">
            <a:xfrm>
              <a:off x="3408" y="480"/>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808" name="Oval 718"/>
            <p:cNvSpPr>
              <a:spLocks noChangeAspect="1" noChangeArrowheads="1"/>
            </p:cNvSpPr>
            <p:nvPr/>
          </p:nvSpPr>
          <p:spPr bwMode="auto">
            <a:xfrm>
              <a:off x="4464" y="1584"/>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809" name="Oval 719"/>
            <p:cNvSpPr>
              <a:spLocks noChangeAspect="1" noChangeArrowheads="1"/>
            </p:cNvSpPr>
            <p:nvPr/>
          </p:nvSpPr>
          <p:spPr bwMode="auto">
            <a:xfrm>
              <a:off x="4656" y="1344"/>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810" name="Oval 720"/>
            <p:cNvSpPr>
              <a:spLocks noChangeAspect="1" noChangeArrowheads="1"/>
            </p:cNvSpPr>
            <p:nvPr/>
          </p:nvSpPr>
          <p:spPr bwMode="auto">
            <a:xfrm>
              <a:off x="5040" y="1536"/>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811" name="Oval 721"/>
            <p:cNvSpPr>
              <a:spLocks noChangeAspect="1" noChangeArrowheads="1"/>
            </p:cNvSpPr>
            <p:nvPr/>
          </p:nvSpPr>
          <p:spPr bwMode="auto">
            <a:xfrm>
              <a:off x="4944" y="172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812" name="Oval 722"/>
            <p:cNvSpPr>
              <a:spLocks noChangeAspect="1" noChangeArrowheads="1"/>
            </p:cNvSpPr>
            <p:nvPr/>
          </p:nvSpPr>
          <p:spPr bwMode="auto">
            <a:xfrm>
              <a:off x="3648" y="124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813" name="Oval 723"/>
            <p:cNvSpPr>
              <a:spLocks noChangeAspect="1" noChangeArrowheads="1"/>
            </p:cNvSpPr>
            <p:nvPr/>
          </p:nvSpPr>
          <p:spPr bwMode="auto">
            <a:xfrm>
              <a:off x="3312" y="576"/>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814" name="Oval 724"/>
            <p:cNvSpPr>
              <a:spLocks noChangeAspect="1" noChangeArrowheads="1"/>
            </p:cNvSpPr>
            <p:nvPr/>
          </p:nvSpPr>
          <p:spPr bwMode="auto">
            <a:xfrm>
              <a:off x="4272" y="139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815" name="Oval 725"/>
            <p:cNvSpPr>
              <a:spLocks noChangeAspect="1" noChangeArrowheads="1"/>
            </p:cNvSpPr>
            <p:nvPr/>
          </p:nvSpPr>
          <p:spPr bwMode="auto">
            <a:xfrm>
              <a:off x="4032" y="1440"/>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816" name="Oval 726"/>
            <p:cNvSpPr>
              <a:spLocks noChangeAspect="1" noChangeArrowheads="1"/>
            </p:cNvSpPr>
            <p:nvPr/>
          </p:nvSpPr>
          <p:spPr bwMode="auto">
            <a:xfrm>
              <a:off x="2400" y="220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817" name="Oval 727"/>
            <p:cNvSpPr>
              <a:spLocks noChangeAspect="1" noChangeArrowheads="1"/>
            </p:cNvSpPr>
            <p:nvPr/>
          </p:nvSpPr>
          <p:spPr bwMode="auto">
            <a:xfrm>
              <a:off x="2976" y="163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818" name="Oval 728"/>
            <p:cNvSpPr>
              <a:spLocks noChangeAspect="1" noChangeArrowheads="1"/>
            </p:cNvSpPr>
            <p:nvPr/>
          </p:nvSpPr>
          <p:spPr bwMode="auto">
            <a:xfrm>
              <a:off x="2016" y="148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819" name="Oval 729"/>
            <p:cNvSpPr>
              <a:spLocks noChangeAspect="1" noChangeArrowheads="1"/>
            </p:cNvSpPr>
            <p:nvPr/>
          </p:nvSpPr>
          <p:spPr bwMode="auto">
            <a:xfrm>
              <a:off x="3072" y="2400"/>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820" name="Oval 730"/>
            <p:cNvSpPr>
              <a:spLocks noChangeAspect="1" noChangeArrowheads="1"/>
            </p:cNvSpPr>
            <p:nvPr/>
          </p:nvSpPr>
          <p:spPr bwMode="auto">
            <a:xfrm>
              <a:off x="3024" y="2640"/>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821" name="Oval 731"/>
            <p:cNvSpPr>
              <a:spLocks noChangeAspect="1" noChangeArrowheads="1"/>
            </p:cNvSpPr>
            <p:nvPr/>
          </p:nvSpPr>
          <p:spPr bwMode="auto">
            <a:xfrm>
              <a:off x="3168" y="2640"/>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822" name="Oval 732"/>
            <p:cNvSpPr>
              <a:spLocks noChangeAspect="1" noChangeArrowheads="1"/>
            </p:cNvSpPr>
            <p:nvPr/>
          </p:nvSpPr>
          <p:spPr bwMode="auto">
            <a:xfrm>
              <a:off x="3936" y="1296"/>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823" name="Oval 733"/>
            <p:cNvSpPr>
              <a:spLocks noChangeAspect="1" noChangeArrowheads="1"/>
            </p:cNvSpPr>
            <p:nvPr/>
          </p:nvSpPr>
          <p:spPr bwMode="auto">
            <a:xfrm>
              <a:off x="3840" y="115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824" name="Oval 734"/>
            <p:cNvSpPr>
              <a:spLocks noChangeAspect="1" noChangeArrowheads="1"/>
            </p:cNvSpPr>
            <p:nvPr/>
          </p:nvSpPr>
          <p:spPr bwMode="auto">
            <a:xfrm>
              <a:off x="4128" y="1296"/>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825" name="Oval 735"/>
            <p:cNvSpPr>
              <a:spLocks noChangeAspect="1" noChangeArrowheads="1"/>
            </p:cNvSpPr>
            <p:nvPr/>
          </p:nvSpPr>
          <p:spPr bwMode="auto">
            <a:xfrm>
              <a:off x="4416" y="115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826" name="Oval 736"/>
            <p:cNvSpPr>
              <a:spLocks noChangeAspect="1" noChangeArrowheads="1"/>
            </p:cNvSpPr>
            <p:nvPr/>
          </p:nvSpPr>
          <p:spPr bwMode="auto">
            <a:xfrm>
              <a:off x="4368" y="172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827" name="Oval 737"/>
            <p:cNvSpPr>
              <a:spLocks noChangeAspect="1" noChangeArrowheads="1"/>
            </p:cNvSpPr>
            <p:nvPr/>
          </p:nvSpPr>
          <p:spPr bwMode="auto">
            <a:xfrm>
              <a:off x="4992" y="187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828" name="Oval 738"/>
            <p:cNvSpPr>
              <a:spLocks noChangeAspect="1" noChangeArrowheads="1"/>
            </p:cNvSpPr>
            <p:nvPr/>
          </p:nvSpPr>
          <p:spPr bwMode="auto">
            <a:xfrm>
              <a:off x="4896" y="1344"/>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829" name="Oval 739"/>
            <p:cNvSpPr>
              <a:spLocks noChangeAspect="1" noChangeArrowheads="1"/>
            </p:cNvSpPr>
            <p:nvPr/>
          </p:nvSpPr>
          <p:spPr bwMode="auto">
            <a:xfrm>
              <a:off x="3072" y="2784"/>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830" name="Oval 740"/>
            <p:cNvSpPr>
              <a:spLocks noChangeAspect="1" noChangeArrowheads="1"/>
            </p:cNvSpPr>
            <p:nvPr/>
          </p:nvSpPr>
          <p:spPr bwMode="auto">
            <a:xfrm>
              <a:off x="2496" y="3696"/>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831" name="Oval 741"/>
            <p:cNvSpPr>
              <a:spLocks noChangeAspect="1" noChangeArrowheads="1"/>
            </p:cNvSpPr>
            <p:nvPr/>
          </p:nvSpPr>
          <p:spPr bwMode="auto">
            <a:xfrm>
              <a:off x="3888" y="2640"/>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832" name="Oval 742"/>
            <p:cNvSpPr>
              <a:spLocks noChangeAspect="1" noChangeArrowheads="1"/>
            </p:cNvSpPr>
            <p:nvPr/>
          </p:nvSpPr>
          <p:spPr bwMode="auto">
            <a:xfrm>
              <a:off x="4176" y="316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833" name="Oval 743"/>
            <p:cNvSpPr>
              <a:spLocks noChangeAspect="1" noChangeArrowheads="1"/>
            </p:cNvSpPr>
            <p:nvPr/>
          </p:nvSpPr>
          <p:spPr bwMode="auto">
            <a:xfrm>
              <a:off x="2640" y="388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834" name="Oval 744"/>
            <p:cNvSpPr>
              <a:spLocks noChangeAspect="1" noChangeArrowheads="1"/>
            </p:cNvSpPr>
            <p:nvPr/>
          </p:nvSpPr>
          <p:spPr bwMode="auto">
            <a:xfrm>
              <a:off x="1296" y="1824"/>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835" name="Oval 745"/>
            <p:cNvSpPr>
              <a:spLocks noChangeAspect="1" noChangeArrowheads="1"/>
            </p:cNvSpPr>
            <p:nvPr/>
          </p:nvSpPr>
          <p:spPr bwMode="auto">
            <a:xfrm>
              <a:off x="1584" y="1824"/>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836" name="Oval 746"/>
            <p:cNvSpPr>
              <a:spLocks noChangeAspect="1" noChangeArrowheads="1"/>
            </p:cNvSpPr>
            <p:nvPr/>
          </p:nvSpPr>
          <p:spPr bwMode="auto">
            <a:xfrm>
              <a:off x="1536" y="172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837" name="Oval 747"/>
            <p:cNvSpPr>
              <a:spLocks noChangeAspect="1" noChangeArrowheads="1"/>
            </p:cNvSpPr>
            <p:nvPr/>
          </p:nvSpPr>
          <p:spPr bwMode="auto">
            <a:xfrm>
              <a:off x="2352" y="2304"/>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838" name="Oval 748"/>
            <p:cNvSpPr>
              <a:spLocks noChangeAspect="1" noChangeArrowheads="1"/>
            </p:cNvSpPr>
            <p:nvPr/>
          </p:nvSpPr>
          <p:spPr bwMode="auto">
            <a:xfrm>
              <a:off x="2784" y="220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839" name="Oval 749"/>
            <p:cNvSpPr>
              <a:spLocks noChangeAspect="1" noChangeArrowheads="1"/>
            </p:cNvSpPr>
            <p:nvPr/>
          </p:nvSpPr>
          <p:spPr bwMode="auto">
            <a:xfrm>
              <a:off x="2496" y="720"/>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840" name="Oval 750"/>
            <p:cNvSpPr>
              <a:spLocks noChangeAspect="1" noChangeArrowheads="1"/>
            </p:cNvSpPr>
            <p:nvPr/>
          </p:nvSpPr>
          <p:spPr bwMode="auto">
            <a:xfrm>
              <a:off x="2544" y="2256"/>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841" name="Oval 751"/>
            <p:cNvSpPr>
              <a:spLocks noChangeAspect="1" noChangeArrowheads="1"/>
            </p:cNvSpPr>
            <p:nvPr/>
          </p:nvSpPr>
          <p:spPr bwMode="auto">
            <a:xfrm>
              <a:off x="2160" y="960"/>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842" name="Oval 752"/>
            <p:cNvSpPr>
              <a:spLocks noChangeAspect="1" noChangeArrowheads="1"/>
            </p:cNvSpPr>
            <p:nvPr/>
          </p:nvSpPr>
          <p:spPr bwMode="auto">
            <a:xfrm>
              <a:off x="2112" y="2256"/>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843" name="Oval 753"/>
            <p:cNvSpPr>
              <a:spLocks noChangeAspect="1" noChangeArrowheads="1"/>
            </p:cNvSpPr>
            <p:nvPr/>
          </p:nvSpPr>
          <p:spPr bwMode="auto">
            <a:xfrm>
              <a:off x="2736" y="163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844" name="Oval 754"/>
            <p:cNvSpPr>
              <a:spLocks noChangeAspect="1" noChangeArrowheads="1"/>
            </p:cNvSpPr>
            <p:nvPr/>
          </p:nvSpPr>
          <p:spPr bwMode="auto">
            <a:xfrm>
              <a:off x="2640" y="115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845" name="Oval 755"/>
            <p:cNvSpPr>
              <a:spLocks noChangeAspect="1" noChangeArrowheads="1"/>
            </p:cNvSpPr>
            <p:nvPr/>
          </p:nvSpPr>
          <p:spPr bwMode="auto">
            <a:xfrm>
              <a:off x="2544" y="1296"/>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846" name="Oval 756"/>
            <p:cNvSpPr>
              <a:spLocks noChangeAspect="1" noChangeArrowheads="1"/>
            </p:cNvSpPr>
            <p:nvPr/>
          </p:nvSpPr>
          <p:spPr bwMode="auto">
            <a:xfrm>
              <a:off x="2736" y="139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847" name="Oval 757"/>
            <p:cNvSpPr>
              <a:spLocks noChangeAspect="1" noChangeArrowheads="1"/>
            </p:cNvSpPr>
            <p:nvPr/>
          </p:nvSpPr>
          <p:spPr bwMode="auto">
            <a:xfrm>
              <a:off x="1152" y="43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848" name="Oval 758"/>
            <p:cNvSpPr>
              <a:spLocks noChangeAspect="1" noChangeArrowheads="1"/>
            </p:cNvSpPr>
            <p:nvPr/>
          </p:nvSpPr>
          <p:spPr bwMode="auto">
            <a:xfrm>
              <a:off x="1056" y="624"/>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849" name="Oval 759"/>
            <p:cNvSpPr>
              <a:spLocks noChangeAspect="1" noChangeArrowheads="1"/>
            </p:cNvSpPr>
            <p:nvPr/>
          </p:nvSpPr>
          <p:spPr bwMode="auto">
            <a:xfrm>
              <a:off x="1632" y="576"/>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850" name="Oval 760"/>
            <p:cNvSpPr>
              <a:spLocks noChangeAspect="1" noChangeArrowheads="1"/>
            </p:cNvSpPr>
            <p:nvPr/>
          </p:nvSpPr>
          <p:spPr bwMode="auto">
            <a:xfrm>
              <a:off x="1344" y="100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851" name="Oval 761"/>
            <p:cNvSpPr>
              <a:spLocks noChangeAspect="1" noChangeArrowheads="1"/>
            </p:cNvSpPr>
            <p:nvPr/>
          </p:nvSpPr>
          <p:spPr bwMode="auto">
            <a:xfrm>
              <a:off x="2256" y="2016"/>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852" name="Oval 762"/>
            <p:cNvSpPr>
              <a:spLocks noChangeAspect="1" noChangeArrowheads="1"/>
            </p:cNvSpPr>
            <p:nvPr/>
          </p:nvSpPr>
          <p:spPr bwMode="auto">
            <a:xfrm>
              <a:off x="3216" y="211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853" name="Oval 763"/>
            <p:cNvSpPr>
              <a:spLocks noChangeAspect="1" noChangeArrowheads="1"/>
            </p:cNvSpPr>
            <p:nvPr/>
          </p:nvSpPr>
          <p:spPr bwMode="auto">
            <a:xfrm>
              <a:off x="3072" y="211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854" name="Oval 764"/>
            <p:cNvSpPr>
              <a:spLocks noChangeAspect="1" noChangeArrowheads="1"/>
            </p:cNvSpPr>
            <p:nvPr/>
          </p:nvSpPr>
          <p:spPr bwMode="auto">
            <a:xfrm>
              <a:off x="3216" y="163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855" name="Oval 765"/>
            <p:cNvSpPr>
              <a:spLocks noChangeAspect="1" noChangeArrowheads="1"/>
            </p:cNvSpPr>
            <p:nvPr/>
          </p:nvSpPr>
          <p:spPr bwMode="auto">
            <a:xfrm>
              <a:off x="3312" y="1776"/>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856" name="Oval 766"/>
            <p:cNvSpPr>
              <a:spLocks noChangeAspect="1" noChangeArrowheads="1"/>
            </p:cNvSpPr>
            <p:nvPr/>
          </p:nvSpPr>
          <p:spPr bwMode="auto">
            <a:xfrm>
              <a:off x="3696" y="91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857" name="Oval 767"/>
            <p:cNvSpPr>
              <a:spLocks noChangeAspect="1" noChangeArrowheads="1"/>
            </p:cNvSpPr>
            <p:nvPr/>
          </p:nvSpPr>
          <p:spPr bwMode="auto">
            <a:xfrm>
              <a:off x="3600" y="43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858" name="Oval 768"/>
            <p:cNvSpPr>
              <a:spLocks noChangeAspect="1" noChangeArrowheads="1"/>
            </p:cNvSpPr>
            <p:nvPr/>
          </p:nvSpPr>
          <p:spPr bwMode="auto">
            <a:xfrm>
              <a:off x="3216" y="384"/>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859" name="Oval 769"/>
            <p:cNvSpPr>
              <a:spLocks noChangeAspect="1" noChangeArrowheads="1"/>
            </p:cNvSpPr>
            <p:nvPr/>
          </p:nvSpPr>
          <p:spPr bwMode="auto">
            <a:xfrm>
              <a:off x="3312" y="28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860" name="Oval 770"/>
            <p:cNvSpPr>
              <a:spLocks noChangeAspect="1" noChangeArrowheads="1"/>
            </p:cNvSpPr>
            <p:nvPr/>
          </p:nvSpPr>
          <p:spPr bwMode="auto">
            <a:xfrm>
              <a:off x="3072" y="576"/>
              <a:ext cx="48" cy="48"/>
            </a:xfrm>
            <a:prstGeom prst="ellipse">
              <a:avLst/>
            </a:prstGeom>
            <a:solidFill>
              <a:schemeClr val="tx2"/>
            </a:solidFill>
            <a:ln w="9525">
              <a:solidFill>
                <a:schemeClr val="tx1"/>
              </a:solidFill>
              <a:round/>
              <a:headEnd/>
              <a:tailEnd/>
            </a:ln>
          </p:spPr>
          <p:txBody>
            <a:bodyPr wrap="none" anchor="ct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xit" presetSubtype="272" fill="hold" nodeType="afterEffect">
                                  <p:stCondLst>
                                    <p:cond delay="0"/>
                                  </p:stCondLst>
                                  <p:childTnLst>
                                    <p:anim calcmode="lin" valueType="num">
                                      <p:cBhvr>
                                        <p:cTn id="6" dur="1000"/>
                                        <p:tgtEl>
                                          <p:spTgt spid="2"/>
                                        </p:tgtEl>
                                        <p:attrNameLst>
                                          <p:attrName>ppt_w</p:attrName>
                                        </p:attrNameLst>
                                      </p:cBhvr>
                                      <p:tavLst>
                                        <p:tav tm="0">
                                          <p:val>
                                            <p:strVal val="ppt_w"/>
                                          </p:val>
                                        </p:tav>
                                        <p:tav tm="100000">
                                          <p:val>
                                            <p:strVal val="4/3*ppt_w"/>
                                          </p:val>
                                        </p:tav>
                                      </p:tavLst>
                                    </p:anim>
                                    <p:anim calcmode="lin" valueType="num">
                                      <p:cBhvr>
                                        <p:cTn id="7" dur="1000"/>
                                        <p:tgtEl>
                                          <p:spTgt spid="2"/>
                                        </p:tgtEl>
                                        <p:attrNameLst>
                                          <p:attrName>ppt_h</p:attrName>
                                        </p:attrNameLst>
                                      </p:cBhvr>
                                      <p:tavLst>
                                        <p:tav tm="0">
                                          <p:val>
                                            <p:strVal val="ppt_h"/>
                                          </p:val>
                                        </p:tav>
                                        <p:tav tm="100000">
                                          <p:val>
                                            <p:strVal val="4/3*ppt_h"/>
                                          </p:val>
                                        </p:tav>
                                      </p:tavLst>
                                    </p:anim>
                                    <p:set>
                                      <p:cBhvr>
                                        <p:cTn id="8" dur="1" fill="hold">
                                          <p:stCondLst>
                                            <p:cond delay="999"/>
                                          </p:stCondLst>
                                        </p:cTn>
                                        <p:tgtEl>
                                          <p:spTgt spid="2"/>
                                        </p:tgtEl>
                                        <p:attrNameLst>
                                          <p:attrName>style.visibility</p:attrName>
                                        </p:attrNameLst>
                                      </p:cBhvr>
                                      <p:to>
                                        <p:strVal val="hidden"/>
                                      </p:to>
                                    </p:set>
                                  </p:childTnLst>
                                </p:cTn>
                              </p:par>
                              <p:par>
                                <p:cTn id="9" presetID="49" presetClass="path" presetSubtype="0" fill="hold" nodeType="withEffect">
                                  <p:stCondLst>
                                    <p:cond delay="0"/>
                                  </p:stCondLst>
                                  <p:childTnLst>
                                    <p:animMotion origin="layout" path="M 3.33333E-6 4.44444E-6 L -0.10417 4.44444E-6 " pathEditMode="relative" rAng="0" ptsTypes="AA">
                                      <p:cBhvr>
                                        <p:cTn id="10" dur="1000" fill="hold"/>
                                        <p:tgtEl>
                                          <p:spTgt spid="2"/>
                                        </p:tgtEl>
                                        <p:attrNameLst>
                                          <p:attrName>ppt_x</p:attrName>
                                          <p:attrName>ppt_y</p:attrName>
                                        </p:attrNameLst>
                                      </p:cBhvr>
                                      <p:rCtr x="-52" y="0"/>
                                    </p:animMotion>
                                  </p:childTnLst>
                                </p:cTn>
                              </p:par>
                            </p:childTnLst>
                          </p:cTn>
                        </p:par>
                        <p:par>
                          <p:cTn id="11" fill="hold">
                            <p:stCondLst>
                              <p:cond delay="1000"/>
                            </p:stCondLst>
                            <p:childTnLst>
                              <p:par>
                                <p:cTn id="12" presetID="1" presetClass="entr" presetSubtype="0"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childTnLst>
                                </p:cTn>
                              </p:par>
                            </p:childTnLst>
                          </p:cTn>
                        </p:par>
                        <p:par>
                          <p:cTn id="14" fill="hold">
                            <p:stCondLst>
                              <p:cond delay="1000"/>
                            </p:stCondLst>
                            <p:childTnLst>
                              <p:par>
                                <p:cTn id="15" presetID="23" presetClass="exit" presetSubtype="272" fill="hold" nodeType="afterEffect">
                                  <p:stCondLst>
                                    <p:cond delay="0"/>
                                  </p:stCondLst>
                                  <p:childTnLst>
                                    <p:anim calcmode="lin" valueType="num">
                                      <p:cBhvr>
                                        <p:cTn id="16" dur="1000"/>
                                        <p:tgtEl>
                                          <p:spTgt spid="12"/>
                                        </p:tgtEl>
                                        <p:attrNameLst>
                                          <p:attrName>ppt_w</p:attrName>
                                        </p:attrNameLst>
                                      </p:cBhvr>
                                      <p:tavLst>
                                        <p:tav tm="0">
                                          <p:val>
                                            <p:strVal val="ppt_w"/>
                                          </p:val>
                                        </p:tav>
                                        <p:tav tm="100000">
                                          <p:val>
                                            <p:strVal val="4/3*ppt_w"/>
                                          </p:val>
                                        </p:tav>
                                      </p:tavLst>
                                    </p:anim>
                                    <p:anim calcmode="lin" valueType="num">
                                      <p:cBhvr>
                                        <p:cTn id="17" dur="1000"/>
                                        <p:tgtEl>
                                          <p:spTgt spid="12"/>
                                        </p:tgtEl>
                                        <p:attrNameLst>
                                          <p:attrName>ppt_h</p:attrName>
                                        </p:attrNameLst>
                                      </p:cBhvr>
                                      <p:tavLst>
                                        <p:tav tm="0">
                                          <p:val>
                                            <p:strVal val="ppt_h"/>
                                          </p:val>
                                        </p:tav>
                                        <p:tav tm="100000">
                                          <p:val>
                                            <p:strVal val="4/3*ppt_h"/>
                                          </p:val>
                                        </p:tav>
                                      </p:tavLst>
                                    </p:anim>
                                    <p:set>
                                      <p:cBhvr>
                                        <p:cTn id="18" dur="1" fill="hold">
                                          <p:stCondLst>
                                            <p:cond delay="999"/>
                                          </p:stCondLst>
                                        </p:cTn>
                                        <p:tgtEl>
                                          <p:spTgt spid="12"/>
                                        </p:tgtEl>
                                        <p:attrNameLst>
                                          <p:attrName>style.visibility</p:attrName>
                                        </p:attrNameLst>
                                      </p:cBhvr>
                                      <p:to>
                                        <p:strVal val="hidden"/>
                                      </p:to>
                                    </p:set>
                                  </p:childTnLst>
                                </p:cTn>
                              </p:par>
                              <p:par>
                                <p:cTn id="19" presetID="49" presetClass="path" presetSubtype="0" fill="hold" nodeType="withEffect">
                                  <p:stCondLst>
                                    <p:cond delay="0"/>
                                  </p:stCondLst>
                                  <p:childTnLst>
                                    <p:animMotion origin="layout" path="M -0.00208 -0.06851 L -0.07708 -0.06851 " pathEditMode="relative" rAng="0" ptsTypes="AA">
                                      <p:cBhvr>
                                        <p:cTn id="20" dur="1000" fill="hold"/>
                                        <p:tgtEl>
                                          <p:spTgt spid="12"/>
                                        </p:tgtEl>
                                        <p:attrNameLst>
                                          <p:attrName>ppt_x</p:attrName>
                                          <p:attrName>ppt_y</p:attrName>
                                        </p:attrNameLst>
                                      </p:cBhvr>
                                      <p:rCtr x="-38" y="0"/>
                                    </p:animMotion>
                                  </p:childTnLst>
                                </p:cTn>
                              </p:par>
                            </p:childTnLst>
                          </p:cTn>
                        </p:par>
                        <p:par>
                          <p:cTn id="21" fill="hold">
                            <p:stCondLst>
                              <p:cond delay="2000"/>
                            </p:stCondLst>
                            <p:childTnLst>
                              <p:par>
                                <p:cTn id="22" presetID="1" presetClass="entr" presetSubtype="0" fill="hold" nodeType="afterEffect">
                                  <p:stCondLst>
                                    <p:cond delay="0"/>
                                  </p:stCondLst>
                                  <p:childTnLst>
                                    <p:set>
                                      <p:cBhvr>
                                        <p:cTn id="23" dur="1" fill="hold">
                                          <p:stCondLst>
                                            <p:cond delay="0"/>
                                          </p:stCondLst>
                                        </p:cTn>
                                        <p:tgtEl>
                                          <p:spTgt spid="22"/>
                                        </p:tgtEl>
                                        <p:attrNameLst>
                                          <p:attrName>style.visibility</p:attrName>
                                        </p:attrNameLst>
                                      </p:cBhvr>
                                      <p:to>
                                        <p:strVal val="visible"/>
                                      </p:to>
                                    </p:set>
                                  </p:childTnLst>
                                </p:cTn>
                              </p:par>
                            </p:childTnLst>
                          </p:cTn>
                        </p:par>
                        <p:par>
                          <p:cTn id="24" fill="hold">
                            <p:stCondLst>
                              <p:cond delay="2000"/>
                            </p:stCondLst>
                            <p:childTnLst>
                              <p:par>
                                <p:cTn id="25" presetID="23" presetClass="exit" presetSubtype="272" fill="hold" nodeType="afterEffect">
                                  <p:stCondLst>
                                    <p:cond delay="0"/>
                                  </p:stCondLst>
                                  <p:childTnLst>
                                    <p:anim calcmode="lin" valueType="num">
                                      <p:cBhvr>
                                        <p:cTn id="26" dur="1000"/>
                                        <p:tgtEl>
                                          <p:spTgt spid="22"/>
                                        </p:tgtEl>
                                        <p:attrNameLst>
                                          <p:attrName>ppt_w</p:attrName>
                                        </p:attrNameLst>
                                      </p:cBhvr>
                                      <p:tavLst>
                                        <p:tav tm="0">
                                          <p:val>
                                            <p:strVal val="ppt_w"/>
                                          </p:val>
                                        </p:tav>
                                        <p:tav tm="100000">
                                          <p:val>
                                            <p:strVal val="4/3*ppt_w"/>
                                          </p:val>
                                        </p:tav>
                                      </p:tavLst>
                                    </p:anim>
                                    <p:anim calcmode="lin" valueType="num">
                                      <p:cBhvr>
                                        <p:cTn id="27" dur="1000"/>
                                        <p:tgtEl>
                                          <p:spTgt spid="22"/>
                                        </p:tgtEl>
                                        <p:attrNameLst>
                                          <p:attrName>ppt_h</p:attrName>
                                        </p:attrNameLst>
                                      </p:cBhvr>
                                      <p:tavLst>
                                        <p:tav tm="0">
                                          <p:val>
                                            <p:strVal val="ppt_h"/>
                                          </p:val>
                                        </p:tav>
                                        <p:tav tm="100000">
                                          <p:val>
                                            <p:strVal val="4/3*ppt_h"/>
                                          </p:val>
                                        </p:tav>
                                      </p:tavLst>
                                    </p:anim>
                                    <p:set>
                                      <p:cBhvr>
                                        <p:cTn id="28" dur="1" fill="hold">
                                          <p:stCondLst>
                                            <p:cond delay="999"/>
                                          </p:stCondLst>
                                        </p:cTn>
                                        <p:tgtEl>
                                          <p:spTgt spid="22"/>
                                        </p:tgtEl>
                                        <p:attrNameLst>
                                          <p:attrName>style.visibility</p:attrName>
                                        </p:attrNameLst>
                                      </p:cBhvr>
                                      <p:to>
                                        <p:strVal val="hidden"/>
                                      </p:to>
                                    </p:set>
                                  </p:childTnLst>
                                </p:cTn>
                              </p:par>
                              <p:par>
                                <p:cTn id="29" presetID="49" presetClass="path" presetSubtype="0" fill="hold" nodeType="withEffect">
                                  <p:stCondLst>
                                    <p:cond delay="0"/>
                                  </p:stCondLst>
                                  <p:childTnLst>
                                    <p:animMotion origin="layout" path="M 0.00781 -0.13842 L -0.10886 -0.13842 " pathEditMode="relative" rAng="0" ptsTypes="AA">
                                      <p:cBhvr>
                                        <p:cTn id="30" dur="1000" fill="hold"/>
                                        <p:tgtEl>
                                          <p:spTgt spid="22"/>
                                        </p:tgtEl>
                                        <p:attrNameLst>
                                          <p:attrName>ppt_x</p:attrName>
                                          <p:attrName>ppt_y</p:attrName>
                                        </p:attrNameLst>
                                      </p:cBhvr>
                                      <p:rCtr x="-58" y="0"/>
                                    </p:animMotion>
                                  </p:childTnLst>
                                </p:cTn>
                              </p:par>
                            </p:childTnLst>
                          </p:cTn>
                        </p:par>
                        <p:par>
                          <p:cTn id="31" fill="hold">
                            <p:stCondLst>
                              <p:cond delay="3000"/>
                            </p:stCondLst>
                            <p:childTnLst>
                              <p:par>
                                <p:cTn id="32" presetID="1" presetClass="entr" presetSubtype="0" fill="hold" nodeType="afterEffect">
                                  <p:stCondLst>
                                    <p:cond delay="0"/>
                                  </p:stCondLst>
                                  <p:childTnLst>
                                    <p:set>
                                      <p:cBhvr>
                                        <p:cTn id="33" dur="1" fill="hold">
                                          <p:stCondLst>
                                            <p:cond delay="0"/>
                                          </p:stCondLst>
                                        </p:cTn>
                                        <p:tgtEl>
                                          <p:spTgt spid="317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72"/>
          <p:cNvGrpSpPr>
            <a:grpSpLocks/>
          </p:cNvGrpSpPr>
          <p:nvPr/>
        </p:nvGrpSpPr>
        <p:grpSpPr bwMode="auto">
          <a:xfrm>
            <a:off x="1898650" y="879475"/>
            <a:ext cx="5627688" cy="4813300"/>
            <a:chOff x="1196" y="554"/>
            <a:chExt cx="3545" cy="3032"/>
          </a:xfrm>
        </p:grpSpPr>
        <p:grpSp>
          <p:nvGrpSpPr>
            <p:cNvPr id="3" name="Group 173"/>
            <p:cNvGrpSpPr>
              <a:grpSpLocks/>
            </p:cNvGrpSpPr>
            <p:nvPr/>
          </p:nvGrpSpPr>
          <p:grpSpPr bwMode="auto">
            <a:xfrm>
              <a:off x="1761" y="1222"/>
              <a:ext cx="2055" cy="1491"/>
              <a:chOff x="1761" y="1222"/>
              <a:chExt cx="2055" cy="1491"/>
            </a:xfrm>
          </p:grpSpPr>
          <p:sp>
            <p:nvSpPr>
              <p:cNvPr id="32941" name="Line 174"/>
              <p:cNvSpPr>
                <a:spLocks noChangeAspect="1" noChangeShapeType="1"/>
              </p:cNvSpPr>
              <p:nvPr/>
            </p:nvSpPr>
            <p:spPr bwMode="auto">
              <a:xfrm flipH="1" flipV="1">
                <a:off x="1761" y="1222"/>
                <a:ext cx="976" cy="720"/>
              </a:xfrm>
              <a:prstGeom prst="line">
                <a:avLst/>
              </a:prstGeom>
              <a:noFill/>
              <a:ln w="38100">
                <a:solidFill>
                  <a:schemeClr val="tx1"/>
                </a:solidFill>
                <a:round/>
                <a:headEnd/>
                <a:tailEnd/>
              </a:ln>
            </p:spPr>
            <p:txBody>
              <a:bodyPr/>
              <a:lstStyle/>
              <a:p>
                <a:endParaRPr lang="en-US"/>
              </a:p>
            </p:txBody>
          </p:sp>
          <p:sp>
            <p:nvSpPr>
              <p:cNvPr id="32942" name="Line 175"/>
              <p:cNvSpPr>
                <a:spLocks noChangeAspect="1" noChangeShapeType="1"/>
              </p:cNvSpPr>
              <p:nvPr/>
            </p:nvSpPr>
            <p:spPr bwMode="auto">
              <a:xfrm flipV="1">
                <a:off x="2737" y="1274"/>
                <a:ext cx="1079" cy="668"/>
              </a:xfrm>
              <a:prstGeom prst="line">
                <a:avLst/>
              </a:prstGeom>
              <a:noFill/>
              <a:ln w="38100">
                <a:solidFill>
                  <a:schemeClr val="tx1"/>
                </a:solidFill>
                <a:round/>
                <a:headEnd/>
                <a:tailEnd/>
              </a:ln>
            </p:spPr>
            <p:txBody>
              <a:bodyPr/>
              <a:lstStyle/>
              <a:p>
                <a:endParaRPr lang="en-US"/>
              </a:p>
            </p:txBody>
          </p:sp>
          <p:sp>
            <p:nvSpPr>
              <p:cNvPr id="32943" name="Line 176"/>
              <p:cNvSpPr>
                <a:spLocks noChangeAspect="1" noChangeShapeType="1"/>
              </p:cNvSpPr>
              <p:nvPr/>
            </p:nvSpPr>
            <p:spPr bwMode="auto">
              <a:xfrm>
                <a:off x="2737" y="1942"/>
                <a:ext cx="154" cy="771"/>
              </a:xfrm>
              <a:prstGeom prst="line">
                <a:avLst/>
              </a:prstGeom>
              <a:noFill/>
              <a:ln w="38100">
                <a:solidFill>
                  <a:schemeClr val="tx1"/>
                </a:solidFill>
                <a:round/>
                <a:headEnd/>
                <a:tailEnd/>
              </a:ln>
            </p:spPr>
            <p:txBody>
              <a:bodyPr/>
              <a:lstStyle/>
              <a:p>
                <a:endParaRPr lang="en-US"/>
              </a:p>
            </p:txBody>
          </p:sp>
        </p:grpSp>
        <p:grpSp>
          <p:nvGrpSpPr>
            <p:cNvPr id="4" name="Group 177"/>
            <p:cNvGrpSpPr>
              <a:grpSpLocks/>
            </p:cNvGrpSpPr>
            <p:nvPr/>
          </p:nvGrpSpPr>
          <p:grpSpPr bwMode="auto">
            <a:xfrm>
              <a:off x="1196" y="657"/>
              <a:ext cx="1181" cy="1336"/>
              <a:chOff x="1196" y="657"/>
              <a:chExt cx="1181" cy="1336"/>
            </a:xfrm>
          </p:grpSpPr>
          <p:sp>
            <p:nvSpPr>
              <p:cNvPr id="32938" name="Line 178"/>
              <p:cNvSpPr>
                <a:spLocks noChangeAspect="1" noChangeShapeType="1"/>
              </p:cNvSpPr>
              <p:nvPr/>
            </p:nvSpPr>
            <p:spPr bwMode="auto">
              <a:xfrm>
                <a:off x="1812" y="1274"/>
                <a:ext cx="565" cy="154"/>
              </a:xfrm>
              <a:prstGeom prst="line">
                <a:avLst/>
              </a:prstGeom>
              <a:noFill/>
              <a:ln w="38100">
                <a:solidFill>
                  <a:schemeClr val="tx1"/>
                </a:solidFill>
                <a:round/>
                <a:headEnd/>
                <a:tailEnd/>
              </a:ln>
            </p:spPr>
            <p:txBody>
              <a:bodyPr/>
              <a:lstStyle/>
              <a:p>
                <a:endParaRPr lang="en-US"/>
              </a:p>
            </p:txBody>
          </p:sp>
          <p:sp>
            <p:nvSpPr>
              <p:cNvPr id="32939" name="Line 179"/>
              <p:cNvSpPr>
                <a:spLocks noChangeAspect="1" noChangeShapeType="1"/>
              </p:cNvSpPr>
              <p:nvPr/>
            </p:nvSpPr>
            <p:spPr bwMode="auto">
              <a:xfrm>
                <a:off x="1196" y="657"/>
                <a:ext cx="616" cy="617"/>
              </a:xfrm>
              <a:prstGeom prst="line">
                <a:avLst/>
              </a:prstGeom>
              <a:noFill/>
              <a:ln w="38100">
                <a:solidFill>
                  <a:schemeClr val="tx1"/>
                </a:solidFill>
                <a:round/>
                <a:headEnd/>
                <a:tailEnd/>
              </a:ln>
            </p:spPr>
            <p:txBody>
              <a:bodyPr/>
              <a:lstStyle/>
              <a:p>
                <a:endParaRPr lang="en-US"/>
              </a:p>
            </p:txBody>
          </p:sp>
          <p:sp>
            <p:nvSpPr>
              <p:cNvPr id="32940" name="Line 180"/>
              <p:cNvSpPr>
                <a:spLocks noChangeAspect="1" noChangeShapeType="1"/>
              </p:cNvSpPr>
              <p:nvPr/>
            </p:nvSpPr>
            <p:spPr bwMode="auto">
              <a:xfrm flipH="1">
                <a:off x="1555" y="1274"/>
                <a:ext cx="257" cy="719"/>
              </a:xfrm>
              <a:prstGeom prst="line">
                <a:avLst/>
              </a:prstGeom>
              <a:noFill/>
              <a:ln w="38100">
                <a:solidFill>
                  <a:schemeClr val="tx1"/>
                </a:solidFill>
                <a:round/>
                <a:headEnd/>
                <a:tailEnd/>
              </a:ln>
            </p:spPr>
            <p:txBody>
              <a:bodyPr/>
              <a:lstStyle/>
              <a:p>
                <a:endParaRPr lang="en-US"/>
              </a:p>
            </p:txBody>
          </p:sp>
        </p:grpSp>
        <p:grpSp>
          <p:nvGrpSpPr>
            <p:cNvPr id="5" name="Group 181"/>
            <p:cNvGrpSpPr>
              <a:grpSpLocks/>
            </p:cNvGrpSpPr>
            <p:nvPr/>
          </p:nvGrpSpPr>
          <p:grpSpPr bwMode="auto">
            <a:xfrm>
              <a:off x="3405" y="554"/>
              <a:ext cx="1336" cy="1182"/>
              <a:chOff x="3405" y="554"/>
              <a:chExt cx="1336" cy="1182"/>
            </a:xfrm>
          </p:grpSpPr>
          <p:sp>
            <p:nvSpPr>
              <p:cNvPr id="32935" name="Line 182"/>
              <p:cNvSpPr>
                <a:spLocks noChangeAspect="1" noChangeShapeType="1"/>
              </p:cNvSpPr>
              <p:nvPr/>
            </p:nvSpPr>
            <p:spPr bwMode="auto">
              <a:xfrm>
                <a:off x="3405" y="554"/>
                <a:ext cx="411" cy="720"/>
              </a:xfrm>
              <a:prstGeom prst="line">
                <a:avLst/>
              </a:prstGeom>
              <a:noFill/>
              <a:ln w="38100">
                <a:solidFill>
                  <a:schemeClr val="tx1"/>
                </a:solidFill>
                <a:round/>
                <a:headEnd/>
                <a:tailEnd/>
              </a:ln>
            </p:spPr>
            <p:txBody>
              <a:bodyPr/>
              <a:lstStyle/>
              <a:p>
                <a:endParaRPr lang="en-US"/>
              </a:p>
            </p:txBody>
          </p:sp>
          <p:sp>
            <p:nvSpPr>
              <p:cNvPr id="32936" name="Line 183"/>
              <p:cNvSpPr>
                <a:spLocks noChangeAspect="1" noChangeShapeType="1"/>
              </p:cNvSpPr>
              <p:nvPr/>
            </p:nvSpPr>
            <p:spPr bwMode="auto">
              <a:xfrm>
                <a:off x="3816" y="1274"/>
                <a:ext cx="925" cy="205"/>
              </a:xfrm>
              <a:prstGeom prst="line">
                <a:avLst/>
              </a:prstGeom>
              <a:noFill/>
              <a:ln w="38100">
                <a:solidFill>
                  <a:schemeClr val="tx1"/>
                </a:solidFill>
                <a:round/>
                <a:headEnd/>
                <a:tailEnd/>
              </a:ln>
            </p:spPr>
            <p:txBody>
              <a:bodyPr/>
              <a:lstStyle/>
              <a:p>
                <a:endParaRPr lang="en-US"/>
              </a:p>
            </p:txBody>
          </p:sp>
          <p:sp>
            <p:nvSpPr>
              <p:cNvPr id="32937" name="Line 184"/>
              <p:cNvSpPr>
                <a:spLocks noChangeAspect="1" noChangeShapeType="1"/>
              </p:cNvSpPr>
              <p:nvPr/>
            </p:nvSpPr>
            <p:spPr bwMode="auto">
              <a:xfrm flipV="1">
                <a:off x="3508" y="1274"/>
                <a:ext cx="308" cy="462"/>
              </a:xfrm>
              <a:prstGeom prst="line">
                <a:avLst/>
              </a:prstGeom>
              <a:noFill/>
              <a:ln w="38100">
                <a:solidFill>
                  <a:schemeClr val="tx1"/>
                </a:solidFill>
                <a:round/>
                <a:headEnd/>
                <a:tailEnd/>
              </a:ln>
            </p:spPr>
            <p:txBody>
              <a:bodyPr/>
              <a:lstStyle/>
              <a:p>
                <a:endParaRPr lang="en-US"/>
              </a:p>
            </p:txBody>
          </p:sp>
        </p:grpSp>
        <p:grpSp>
          <p:nvGrpSpPr>
            <p:cNvPr id="6" name="Group 185"/>
            <p:cNvGrpSpPr>
              <a:grpSpLocks/>
            </p:cNvGrpSpPr>
            <p:nvPr/>
          </p:nvGrpSpPr>
          <p:grpSpPr bwMode="auto">
            <a:xfrm>
              <a:off x="2429" y="2456"/>
              <a:ext cx="1336" cy="1130"/>
              <a:chOff x="2429" y="2456"/>
              <a:chExt cx="1336" cy="1130"/>
            </a:xfrm>
          </p:grpSpPr>
          <p:sp>
            <p:nvSpPr>
              <p:cNvPr id="32932" name="Line 186"/>
              <p:cNvSpPr>
                <a:spLocks noChangeAspect="1" noChangeShapeType="1"/>
              </p:cNvSpPr>
              <p:nvPr/>
            </p:nvSpPr>
            <p:spPr bwMode="auto">
              <a:xfrm flipH="1" flipV="1">
                <a:off x="2891" y="2764"/>
                <a:ext cx="874" cy="103"/>
              </a:xfrm>
              <a:prstGeom prst="line">
                <a:avLst/>
              </a:prstGeom>
              <a:noFill/>
              <a:ln w="38100">
                <a:solidFill>
                  <a:schemeClr val="tx1"/>
                </a:solidFill>
                <a:round/>
                <a:headEnd/>
                <a:tailEnd/>
              </a:ln>
            </p:spPr>
            <p:txBody>
              <a:bodyPr/>
              <a:lstStyle/>
              <a:p>
                <a:endParaRPr lang="en-US"/>
              </a:p>
            </p:txBody>
          </p:sp>
          <p:sp>
            <p:nvSpPr>
              <p:cNvPr id="32933" name="Line 187"/>
              <p:cNvSpPr>
                <a:spLocks noChangeAspect="1" noChangeShapeType="1"/>
              </p:cNvSpPr>
              <p:nvPr/>
            </p:nvSpPr>
            <p:spPr bwMode="auto">
              <a:xfrm flipV="1">
                <a:off x="2429" y="2764"/>
                <a:ext cx="462" cy="822"/>
              </a:xfrm>
              <a:prstGeom prst="line">
                <a:avLst/>
              </a:prstGeom>
              <a:noFill/>
              <a:ln w="38100">
                <a:solidFill>
                  <a:schemeClr val="tx1"/>
                </a:solidFill>
                <a:round/>
                <a:headEnd/>
                <a:tailEnd/>
              </a:ln>
            </p:spPr>
            <p:txBody>
              <a:bodyPr/>
              <a:lstStyle/>
              <a:p>
                <a:endParaRPr lang="en-US"/>
              </a:p>
            </p:txBody>
          </p:sp>
          <p:sp>
            <p:nvSpPr>
              <p:cNvPr id="32934" name="Line 188"/>
              <p:cNvSpPr>
                <a:spLocks noChangeAspect="1" noChangeShapeType="1"/>
              </p:cNvSpPr>
              <p:nvPr/>
            </p:nvSpPr>
            <p:spPr bwMode="auto">
              <a:xfrm>
                <a:off x="2583" y="2456"/>
                <a:ext cx="308" cy="308"/>
              </a:xfrm>
              <a:prstGeom prst="line">
                <a:avLst/>
              </a:prstGeom>
              <a:noFill/>
              <a:ln w="38100">
                <a:solidFill>
                  <a:schemeClr val="tx1"/>
                </a:solidFill>
                <a:round/>
                <a:headEnd/>
                <a:tailEnd/>
              </a:ln>
            </p:spPr>
            <p:txBody>
              <a:bodyPr/>
              <a:lstStyle/>
              <a:p>
                <a:endParaRPr lang="en-US"/>
              </a:p>
            </p:txBody>
          </p:sp>
        </p:grpSp>
      </p:grpSp>
      <p:grpSp>
        <p:nvGrpSpPr>
          <p:cNvPr id="7" name="Group 168"/>
          <p:cNvGrpSpPr>
            <a:grpSpLocks/>
          </p:cNvGrpSpPr>
          <p:nvPr/>
        </p:nvGrpSpPr>
        <p:grpSpPr bwMode="auto">
          <a:xfrm>
            <a:off x="2795588" y="1939925"/>
            <a:ext cx="3262312" cy="2366963"/>
            <a:chOff x="1761" y="1222"/>
            <a:chExt cx="2055" cy="1491"/>
          </a:xfrm>
        </p:grpSpPr>
        <p:sp>
          <p:nvSpPr>
            <p:cNvPr id="32925" name="Line 154"/>
            <p:cNvSpPr>
              <a:spLocks noChangeAspect="1" noChangeShapeType="1"/>
            </p:cNvSpPr>
            <p:nvPr/>
          </p:nvSpPr>
          <p:spPr bwMode="auto">
            <a:xfrm flipH="1" flipV="1">
              <a:off x="1761" y="1222"/>
              <a:ext cx="976" cy="720"/>
            </a:xfrm>
            <a:prstGeom prst="line">
              <a:avLst/>
            </a:prstGeom>
            <a:noFill/>
            <a:ln w="38100">
              <a:solidFill>
                <a:schemeClr val="tx1"/>
              </a:solidFill>
              <a:prstDash val="dash"/>
              <a:round/>
              <a:headEnd/>
              <a:tailEnd/>
            </a:ln>
          </p:spPr>
          <p:txBody>
            <a:bodyPr/>
            <a:lstStyle/>
            <a:p>
              <a:endParaRPr lang="en-US"/>
            </a:p>
          </p:txBody>
        </p:sp>
        <p:sp>
          <p:nvSpPr>
            <p:cNvPr id="32926" name="Line 155"/>
            <p:cNvSpPr>
              <a:spLocks noChangeAspect="1" noChangeShapeType="1"/>
            </p:cNvSpPr>
            <p:nvPr/>
          </p:nvSpPr>
          <p:spPr bwMode="auto">
            <a:xfrm flipV="1">
              <a:off x="2737" y="1274"/>
              <a:ext cx="1079" cy="668"/>
            </a:xfrm>
            <a:prstGeom prst="line">
              <a:avLst/>
            </a:prstGeom>
            <a:noFill/>
            <a:ln w="38100">
              <a:solidFill>
                <a:schemeClr val="tx1"/>
              </a:solidFill>
              <a:prstDash val="dash"/>
              <a:round/>
              <a:headEnd/>
              <a:tailEnd/>
            </a:ln>
          </p:spPr>
          <p:txBody>
            <a:bodyPr/>
            <a:lstStyle/>
            <a:p>
              <a:endParaRPr lang="en-US"/>
            </a:p>
          </p:txBody>
        </p:sp>
        <p:sp>
          <p:nvSpPr>
            <p:cNvPr id="32927" name="Line 156"/>
            <p:cNvSpPr>
              <a:spLocks noChangeAspect="1" noChangeShapeType="1"/>
            </p:cNvSpPr>
            <p:nvPr/>
          </p:nvSpPr>
          <p:spPr bwMode="auto">
            <a:xfrm>
              <a:off x="2737" y="1942"/>
              <a:ext cx="154" cy="771"/>
            </a:xfrm>
            <a:prstGeom prst="line">
              <a:avLst/>
            </a:prstGeom>
            <a:noFill/>
            <a:ln w="38100">
              <a:solidFill>
                <a:schemeClr val="tx1"/>
              </a:solidFill>
              <a:prstDash val="dash"/>
              <a:round/>
              <a:headEnd/>
              <a:tailEnd/>
            </a:ln>
          </p:spPr>
          <p:txBody>
            <a:bodyPr/>
            <a:lstStyle/>
            <a:p>
              <a:endParaRPr lang="en-US"/>
            </a:p>
          </p:txBody>
        </p:sp>
      </p:grpSp>
      <p:grpSp>
        <p:nvGrpSpPr>
          <p:cNvPr id="8" name="Group 171"/>
          <p:cNvGrpSpPr>
            <a:grpSpLocks/>
          </p:cNvGrpSpPr>
          <p:nvPr/>
        </p:nvGrpSpPr>
        <p:grpSpPr bwMode="auto">
          <a:xfrm>
            <a:off x="1898650" y="1042988"/>
            <a:ext cx="1874838" cy="2120900"/>
            <a:chOff x="1196" y="657"/>
            <a:chExt cx="1181" cy="1336"/>
          </a:xfrm>
        </p:grpSpPr>
        <p:sp>
          <p:nvSpPr>
            <p:cNvPr id="32922" name="Line 163"/>
            <p:cNvSpPr>
              <a:spLocks noChangeAspect="1" noChangeShapeType="1"/>
            </p:cNvSpPr>
            <p:nvPr/>
          </p:nvSpPr>
          <p:spPr bwMode="auto">
            <a:xfrm>
              <a:off x="1812" y="1274"/>
              <a:ext cx="565" cy="154"/>
            </a:xfrm>
            <a:prstGeom prst="line">
              <a:avLst/>
            </a:prstGeom>
            <a:noFill/>
            <a:ln w="38100">
              <a:solidFill>
                <a:schemeClr val="tx1"/>
              </a:solidFill>
              <a:prstDash val="dash"/>
              <a:round/>
              <a:headEnd/>
              <a:tailEnd/>
            </a:ln>
          </p:spPr>
          <p:txBody>
            <a:bodyPr/>
            <a:lstStyle/>
            <a:p>
              <a:endParaRPr lang="en-US"/>
            </a:p>
          </p:txBody>
        </p:sp>
        <p:sp>
          <p:nvSpPr>
            <p:cNvPr id="32923" name="Line 164"/>
            <p:cNvSpPr>
              <a:spLocks noChangeAspect="1" noChangeShapeType="1"/>
            </p:cNvSpPr>
            <p:nvPr/>
          </p:nvSpPr>
          <p:spPr bwMode="auto">
            <a:xfrm>
              <a:off x="1196" y="657"/>
              <a:ext cx="616" cy="617"/>
            </a:xfrm>
            <a:prstGeom prst="line">
              <a:avLst/>
            </a:prstGeom>
            <a:noFill/>
            <a:ln w="38100">
              <a:solidFill>
                <a:schemeClr val="tx1"/>
              </a:solidFill>
              <a:prstDash val="dash"/>
              <a:round/>
              <a:headEnd/>
              <a:tailEnd/>
            </a:ln>
          </p:spPr>
          <p:txBody>
            <a:bodyPr/>
            <a:lstStyle/>
            <a:p>
              <a:endParaRPr lang="en-US"/>
            </a:p>
          </p:txBody>
        </p:sp>
        <p:sp>
          <p:nvSpPr>
            <p:cNvPr id="32924" name="Line 165"/>
            <p:cNvSpPr>
              <a:spLocks noChangeAspect="1" noChangeShapeType="1"/>
            </p:cNvSpPr>
            <p:nvPr/>
          </p:nvSpPr>
          <p:spPr bwMode="auto">
            <a:xfrm flipH="1">
              <a:off x="1555" y="1274"/>
              <a:ext cx="257" cy="719"/>
            </a:xfrm>
            <a:prstGeom prst="line">
              <a:avLst/>
            </a:prstGeom>
            <a:noFill/>
            <a:ln w="38100">
              <a:solidFill>
                <a:schemeClr val="tx1"/>
              </a:solidFill>
              <a:prstDash val="dash"/>
              <a:round/>
              <a:headEnd/>
              <a:tailEnd/>
            </a:ln>
          </p:spPr>
          <p:txBody>
            <a:bodyPr/>
            <a:lstStyle/>
            <a:p>
              <a:endParaRPr lang="en-US"/>
            </a:p>
          </p:txBody>
        </p:sp>
      </p:grpSp>
      <p:grpSp>
        <p:nvGrpSpPr>
          <p:cNvPr id="9" name="Group 170"/>
          <p:cNvGrpSpPr>
            <a:grpSpLocks/>
          </p:cNvGrpSpPr>
          <p:nvPr/>
        </p:nvGrpSpPr>
        <p:grpSpPr bwMode="auto">
          <a:xfrm>
            <a:off x="5405438" y="879475"/>
            <a:ext cx="2120900" cy="1876425"/>
            <a:chOff x="3405" y="554"/>
            <a:chExt cx="1336" cy="1182"/>
          </a:xfrm>
        </p:grpSpPr>
        <p:sp>
          <p:nvSpPr>
            <p:cNvPr id="32919" name="Line 160"/>
            <p:cNvSpPr>
              <a:spLocks noChangeAspect="1" noChangeShapeType="1"/>
            </p:cNvSpPr>
            <p:nvPr/>
          </p:nvSpPr>
          <p:spPr bwMode="auto">
            <a:xfrm>
              <a:off x="3405" y="554"/>
              <a:ext cx="411" cy="720"/>
            </a:xfrm>
            <a:prstGeom prst="line">
              <a:avLst/>
            </a:prstGeom>
            <a:noFill/>
            <a:ln w="38100">
              <a:solidFill>
                <a:schemeClr val="tx1"/>
              </a:solidFill>
              <a:prstDash val="dash"/>
              <a:round/>
              <a:headEnd/>
              <a:tailEnd/>
            </a:ln>
          </p:spPr>
          <p:txBody>
            <a:bodyPr/>
            <a:lstStyle/>
            <a:p>
              <a:endParaRPr lang="en-US"/>
            </a:p>
          </p:txBody>
        </p:sp>
        <p:sp>
          <p:nvSpPr>
            <p:cNvPr id="32920" name="Line 161"/>
            <p:cNvSpPr>
              <a:spLocks noChangeAspect="1" noChangeShapeType="1"/>
            </p:cNvSpPr>
            <p:nvPr/>
          </p:nvSpPr>
          <p:spPr bwMode="auto">
            <a:xfrm>
              <a:off x="3816" y="1274"/>
              <a:ext cx="925" cy="205"/>
            </a:xfrm>
            <a:prstGeom prst="line">
              <a:avLst/>
            </a:prstGeom>
            <a:noFill/>
            <a:ln w="38100">
              <a:solidFill>
                <a:schemeClr val="tx1"/>
              </a:solidFill>
              <a:prstDash val="dash"/>
              <a:round/>
              <a:headEnd/>
              <a:tailEnd/>
            </a:ln>
          </p:spPr>
          <p:txBody>
            <a:bodyPr/>
            <a:lstStyle/>
            <a:p>
              <a:endParaRPr lang="en-US"/>
            </a:p>
          </p:txBody>
        </p:sp>
        <p:sp>
          <p:nvSpPr>
            <p:cNvPr id="32921" name="Line 162"/>
            <p:cNvSpPr>
              <a:spLocks noChangeAspect="1" noChangeShapeType="1"/>
            </p:cNvSpPr>
            <p:nvPr/>
          </p:nvSpPr>
          <p:spPr bwMode="auto">
            <a:xfrm flipV="1">
              <a:off x="3508" y="1274"/>
              <a:ext cx="308" cy="462"/>
            </a:xfrm>
            <a:prstGeom prst="line">
              <a:avLst/>
            </a:prstGeom>
            <a:noFill/>
            <a:ln w="38100">
              <a:solidFill>
                <a:schemeClr val="tx1"/>
              </a:solidFill>
              <a:prstDash val="dash"/>
              <a:round/>
              <a:headEnd/>
              <a:tailEnd/>
            </a:ln>
          </p:spPr>
          <p:txBody>
            <a:bodyPr/>
            <a:lstStyle/>
            <a:p>
              <a:endParaRPr lang="en-US"/>
            </a:p>
          </p:txBody>
        </p:sp>
      </p:grpSp>
      <p:grpSp>
        <p:nvGrpSpPr>
          <p:cNvPr id="10" name="Group 169"/>
          <p:cNvGrpSpPr>
            <a:grpSpLocks/>
          </p:cNvGrpSpPr>
          <p:nvPr/>
        </p:nvGrpSpPr>
        <p:grpSpPr bwMode="auto">
          <a:xfrm>
            <a:off x="3856038" y="3898900"/>
            <a:ext cx="2120900" cy="1793875"/>
            <a:chOff x="2429" y="2456"/>
            <a:chExt cx="1336" cy="1130"/>
          </a:xfrm>
        </p:grpSpPr>
        <p:sp>
          <p:nvSpPr>
            <p:cNvPr id="32916" name="Line 157"/>
            <p:cNvSpPr>
              <a:spLocks noChangeAspect="1" noChangeShapeType="1"/>
            </p:cNvSpPr>
            <p:nvPr/>
          </p:nvSpPr>
          <p:spPr bwMode="auto">
            <a:xfrm flipH="1" flipV="1">
              <a:off x="2891" y="2764"/>
              <a:ext cx="874" cy="103"/>
            </a:xfrm>
            <a:prstGeom prst="line">
              <a:avLst/>
            </a:prstGeom>
            <a:noFill/>
            <a:ln w="38100">
              <a:solidFill>
                <a:schemeClr val="tx1"/>
              </a:solidFill>
              <a:prstDash val="dash"/>
              <a:round/>
              <a:headEnd/>
              <a:tailEnd/>
            </a:ln>
          </p:spPr>
          <p:txBody>
            <a:bodyPr/>
            <a:lstStyle/>
            <a:p>
              <a:endParaRPr lang="en-US"/>
            </a:p>
          </p:txBody>
        </p:sp>
        <p:sp>
          <p:nvSpPr>
            <p:cNvPr id="32917" name="Line 158"/>
            <p:cNvSpPr>
              <a:spLocks noChangeAspect="1" noChangeShapeType="1"/>
            </p:cNvSpPr>
            <p:nvPr/>
          </p:nvSpPr>
          <p:spPr bwMode="auto">
            <a:xfrm flipV="1">
              <a:off x="2429" y="2764"/>
              <a:ext cx="462" cy="822"/>
            </a:xfrm>
            <a:prstGeom prst="line">
              <a:avLst/>
            </a:prstGeom>
            <a:noFill/>
            <a:ln w="38100">
              <a:solidFill>
                <a:schemeClr val="tx1"/>
              </a:solidFill>
              <a:prstDash val="dash"/>
              <a:round/>
              <a:headEnd/>
              <a:tailEnd/>
            </a:ln>
          </p:spPr>
          <p:txBody>
            <a:bodyPr/>
            <a:lstStyle/>
            <a:p>
              <a:endParaRPr lang="en-US"/>
            </a:p>
          </p:txBody>
        </p:sp>
        <p:sp>
          <p:nvSpPr>
            <p:cNvPr id="32918" name="Line 159"/>
            <p:cNvSpPr>
              <a:spLocks noChangeAspect="1" noChangeShapeType="1"/>
            </p:cNvSpPr>
            <p:nvPr/>
          </p:nvSpPr>
          <p:spPr bwMode="auto">
            <a:xfrm>
              <a:off x="2583" y="2456"/>
              <a:ext cx="308" cy="308"/>
            </a:xfrm>
            <a:prstGeom prst="line">
              <a:avLst/>
            </a:prstGeom>
            <a:noFill/>
            <a:ln w="38100">
              <a:solidFill>
                <a:schemeClr val="tx1"/>
              </a:solidFill>
              <a:prstDash val="dash"/>
              <a:round/>
              <a:headEnd/>
              <a:tailEnd/>
            </a:ln>
          </p:spPr>
          <p:txBody>
            <a:bodyPr/>
            <a:lstStyle/>
            <a:p>
              <a:endParaRPr lang="en-US"/>
            </a:p>
          </p:txBody>
        </p:sp>
      </p:grpSp>
      <p:grpSp>
        <p:nvGrpSpPr>
          <p:cNvPr id="11" name="Group 2"/>
          <p:cNvGrpSpPr>
            <a:grpSpLocks noChangeAspect="1"/>
          </p:cNvGrpSpPr>
          <p:nvPr/>
        </p:nvGrpSpPr>
        <p:grpSpPr bwMode="auto">
          <a:xfrm>
            <a:off x="1244600" y="227013"/>
            <a:ext cx="6853238" cy="6200775"/>
            <a:chOff x="1056" y="288"/>
            <a:chExt cx="4032" cy="3648"/>
          </a:xfrm>
        </p:grpSpPr>
        <p:sp>
          <p:nvSpPr>
            <p:cNvPr id="32805" name="Oval 3"/>
            <p:cNvSpPr>
              <a:spLocks noChangeAspect="1" noChangeArrowheads="1"/>
            </p:cNvSpPr>
            <p:nvPr/>
          </p:nvSpPr>
          <p:spPr bwMode="auto">
            <a:xfrm>
              <a:off x="1824" y="196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06" name="Oval 4"/>
            <p:cNvSpPr>
              <a:spLocks noChangeAspect="1" noChangeArrowheads="1"/>
            </p:cNvSpPr>
            <p:nvPr/>
          </p:nvSpPr>
          <p:spPr bwMode="auto">
            <a:xfrm>
              <a:off x="1584" y="2064"/>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07" name="Oval 5"/>
            <p:cNvSpPr>
              <a:spLocks noChangeAspect="1" noChangeArrowheads="1"/>
            </p:cNvSpPr>
            <p:nvPr/>
          </p:nvSpPr>
          <p:spPr bwMode="auto">
            <a:xfrm>
              <a:off x="1920" y="187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08" name="Oval 6"/>
            <p:cNvSpPr>
              <a:spLocks noChangeAspect="1" noChangeArrowheads="1"/>
            </p:cNvSpPr>
            <p:nvPr/>
          </p:nvSpPr>
          <p:spPr bwMode="auto">
            <a:xfrm>
              <a:off x="2016" y="1776"/>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09" name="Oval 7"/>
            <p:cNvSpPr>
              <a:spLocks noChangeAspect="1" noChangeArrowheads="1"/>
            </p:cNvSpPr>
            <p:nvPr/>
          </p:nvSpPr>
          <p:spPr bwMode="auto">
            <a:xfrm>
              <a:off x="1920" y="2064"/>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10" name="Oval 8"/>
            <p:cNvSpPr>
              <a:spLocks noChangeAspect="1" noChangeArrowheads="1"/>
            </p:cNvSpPr>
            <p:nvPr/>
          </p:nvSpPr>
          <p:spPr bwMode="auto">
            <a:xfrm>
              <a:off x="1536" y="100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11" name="Oval 9"/>
            <p:cNvSpPr>
              <a:spLocks noChangeAspect="1" noChangeArrowheads="1"/>
            </p:cNvSpPr>
            <p:nvPr/>
          </p:nvSpPr>
          <p:spPr bwMode="auto">
            <a:xfrm>
              <a:off x="1824" y="1440"/>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12" name="Oval 10"/>
            <p:cNvSpPr>
              <a:spLocks noChangeAspect="1" noChangeArrowheads="1"/>
            </p:cNvSpPr>
            <p:nvPr/>
          </p:nvSpPr>
          <p:spPr bwMode="auto">
            <a:xfrm>
              <a:off x="2592" y="331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13" name="Oval 11"/>
            <p:cNvSpPr>
              <a:spLocks noChangeAspect="1" noChangeArrowheads="1"/>
            </p:cNvSpPr>
            <p:nvPr/>
          </p:nvSpPr>
          <p:spPr bwMode="auto">
            <a:xfrm>
              <a:off x="2448" y="340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14" name="Oval 12"/>
            <p:cNvSpPr>
              <a:spLocks noChangeAspect="1" noChangeArrowheads="1"/>
            </p:cNvSpPr>
            <p:nvPr/>
          </p:nvSpPr>
          <p:spPr bwMode="auto">
            <a:xfrm>
              <a:off x="2736" y="3360"/>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15" name="Oval 13"/>
            <p:cNvSpPr>
              <a:spLocks noChangeAspect="1" noChangeArrowheads="1"/>
            </p:cNvSpPr>
            <p:nvPr/>
          </p:nvSpPr>
          <p:spPr bwMode="auto">
            <a:xfrm>
              <a:off x="2784" y="3264"/>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16" name="Oval 14"/>
            <p:cNvSpPr>
              <a:spLocks noChangeAspect="1" noChangeArrowheads="1"/>
            </p:cNvSpPr>
            <p:nvPr/>
          </p:nvSpPr>
          <p:spPr bwMode="auto">
            <a:xfrm>
              <a:off x="2688" y="307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17" name="Oval 15"/>
            <p:cNvSpPr>
              <a:spLocks noChangeAspect="1" noChangeArrowheads="1"/>
            </p:cNvSpPr>
            <p:nvPr/>
          </p:nvSpPr>
          <p:spPr bwMode="auto">
            <a:xfrm>
              <a:off x="2832" y="2880"/>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18" name="Oval 16"/>
            <p:cNvSpPr>
              <a:spLocks noChangeAspect="1" noChangeArrowheads="1"/>
            </p:cNvSpPr>
            <p:nvPr/>
          </p:nvSpPr>
          <p:spPr bwMode="auto">
            <a:xfrm>
              <a:off x="3024" y="2976"/>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19" name="Oval 17"/>
            <p:cNvSpPr>
              <a:spLocks noChangeAspect="1" noChangeArrowheads="1"/>
            </p:cNvSpPr>
            <p:nvPr/>
          </p:nvSpPr>
          <p:spPr bwMode="auto">
            <a:xfrm>
              <a:off x="2688" y="259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20" name="Oval 18"/>
            <p:cNvSpPr>
              <a:spLocks noChangeAspect="1" noChangeArrowheads="1"/>
            </p:cNvSpPr>
            <p:nvPr/>
          </p:nvSpPr>
          <p:spPr bwMode="auto">
            <a:xfrm>
              <a:off x="2736" y="2736"/>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21" name="Oval 19"/>
            <p:cNvSpPr>
              <a:spLocks noChangeAspect="1" noChangeArrowheads="1"/>
            </p:cNvSpPr>
            <p:nvPr/>
          </p:nvSpPr>
          <p:spPr bwMode="auto">
            <a:xfrm>
              <a:off x="3312" y="2976"/>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22" name="Oval 20"/>
            <p:cNvSpPr>
              <a:spLocks noChangeAspect="1" noChangeArrowheads="1"/>
            </p:cNvSpPr>
            <p:nvPr/>
          </p:nvSpPr>
          <p:spPr bwMode="auto">
            <a:xfrm>
              <a:off x="3120" y="283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23" name="Oval 21"/>
            <p:cNvSpPr>
              <a:spLocks noChangeAspect="1" noChangeArrowheads="1"/>
            </p:cNvSpPr>
            <p:nvPr/>
          </p:nvSpPr>
          <p:spPr bwMode="auto">
            <a:xfrm>
              <a:off x="3696" y="3024"/>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24" name="Oval 22"/>
            <p:cNvSpPr>
              <a:spLocks noChangeAspect="1" noChangeArrowheads="1"/>
            </p:cNvSpPr>
            <p:nvPr/>
          </p:nvSpPr>
          <p:spPr bwMode="auto">
            <a:xfrm>
              <a:off x="2736" y="364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25" name="Oval 23"/>
            <p:cNvSpPr>
              <a:spLocks noChangeAspect="1" noChangeArrowheads="1"/>
            </p:cNvSpPr>
            <p:nvPr/>
          </p:nvSpPr>
          <p:spPr bwMode="auto">
            <a:xfrm>
              <a:off x="2256" y="3600"/>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26" name="Oval 24"/>
            <p:cNvSpPr>
              <a:spLocks noChangeAspect="1" noChangeArrowheads="1"/>
            </p:cNvSpPr>
            <p:nvPr/>
          </p:nvSpPr>
          <p:spPr bwMode="auto">
            <a:xfrm>
              <a:off x="2544" y="2880"/>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27" name="Oval 25"/>
            <p:cNvSpPr>
              <a:spLocks noChangeAspect="1" noChangeArrowheads="1"/>
            </p:cNvSpPr>
            <p:nvPr/>
          </p:nvSpPr>
          <p:spPr bwMode="auto">
            <a:xfrm>
              <a:off x="2592" y="259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28" name="Oval 26"/>
            <p:cNvSpPr>
              <a:spLocks noChangeAspect="1" noChangeArrowheads="1"/>
            </p:cNvSpPr>
            <p:nvPr/>
          </p:nvSpPr>
          <p:spPr bwMode="auto">
            <a:xfrm>
              <a:off x="4032" y="2976"/>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29" name="Oval 27"/>
            <p:cNvSpPr>
              <a:spLocks noChangeAspect="1" noChangeArrowheads="1"/>
            </p:cNvSpPr>
            <p:nvPr/>
          </p:nvSpPr>
          <p:spPr bwMode="auto">
            <a:xfrm>
              <a:off x="3456" y="283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30" name="Oval 28"/>
            <p:cNvSpPr>
              <a:spLocks noChangeAspect="1" noChangeArrowheads="1"/>
            </p:cNvSpPr>
            <p:nvPr/>
          </p:nvSpPr>
          <p:spPr bwMode="auto">
            <a:xfrm>
              <a:off x="4080" y="2784"/>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31" name="Oval 29"/>
            <p:cNvSpPr>
              <a:spLocks noChangeAspect="1" noChangeArrowheads="1"/>
            </p:cNvSpPr>
            <p:nvPr/>
          </p:nvSpPr>
          <p:spPr bwMode="auto">
            <a:xfrm>
              <a:off x="3744" y="2736"/>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32" name="Oval 30"/>
            <p:cNvSpPr>
              <a:spLocks noChangeAspect="1" noChangeArrowheads="1"/>
            </p:cNvSpPr>
            <p:nvPr/>
          </p:nvSpPr>
          <p:spPr bwMode="auto">
            <a:xfrm>
              <a:off x="2832" y="2400"/>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33" name="Oval 31"/>
            <p:cNvSpPr>
              <a:spLocks noChangeAspect="1" noChangeArrowheads="1"/>
            </p:cNvSpPr>
            <p:nvPr/>
          </p:nvSpPr>
          <p:spPr bwMode="auto">
            <a:xfrm>
              <a:off x="2640" y="220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34" name="Oval 32"/>
            <p:cNvSpPr>
              <a:spLocks noChangeAspect="1" noChangeArrowheads="1"/>
            </p:cNvSpPr>
            <p:nvPr/>
          </p:nvSpPr>
          <p:spPr bwMode="auto">
            <a:xfrm>
              <a:off x="2016" y="2016"/>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35" name="Oval 33"/>
            <p:cNvSpPr>
              <a:spLocks noChangeAspect="1" noChangeArrowheads="1"/>
            </p:cNvSpPr>
            <p:nvPr/>
          </p:nvSpPr>
          <p:spPr bwMode="auto">
            <a:xfrm>
              <a:off x="1488" y="864"/>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36" name="Oval 34"/>
            <p:cNvSpPr>
              <a:spLocks noChangeAspect="1" noChangeArrowheads="1"/>
            </p:cNvSpPr>
            <p:nvPr/>
          </p:nvSpPr>
          <p:spPr bwMode="auto">
            <a:xfrm>
              <a:off x="2016" y="2160"/>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37" name="Oval 35"/>
            <p:cNvSpPr>
              <a:spLocks noChangeAspect="1" noChangeArrowheads="1"/>
            </p:cNvSpPr>
            <p:nvPr/>
          </p:nvSpPr>
          <p:spPr bwMode="auto">
            <a:xfrm>
              <a:off x="1728" y="211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38" name="Oval 36"/>
            <p:cNvSpPr>
              <a:spLocks noChangeAspect="1" noChangeArrowheads="1"/>
            </p:cNvSpPr>
            <p:nvPr/>
          </p:nvSpPr>
          <p:spPr bwMode="auto">
            <a:xfrm>
              <a:off x="1824" y="1776"/>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39" name="Oval 37"/>
            <p:cNvSpPr>
              <a:spLocks noChangeAspect="1" noChangeArrowheads="1"/>
            </p:cNvSpPr>
            <p:nvPr/>
          </p:nvSpPr>
          <p:spPr bwMode="auto">
            <a:xfrm>
              <a:off x="1440" y="1920"/>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40" name="Oval 38"/>
            <p:cNvSpPr>
              <a:spLocks noChangeAspect="1" noChangeArrowheads="1"/>
            </p:cNvSpPr>
            <p:nvPr/>
          </p:nvSpPr>
          <p:spPr bwMode="auto">
            <a:xfrm>
              <a:off x="2112" y="1680"/>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41" name="Oval 39"/>
            <p:cNvSpPr>
              <a:spLocks noChangeAspect="1" noChangeArrowheads="1"/>
            </p:cNvSpPr>
            <p:nvPr/>
          </p:nvSpPr>
          <p:spPr bwMode="auto">
            <a:xfrm>
              <a:off x="2352" y="187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42" name="Oval 40"/>
            <p:cNvSpPr>
              <a:spLocks noChangeAspect="1" noChangeArrowheads="1"/>
            </p:cNvSpPr>
            <p:nvPr/>
          </p:nvSpPr>
          <p:spPr bwMode="auto">
            <a:xfrm>
              <a:off x="2448" y="163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43" name="Oval 41"/>
            <p:cNvSpPr>
              <a:spLocks noChangeAspect="1" noChangeArrowheads="1"/>
            </p:cNvSpPr>
            <p:nvPr/>
          </p:nvSpPr>
          <p:spPr bwMode="auto">
            <a:xfrm>
              <a:off x="2256" y="148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44" name="Oval 42"/>
            <p:cNvSpPr>
              <a:spLocks noChangeAspect="1" noChangeArrowheads="1"/>
            </p:cNvSpPr>
            <p:nvPr/>
          </p:nvSpPr>
          <p:spPr bwMode="auto">
            <a:xfrm>
              <a:off x="2160" y="124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45" name="Oval 43"/>
            <p:cNvSpPr>
              <a:spLocks noChangeAspect="1" noChangeArrowheads="1"/>
            </p:cNvSpPr>
            <p:nvPr/>
          </p:nvSpPr>
          <p:spPr bwMode="auto">
            <a:xfrm>
              <a:off x="2160" y="1584"/>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46" name="Oval 44"/>
            <p:cNvSpPr>
              <a:spLocks noChangeAspect="1" noChangeArrowheads="1"/>
            </p:cNvSpPr>
            <p:nvPr/>
          </p:nvSpPr>
          <p:spPr bwMode="auto">
            <a:xfrm>
              <a:off x="2640" y="2016"/>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47" name="Oval 45"/>
            <p:cNvSpPr>
              <a:spLocks noChangeAspect="1" noChangeArrowheads="1"/>
            </p:cNvSpPr>
            <p:nvPr/>
          </p:nvSpPr>
          <p:spPr bwMode="auto">
            <a:xfrm>
              <a:off x="3408" y="1920"/>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48" name="Oval 46"/>
            <p:cNvSpPr>
              <a:spLocks noChangeAspect="1" noChangeArrowheads="1"/>
            </p:cNvSpPr>
            <p:nvPr/>
          </p:nvSpPr>
          <p:spPr bwMode="auto">
            <a:xfrm>
              <a:off x="3216" y="235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49" name="Oval 47"/>
            <p:cNvSpPr>
              <a:spLocks noChangeAspect="1" noChangeArrowheads="1"/>
            </p:cNvSpPr>
            <p:nvPr/>
          </p:nvSpPr>
          <p:spPr bwMode="auto">
            <a:xfrm>
              <a:off x="3264" y="244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50" name="Oval 48"/>
            <p:cNvSpPr>
              <a:spLocks noChangeAspect="1" noChangeArrowheads="1"/>
            </p:cNvSpPr>
            <p:nvPr/>
          </p:nvSpPr>
          <p:spPr bwMode="auto">
            <a:xfrm>
              <a:off x="3792" y="1536"/>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51" name="Oval 49"/>
            <p:cNvSpPr>
              <a:spLocks noChangeAspect="1" noChangeArrowheads="1"/>
            </p:cNvSpPr>
            <p:nvPr/>
          </p:nvSpPr>
          <p:spPr bwMode="auto">
            <a:xfrm>
              <a:off x="3408" y="1536"/>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52" name="Oval 50"/>
            <p:cNvSpPr>
              <a:spLocks noChangeAspect="1" noChangeArrowheads="1"/>
            </p:cNvSpPr>
            <p:nvPr/>
          </p:nvSpPr>
          <p:spPr bwMode="auto">
            <a:xfrm>
              <a:off x="3552" y="1680"/>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53" name="Oval 51"/>
            <p:cNvSpPr>
              <a:spLocks noChangeAspect="1" noChangeArrowheads="1"/>
            </p:cNvSpPr>
            <p:nvPr/>
          </p:nvSpPr>
          <p:spPr bwMode="auto">
            <a:xfrm>
              <a:off x="4128" y="1536"/>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54" name="Oval 52"/>
            <p:cNvSpPr>
              <a:spLocks noChangeAspect="1" noChangeArrowheads="1"/>
            </p:cNvSpPr>
            <p:nvPr/>
          </p:nvSpPr>
          <p:spPr bwMode="auto">
            <a:xfrm>
              <a:off x="3312" y="1296"/>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55" name="Oval 53"/>
            <p:cNvSpPr>
              <a:spLocks noChangeAspect="1" noChangeArrowheads="1"/>
            </p:cNvSpPr>
            <p:nvPr/>
          </p:nvSpPr>
          <p:spPr bwMode="auto">
            <a:xfrm>
              <a:off x="1680" y="1104"/>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56" name="Oval 54"/>
            <p:cNvSpPr>
              <a:spLocks noChangeAspect="1" noChangeArrowheads="1"/>
            </p:cNvSpPr>
            <p:nvPr/>
          </p:nvSpPr>
          <p:spPr bwMode="auto">
            <a:xfrm>
              <a:off x="1200" y="864"/>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57" name="Oval 55"/>
            <p:cNvSpPr>
              <a:spLocks noChangeAspect="1" noChangeArrowheads="1"/>
            </p:cNvSpPr>
            <p:nvPr/>
          </p:nvSpPr>
          <p:spPr bwMode="auto">
            <a:xfrm>
              <a:off x="1488" y="480"/>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58" name="Oval 56"/>
            <p:cNvSpPr>
              <a:spLocks noChangeAspect="1" noChangeArrowheads="1"/>
            </p:cNvSpPr>
            <p:nvPr/>
          </p:nvSpPr>
          <p:spPr bwMode="auto">
            <a:xfrm>
              <a:off x="3552" y="1056"/>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59" name="Oval 57"/>
            <p:cNvSpPr>
              <a:spLocks noChangeAspect="1" noChangeArrowheads="1"/>
            </p:cNvSpPr>
            <p:nvPr/>
          </p:nvSpPr>
          <p:spPr bwMode="auto">
            <a:xfrm>
              <a:off x="3264" y="816"/>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60" name="Oval 58"/>
            <p:cNvSpPr>
              <a:spLocks noChangeAspect="1" noChangeArrowheads="1"/>
            </p:cNvSpPr>
            <p:nvPr/>
          </p:nvSpPr>
          <p:spPr bwMode="auto">
            <a:xfrm>
              <a:off x="3696" y="67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61" name="Oval 59"/>
            <p:cNvSpPr>
              <a:spLocks noChangeAspect="1" noChangeArrowheads="1"/>
            </p:cNvSpPr>
            <p:nvPr/>
          </p:nvSpPr>
          <p:spPr bwMode="auto">
            <a:xfrm>
              <a:off x="3504" y="76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62" name="Oval 60"/>
            <p:cNvSpPr>
              <a:spLocks noChangeAspect="1" noChangeArrowheads="1"/>
            </p:cNvSpPr>
            <p:nvPr/>
          </p:nvSpPr>
          <p:spPr bwMode="auto">
            <a:xfrm>
              <a:off x="3408" y="480"/>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63" name="Oval 61"/>
            <p:cNvSpPr>
              <a:spLocks noChangeAspect="1" noChangeArrowheads="1"/>
            </p:cNvSpPr>
            <p:nvPr/>
          </p:nvSpPr>
          <p:spPr bwMode="auto">
            <a:xfrm>
              <a:off x="4464" y="1584"/>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64" name="Oval 62"/>
            <p:cNvSpPr>
              <a:spLocks noChangeAspect="1" noChangeArrowheads="1"/>
            </p:cNvSpPr>
            <p:nvPr/>
          </p:nvSpPr>
          <p:spPr bwMode="auto">
            <a:xfrm>
              <a:off x="4656" y="1344"/>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65" name="Oval 63"/>
            <p:cNvSpPr>
              <a:spLocks noChangeAspect="1" noChangeArrowheads="1"/>
            </p:cNvSpPr>
            <p:nvPr/>
          </p:nvSpPr>
          <p:spPr bwMode="auto">
            <a:xfrm>
              <a:off x="5040" y="1536"/>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66" name="Oval 64"/>
            <p:cNvSpPr>
              <a:spLocks noChangeAspect="1" noChangeArrowheads="1"/>
            </p:cNvSpPr>
            <p:nvPr/>
          </p:nvSpPr>
          <p:spPr bwMode="auto">
            <a:xfrm>
              <a:off x="4944" y="172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67" name="Oval 65"/>
            <p:cNvSpPr>
              <a:spLocks noChangeAspect="1" noChangeArrowheads="1"/>
            </p:cNvSpPr>
            <p:nvPr/>
          </p:nvSpPr>
          <p:spPr bwMode="auto">
            <a:xfrm>
              <a:off x="3648" y="124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68" name="Oval 66"/>
            <p:cNvSpPr>
              <a:spLocks noChangeAspect="1" noChangeArrowheads="1"/>
            </p:cNvSpPr>
            <p:nvPr/>
          </p:nvSpPr>
          <p:spPr bwMode="auto">
            <a:xfrm>
              <a:off x="3312" y="576"/>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69" name="Oval 67"/>
            <p:cNvSpPr>
              <a:spLocks noChangeAspect="1" noChangeArrowheads="1"/>
            </p:cNvSpPr>
            <p:nvPr/>
          </p:nvSpPr>
          <p:spPr bwMode="auto">
            <a:xfrm>
              <a:off x="4272" y="139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70" name="Oval 68"/>
            <p:cNvSpPr>
              <a:spLocks noChangeAspect="1" noChangeArrowheads="1"/>
            </p:cNvSpPr>
            <p:nvPr/>
          </p:nvSpPr>
          <p:spPr bwMode="auto">
            <a:xfrm>
              <a:off x="4032" y="1440"/>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71" name="Oval 69"/>
            <p:cNvSpPr>
              <a:spLocks noChangeAspect="1" noChangeArrowheads="1"/>
            </p:cNvSpPr>
            <p:nvPr/>
          </p:nvSpPr>
          <p:spPr bwMode="auto">
            <a:xfrm>
              <a:off x="2400" y="220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72" name="Oval 70"/>
            <p:cNvSpPr>
              <a:spLocks noChangeAspect="1" noChangeArrowheads="1"/>
            </p:cNvSpPr>
            <p:nvPr/>
          </p:nvSpPr>
          <p:spPr bwMode="auto">
            <a:xfrm>
              <a:off x="2976" y="163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73" name="Oval 71"/>
            <p:cNvSpPr>
              <a:spLocks noChangeAspect="1" noChangeArrowheads="1"/>
            </p:cNvSpPr>
            <p:nvPr/>
          </p:nvSpPr>
          <p:spPr bwMode="auto">
            <a:xfrm>
              <a:off x="2016" y="148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74" name="Oval 72"/>
            <p:cNvSpPr>
              <a:spLocks noChangeAspect="1" noChangeArrowheads="1"/>
            </p:cNvSpPr>
            <p:nvPr/>
          </p:nvSpPr>
          <p:spPr bwMode="auto">
            <a:xfrm>
              <a:off x="3072" y="2400"/>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75" name="Oval 73"/>
            <p:cNvSpPr>
              <a:spLocks noChangeAspect="1" noChangeArrowheads="1"/>
            </p:cNvSpPr>
            <p:nvPr/>
          </p:nvSpPr>
          <p:spPr bwMode="auto">
            <a:xfrm>
              <a:off x="3024" y="2640"/>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76" name="Oval 74"/>
            <p:cNvSpPr>
              <a:spLocks noChangeAspect="1" noChangeArrowheads="1"/>
            </p:cNvSpPr>
            <p:nvPr/>
          </p:nvSpPr>
          <p:spPr bwMode="auto">
            <a:xfrm>
              <a:off x="3168" y="2640"/>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77" name="Oval 75"/>
            <p:cNvSpPr>
              <a:spLocks noChangeAspect="1" noChangeArrowheads="1"/>
            </p:cNvSpPr>
            <p:nvPr/>
          </p:nvSpPr>
          <p:spPr bwMode="auto">
            <a:xfrm>
              <a:off x="3936" y="1296"/>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78" name="Oval 76"/>
            <p:cNvSpPr>
              <a:spLocks noChangeAspect="1" noChangeArrowheads="1"/>
            </p:cNvSpPr>
            <p:nvPr/>
          </p:nvSpPr>
          <p:spPr bwMode="auto">
            <a:xfrm>
              <a:off x="3840" y="115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79" name="Oval 77"/>
            <p:cNvSpPr>
              <a:spLocks noChangeAspect="1" noChangeArrowheads="1"/>
            </p:cNvSpPr>
            <p:nvPr/>
          </p:nvSpPr>
          <p:spPr bwMode="auto">
            <a:xfrm>
              <a:off x="4128" y="1296"/>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80" name="Oval 78"/>
            <p:cNvSpPr>
              <a:spLocks noChangeAspect="1" noChangeArrowheads="1"/>
            </p:cNvSpPr>
            <p:nvPr/>
          </p:nvSpPr>
          <p:spPr bwMode="auto">
            <a:xfrm>
              <a:off x="4416" y="115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81" name="Oval 79"/>
            <p:cNvSpPr>
              <a:spLocks noChangeAspect="1" noChangeArrowheads="1"/>
            </p:cNvSpPr>
            <p:nvPr/>
          </p:nvSpPr>
          <p:spPr bwMode="auto">
            <a:xfrm>
              <a:off x="4368" y="172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82" name="Oval 80"/>
            <p:cNvSpPr>
              <a:spLocks noChangeAspect="1" noChangeArrowheads="1"/>
            </p:cNvSpPr>
            <p:nvPr/>
          </p:nvSpPr>
          <p:spPr bwMode="auto">
            <a:xfrm>
              <a:off x="4992" y="187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83" name="Oval 81"/>
            <p:cNvSpPr>
              <a:spLocks noChangeAspect="1" noChangeArrowheads="1"/>
            </p:cNvSpPr>
            <p:nvPr/>
          </p:nvSpPr>
          <p:spPr bwMode="auto">
            <a:xfrm>
              <a:off x="4896" y="1344"/>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84" name="Oval 82"/>
            <p:cNvSpPr>
              <a:spLocks noChangeAspect="1" noChangeArrowheads="1"/>
            </p:cNvSpPr>
            <p:nvPr/>
          </p:nvSpPr>
          <p:spPr bwMode="auto">
            <a:xfrm>
              <a:off x="3072" y="2784"/>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85" name="Oval 83"/>
            <p:cNvSpPr>
              <a:spLocks noChangeAspect="1" noChangeArrowheads="1"/>
            </p:cNvSpPr>
            <p:nvPr/>
          </p:nvSpPr>
          <p:spPr bwMode="auto">
            <a:xfrm>
              <a:off x="2496" y="3696"/>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86" name="Oval 84"/>
            <p:cNvSpPr>
              <a:spLocks noChangeAspect="1" noChangeArrowheads="1"/>
            </p:cNvSpPr>
            <p:nvPr/>
          </p:nvSpPr>
          <p:spPr bwMode="auto">
            <a:xfrm>
              <a:off x="3888" y="2640"/>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87" name="Oval 85"/>
            <p:cNvSpPr>
              <a:spLocks noChangeAspect="1" noChangeArrowheads="1"/>
            </p:cNvSpPr>
            <p:nvPr/>
          </p:nvSpPr>
          <p:spPr bwMode="auto">
            <a:xfrm>
              <a:off x="4176" y="316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88" name="Oval 86"/>
            <p:cNvSpPr>
              <a:spLocks noChangeAspect="1" noChangeArrowheads="1"/>
            </p:cNvSpPr>
            <p:nvPr/>
          </p:nvSpPr>
          <p:spPr bwMode="auto">
            <a:xfrm>
              <a:off x="2640" y="388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89" name="Oval 87"/>
            <p:cNvSpPr>
              <a:spLocks noChangeAspect="1" noChangeArrowheads="1"/>
            </p:cNvSpPr>
            <p:nvPr/>
          </p:nvSpPr>
          <p:spPr bwMode="auto">
            <a:xfrm>
              <a:off x="1296" y="1824"/>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90" name="Oval 88"/>
            <p:cNvSpPr>
              <a:spLocks noChangeAspect="1" noChangeArrowheads="1"/>
            </p:cNvSpPr>
            <p:nvPr/>
          </p:nvSpPr>
          <p:spPr bwMode="auto">
            <a:xfrm>
              <a:off x="1584" y="1824"/>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91" name="Oval 89"/>
            <p:cNvSpPr>
              <a:spLocks noChangeAspect="1" noChangeArrowheads="1"/>
            </p:cNvSpPr>
            <p:nvPr/>
          </p:nvSpPr>
          <p:spPr bwMode="auto">
            <a:xfrm>
              <a:off x="1536" y="172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92" name="Oval 90"/>
            <p:cNvSpPr>
              <a:spLocks noChangeAspect="1" noChangeArrowheads="1"/>
            </p:cNvSpPr>
            <p:nvPr/>
          </p:nvSpPr>
          <p:spPr bwMode="auto">
            <a:xfrm>
              <a:off x="2352" y="2304"/>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93" name="Oval 91"/>
            <p:cNvSpPr>
              <a:spLocks noChangeAspect="1" noChangeArrowheads="1"/>
            </p:cNvSpPr>
            <p:nvPr/>
          </p:nvSpPr>
          <p:spPr bwMode="auto">
            <a:xfrm>
              <a:off x="2784" y="220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94" name="Oval 92"/>
            <p:cNvSpPr>
              <a:spLocks noChangeAspect="1" noChangeArrowheads="1"/>
            </p:cNvSpPr>
            <p:nvPr/>
          </p:nvSpPr>
          <p:spPr bwMode="auto">
            <a:xfrm>
              <a:off x="2496" y="720"/>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95" name="Oval 93"/>
            <p:cNvSpPr>
              <a:spLocks noChangeAspect="1" noChangeArrowheads="1"/>
            </p:cNvSpPr>
            <p:nvPr/>
          </p:nvSpPr>
          <p:spPr bwMode="auto">
            <a:xfrm>
              <a:off x="2544" y="2256"/>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96" name="Oval 94"/>
            <p:cNvSpPr>
              <a:spLocks noChangeAspect="1" noChangeArrowheads="1"/>
            </p:cNvSpPr>
            <p:nvPr/>
          </p:nvSpPr>
          <p:spPr bwMode="auto">
            <a:xfrm>
              <a:off x="2160" y="960"/>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97" name="Oval 95"/>
            <p:cNvSpPr>
              <a:spLocks noChangeAspect="1" noChangeArrowheads="1"/>
            </p:cNvSpPr>
            <p:nvPr/>
          </p:nvSpPr>
          <p:spPr bwMode="auto">
            <a:xfrm>
              <a:off x="2112" y="2256"/>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98" name="Oval 96"/>
            <p:cNvSpPr>
              <a:spLocks noChangeAspect="1" noChangeArrowheads="1"/>
            </p:cNvSpPr>
            <p:nvPr/>
          </p:nvSpPr>
          <p:spPr bwMode="auto">
            <a:xfrm>
              <a:off x="2736" y="163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99" name="Oval 97"/>
            <p:cNvSpPr>
              <a:spLocks noChangeAspect="1" noChangeArrowheads="1"/>
            </p:cNvSpPr>
            <p:nvPr/>
          </p:nvSpPr>
          <p:spPr bwMode="auto">
            <a:xfrm>
              <a:off x="2640" y="115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900" name="Oval 98"/>
            <p:cNvSpPr>
              <a:spLocks noChangeAspect="1" noChangeArrowheads="1"/>
            </p:cNvSpPr>
            <p:nvPr/>
          </p:nvSpPr>
          <p:spPr bwMode="auto">
            <a:xfrm>
              <a:off x="2544" y="1296"/>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901" name="Oval 99"/>
            <p:cNvSpPr>
              <a:spLocks noChangeAspect="1" noChangeArrowheads="1"/>
            </p:cNvSpPr>
            <p:nvPr/>
          </p:nvSpPr>
          <p:spPr bwMode="auto">
            <a:xfrm>
              <a:off x="2736" y="139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902" name="Oval 100"/>
            <p:cNvSpPr>
              <a:spLocks noChangeAspect="1" noChangeArrowheads="1"/>
            </p:cNvSpPr>
            <p:nvPr/>
          </p:nvSpPr>
          <p:spPr bwMode="auto">
            <a:xfrm>
              <a:off x="1152" y="43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903" name="Oval 101"/>
            <p:cNvSpPr>
              <a:spLocks noChangeAspect="1" noChangeArrowheads="1"/>
            </p:cNvSpPr>
            <p:nvPr/>
          </p:nvSpPr>
          <p:spPr bwMode="auto">
            <a:xfrm>
              <a:off x="1056" y="624"/>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904" name="Oval 102"/>
            <p:cNvSpPr>
              <a:spLocks noChangeAspect="1" noChangeArrowheads="1"/>
            </p:cNvSpPr>
            <p:nvPr/>
          </p:nvSpPr>
          <p:spPr bwMode="auto">
            <a:xfrm>
              <a:off x="1632" y="576"/>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905" name="Oval 103"/>
            <p:cNvSpPr>
              <a:spLocks noChangeAspect="1" noChangeArrowheads="1"/>
            </p:cNvSpPr>
            <p:nvPr/>
          </p:nvSpPr>
          <p:spPr bwMode="auto">
            <a:xfrm>
              <a:off x="1344" y="100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906" name="Oval 104"/>
            <p:cNvSpPr>
              <a:spLocks noChangeAspect="1" noChangeArrowheads="1"/>
            </p:cNvSpPr>
            <p:nvPr/>
          </p:nvSpPr>
          <p:spPr bwMode="auto">
            <a:xfrm>
              <a:off x="2256" y="2016"/>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907" name="Oval 105"/>
            <p:cNvSpPr>
              <a:spLocks noChangeAspect="1" noChangeArrowheads="1"/>
            </p:cNvSpPr>
            <p:nvPr/>
          </p:nvSpPr>
          <p:spPr bwMode="auto">
            <a:xfrm>
              <a:off x="3216" y="211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908" name="Oval 106"/>
            <p:cNvSpPr>
              <a:spLocks noChangeAspect="1" noChangeArrowheads="1"/>
            </p:cNvSpPr>
            <p:nvPr/>
          </p:nvSpPr>
          <p:spPr bwMode="auto">
            <a:xfrm>
              <a:off x="3072" y="211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909" name="Oval 107"/>
            <p:cNvSpPr>
              <a:spLocks noChangeAspect="1" noChangeArrowheads="1"/>
            </p:cNvSpPr>
            <p:nvPr/>
          </p:nvSpPr>
          <p:spPr bwMode="auto">
            <a:xfrm>
              <a:off x="3216" y="163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910" name="Oval 108"/>
            <p:cNvSpPr>
              <a:spLocks noChangeAspect="1" noChangeArrowheads="1"/>
            </p:cNvSpPr>
            <p:nvPr/>
          </p:nvSpPr>
          <p:spPr bwMode="auto">
            <a:xfrm>
              <a:off x="3312" y="1776"/>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911" name="Oval 109"/>
            <p:cNvSpPr>
              <a:spLocks noChangeAspect="1" noChangeArrowheads="1"/>
            </p:cNvSpPr>
            <p:nvPr/>
          </p:nvSpPr>
          <p:spPr bwMode="auto">
            <a:xfrm>
              <a:off x="3696" y="91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912" name="Oval 110"/>
            <p:cNvSpPr>
              <a:spLocks noChangeAspect="1" noChangeArrowheads="1"/>
            </p:cNvSpPr>
            <p:nvPr/>
          </p:nvSpPr>
          <p:spPr bwMode="auto">
            <a:xfrm>
              <a:off x="3600" y="43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913" name="Oval 111"/>
            <p:cNvSpPr>
              <a:spLocks noChangeAspect="1" noChangeArrowheads="1"/>
            </p:cNvSpPr>
            <p:nvPr/>
          </p:nvSpPr>
          <p:spPr bwMode="auto">
            <a:xfrm>
              <a:off x="3216" y="384"/>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914" name="Oval 112"/>
            <p:cNvSpPr>
              <a:spLocks noChangeAspect="1" noChangeArrowheads="1"/>
            </p:cNvSpPr>
            <p:nvPr/>
          </p:nvSpPr>
          <p:spPr bwMode="auto">
            <a:xfrm>
              <a:off x="3312" y="28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915" name="Oval 113"/>
            <p:cNvSpPr>
              <a:spLocks noChangeAspect="1" noChangeArrowheads="1"/>
            </p:cNvSpPr>
            <p:nvPr/>
          </p:nvSpPr>
          <p:spPr bwMode="auto">
            <a:xfrm>
              <a:off x="3072" y="576"/>
              <a:ext cx="48" cy="48"/>
            </a:xfrm>
            <a:prstGeom prst="ellipse">
              <a:avLst/>
            </a:prstGeom>
            <a:solidFill>
              <a:schemeClr val="tx2"/>
            </a:solidFill>
            <a:ln w="9525">
              <a:solidFill>
                <a:schemeClr val="tx1"/>
              </a:solidFill>
              <a:round/>
              <a:headEnd/>
              <a:tailEnd/>
            </a:ln>
          </p:spPr>
          <p:txBody>
            <a:bodyPr wrap="none" anchor="ctr"/>
            <a:lstStyle/>
            <a:p>
              <a:endParaRPr lang="en-US"/>
            </a:p>
          </p:txBody>
        </p:sp>
      </p:grpSp>
      <p:grpSp>
        <p:nvGrpSpPr>
          <p:cNvPr id="12" name="Group 114"/>
          <p:cNvGrpSpPr>
            <a:grpSpLocks noChangeAspect="1"/>
          </p:cNvGrpSpPr>
          <p:nvPr/>
        </p:nvGrpSpPr>
        <p:grpSpPr bwMode="auto">
          <a:xfrm>
            <a:off x="1652588" y="390525"/>
            <a:ext cx="5384800" cy="4486275"/>
            <a:chOff x="864" y="192"/>
            <a:chExt cx="3168" cy="2640"/>
          </a:xfrm>
        </p:grpSpPr>
        <p:sp>
          <p:nvSpPr>
            <p:cNvPr id="32802" name="Line 115"/>
            <p:cNvSpPr>
              <a:spLocks noChangeAspect="1" noChangeShapeType="1"/>
            </p:cNvSpPr>
            <p:nvPr/>
          </p:nvSpPr>
          <p:spPr bwMode="auto">
            <a:xfrm flipH="1">
              <a:off x="864" y="1536"/>
              <a:ext cx="1584" cy="1296"/>
            </a:xfrm>
            <a:prstGeom prst="line">
              <a:avLst/>
            </a:prstGeom>
            <a:noFill/>
            <a:ln w="63500">
              <a:solidFill>
                <a:srgbClr val="008000"/>
              </a:solidFill>
              <a:round/>
              <a:headEnd/>
              <a:tailEnd/>
            </a:ln>
          </p:spPr>
          <p:txBody>
            <a:bodyPr/>
            <a:lstStyle/>
            <a:p>
              <a:endParaRPr lang="en-US"/>
            </a:p>
          </p:txBody>
        </p:sp>
        <p:sp>
          <p:nvSpPr>
            <p:cNvPr id="32803" name="Line 116"/>
            <p:cNvSpPr>
              <a:spLocks noChangeAspect="1" noChangeShapeType="1"/>
            </p:cNvSpPr>
            <p:nvPr/>
          </p:nvSpPr>
          <p:spPr bwMode="auto">
            <a:xfrm flipV="1">
              <a:off x="2448" y="192"/>
              <a:ext cx="0" cy="1344"/>
            </a:xfrm>
            <a:prstGeom prst="line">
              <a:avLst/>
            </a:prstGeom>
            <a:noFill/>
            <a:ln w="63500">
              <a:solidFill>
                <a:srgbClr val="008000"/>
              </a:solidFill>
              <a:round/>
              <a:headEnd/>
              <a:tailEnd/>
            </a:ln>
          </p:spPr>
          <p:txBody>
            <a:bodyPr/>
            <a:lstStyle/>
            <a:p>
              <a:endParaRPr lang="en-US"/>
            </a:p>
          </p:txBody>
        </p:sp>
        <p:sp>
          <p:nvSpPr>
            <p:cNvPr id="32804" name="Line 117"/>
            <p:cNvSpPr>
              <a:spLocks noChangeAspect="1" noChangeShapeType="1"/>
            </p:cNvSpPr>
            <p:nvPr/>
          </p:nvSpPr>
          <p:spPr bwMode="auto">
            <a:xfrm>
              <a:off x="2448" y="1536"/>
              <a:ext cx="1584" cy="1008"/>
            </a:xfrm>
            <a:prstGeom prst="line">
              <a:avLst/>
            </a:prstGeom>
            <a:noFill/>
            <a:ln w="63500">
              <a:solidFill>
                <a:srgbClr val="008000"/>
              </a:solidFill>
              <a:round/>
              <a:headEnd/>
              <a:tailEnd/>
            </a:ln>
          </p:spPr>
          <p:txBody>
            <a:bodyPr/>
            <a:lstStyle/>
            <a:p>
              <a:endParaRPr lang="en-US"/>
            </a:p>
          </p:txBody>
        </p:sp>
      </p:grpSp>
      <p:sp>
        <p:nvSpPr>
          <p:cNvPr id="85119" name="AutoShape 127"/>
          <p:cNvSpPr>
            <a:spLocks noChangeAspect="1" noChangeArrowheads="1"/>
          </p:cNvSpPr>
          <p:nvPr/>
        </p:nvSpPr>
        <p:spPr bwMode="auto">
          <a:xfrm>
            <a:off x="4800600" y="3886200"/>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85120" name="AutoShape 128"/>
          <p:cNvSpPr>
            <a:spLocks noChangeAspect="1" noChangeArrowheads="1"/>
          </p:cNvSpPr>
          <p:nvPr/>
        </p:nvSpPr>
        <p:spPr bwMode="auto">
          <a:xfrm>
            <a:off x="4876800" y="4572000"/>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85121" name="AutoShape 129"/>
          <p:cNvSpPr>
            <a:spLocks noChangeAspect="1" noChangeArrowheads="1"/>
          </p:cNvSpPr>
          <p:nvPr/>
        </p:nvSpPr>
        <p:spPr bwMode="auto">
          <a:xfrm>
            <a:off x="3886200" y="6248400"/>
            <a:ext cx="246063"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85122" name="AutoShape 130"/>
          <p:cNvSpPr>
            <a:spLocks noChangeAspect="1" noChangeArrowheads="1"/>
          </p:cNvSpPr>
          <p:nvPr/>
        </p:nvSpPr>
        <p:spPr bwMode="auto">
          <a:xfrm>
            <a:off x="5029200" y="1828800"/>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85123" name="AutoShape 131"/>
          <p:cNvSpPr>
            <a:spLocks noChangeAspect="1" noChangeArrowheads="1"/>
          </p:cNvSpPr>
          <p:nvPr/>
        </p:nvSpPr>
        <p:spPr bwMode="auto">
          <a:xfrm>
            <a:off x="6248400" y="2057400"/>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85124" name="AutoShape 132"/>
          <p:cNvSpPr>
            <a:spLocks noChangeAspect="1" noChangeArrowheads="1"/>
          </p:cNvSpPr>
          <p:nvPr/>
        </p:nvSpPr>
        <p:spPr bwMode="auto">
          <a:xfrm>
            <a:off x="5715000" y="1371600"/>
            <a:ext cx="246063"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85125" name="AutoShape 133"/>
          <p:cNvSpPr>
            <a:spLocks noChangeAspect="1" noChangeArrowheads="1"/>
          </p:cNvSpPr>
          <p:nvPr/>
        </p:nvSpPr>
        <p:spPr bwMode="auto">
          <a:xfrm>
            <a:off x="2971800" y="2514600"/>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85126" name="AutoShape 134"/>
          <p:cNvSpPr>
            <a:spLocks noChangeAspect="1" noChangeArrowheads="1"/>
          </p:cNvSpPr>
          <p:nvPr/>
        </p:nvSpPr>
        <p:spPr bwMode="auto">
          <a:xfrm>
            <a:off x="3048000" y="1295400"/>
            <a:ext cx="244475" cy="246063"/>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85127" name="AutoShape 135"/>
          <p:cNvSpPr>
            <a:spLocks noChangeAspect="1" noChangeArrowheads="1"/>
          </p:cNvSpPr>
          <p:nvPr/>
        </p:nvSpPr>
        <p:spPr bwMode="auto">
          <a:xfrm>
            <a:off x="1676400" y="1371600"/>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85131" name="AutoShape 139"/>
          <p:cNvSpPr>
            <a:spLocks noChangeAspect="1" noChangeArrowheads="1"/>
          </p:cNvSpPr>
          <p:nvPr/>
        </p:nvSpPr>
        <p:spPr bwMode="auto">
          <a:xfrm>
            <a:off x="4027488" y="3332163"/>
            <a:ext cx="406400" cy="407987"/>
          </a:xfrm>
          <a:prstGeom prst="octagon">
            <a:avLst>
              <a:gd name="adj" fmla="val 29287"/>
            </a:avLst>
          </a:prstGeom>
          <a:solidFill>
            <a:srgbClr val="008000"/>
          </a:solidFill>
          <a:ln w="9525">
            <a:solidFill>
              <a:schemeClr val="tx1"/>
            </a:solidFill>
            <a:miter lim="800000"/>
            <a:headEnd/>
            <a:tailEnd/>
          </a:ln>
        </p:spPr>
        <p:txBody>
          <a:bodyPr wrap="none" anchor="ctr"/>
          <a:lstStyle/>
          <a:p>
            <a:endParaRPr lang="en-US"/>
          </a:p>
        </p:txBody>
      </p:sp>
      <p:sp>
        <p:nvSpPr>
          <p:cNvPr id="85132" name="AutoShape 140"/>
          <p:cNvSpPr>
            <a:spLocks noChangeAspect="1" noChangeArrowheads="1"/>
          </p:cNvSpPr>
          <p:nvPr/>
        </p:nvSpPr>
        <p:spPr bwMode="auto">
          <a:xfrm>
            <a:off x="5599113" y="714375"/>
            <a:ext cx="406400" cy="406400"/>
          </a:xfrm>
          <a:prstGeom prst="octagon">
            <a:avLst>
              <a:gd name="adj" fmla="val 29287"/>
            </a:avLst>
          </a:prstGeom>
          <a:solidFill>
            <a:srgbClr val="008000"/>
          </a:solidFill>
          <a:ln w="9525">
            <a:solidFill>
              <a:schemeClr val="tx1"/>
            </a:solidFill>
            <a:miter lim="800000"/>
            <a:headEnd/>
            <a:tailEnd/>
          </a:ln>
        </p:spPr>
        <p:txBody>
          <a:bodyPr wrap="none" anchor="ctr"/>
          <a:lstStyle/>
          <a:p>
            <a:endParaRPr lang="en-US"/>
          </a:p>
        </p:txBody>
      </p:sp>
      <p:sp>
        <p:nvSpPr>
          <p:cNvPr id="85133" name="AutoShape 141"/>
          <p:cNvSpPr>
            <a:spLocks noChangeAspect="1" noChangeArrowheads="1"/>
          </p:cNvSpPr>
          <p:nvPr/>
        </p:nvSpPr>
        <p:spPr bwMode="auto">
          <a:xfrm>
            <a:off x="3946525" y="2338388"/>
            <a:ext cx="407988" cy="406400"/>
          </a:xfrm>
          <a:prstGeom prst="octagon">
            <a:avLst>
              <a:gd name="adj" fmla="val 29287"/>
            </a:avLst>
          </a:prstGeom>
          <a:solidFill>
            <a:srgbClr val="008000"/>
          </a:solidFill>
          <a:ln w="9525">
            <a:solidFill>
              <a:schemeClr val="tx1"/>
            </a:solidFill>
            <a:miter lim="800000"/>
            <a:headEnd/>
            <a:tailEnd/>
          </a:ln>
        </p:spPr>
        <p:txBody>
          <a:bodyPr wrap="none" anchor="ctr"/>
          <a:lstStyle/>
          <a:p>
            <a:endParaRPr lang="en-US"/>
          </a:p>
        </p:txBody>
      </p:sp>
      <p:grpSp>
        <p:nvGrpSpPr>
          <p:cNvPr id="13" name="Group 142"/>
          <p:cNvGrpSpPr>
            <a:grpSpLocks/>
          </p:cNvGrpSpPr>
          <p:nvPr/>
        </p:nvGrpSpPr>
        <p:grpSpPr bwMode="auto">
          <a:xfrm>
            <a:off x="511175" y="390525"/>
            <a:ext cx="3262313" cy="2855913"/>
            <a:chOff x="322" y="246"/>
            <a:chExt cx="2055" cy="1799"/>
          </a:xfrm>
        </p:grpSpPr>
        <p:sp>
          <p:nvSpPr>
            <p:cNvPr id="32799" name="Line 143"/>
            <p:cNvSpPr>
              <a:spLocks noChangeAspect="1" noChangeShapeType="1"/>
            </p:cNvSpPr>
            <p:nvPr/>
          </p:nvSpPr>
          <p:spPr bwMode="auto">
            <a:xfrm flipV="1">
              <a:off x="322" y="1274"/>
              <a:ext cx="1233" cy="308"/>
            </a:xfrm>
            <a:prstGeom prst="line">
              <a:avLst/>
            </a:prstGeom>
            <a:noFill/>
            <a:ln w="38100">
              <a:solidFill>
                <a:srgbClr val="0000FF"/>
              </a:solidFill>
              <a:round/>
              <a:headEnd/>
              <a:tailEnd/>
            </a:ln>
          </p:spPr>
          <p:txBody>
            <a:bodyPr/>
            <a:lstStyle/>
            <a:p>
              <a:endParaRPr lang="en-US"/>
            </a:p>
          </p:txBody>
        </p:sp>
        <p:sp>
          <p:nvSpPr>
            <p:cNvPr id="32800" name="Line 144"/>
            <p:cNvSpPr>
              <a:spLocks noChangeAspect="1" noChangeShapeType="1"/>
            </p:cNvSpPr>
            <p:nvPr/>
          </p:nvSpPr>
          <p:spPr bwMode="auto">
            <a:xfrm flipH="1" flipV="1">
              <a:off x="1555" y="1274"/>
              <a:ext cx="720" cy="771"/>
            </a:xfrm>
            <a:prstGeom prst="line">
              <a:avLst/>
            </a:prstGeom>
            <a:noFill/>
            <a:ln w="38100">
              <a:solidFill>
                <a:srgbClr val="0000FF"/>
              </a:solidFill>
              <a:round/>
              <a:headEnd/>
              <a:tailEnd/>
            </a:ln>
          </p:spPr>
          <p:txBody>
            <a:bodyPr/>
            <a:lstStyle/>
            <a:p>
              <a:endParaRPr lang="en-US"/>
            </a:p>
          </p:txBody>
        </p:sp>
        <p:sp>
          <p:nvSpPr>
            <p:cNvPr id="32801" name="Line 145"/>
            <p:cNvSpPr>
              <a:spLocks noChangeAspect="1" noChangeShapeType="1"/>
            </p:cNvSpPr>
            <p:nvPr/>
          </p:nvSpPr>
          <p:spPr bwMode="auto">
            <a:xfrm flipH="1">
              <a:off x="1555" y="246"/>
              <a:ext cx="822" cy="1028"/>
            </a:xfrm>
            <a:prstGeom prst="line">
              <a:avLst/>
            </a:prstGeom>
            <a:noFill/>
            <a:ln w="38100">
              <a:solidFill>
                <a:srgbClr val="0000FF"/>
              </a:solidFill>
              <a:round/>
              <a:headEnd/>
              <a:tailEnd/>
            </a:ln>
          </p:spPr>
          <p:txBody>
            <a:bodyPr/>
            <a:lstStyle/>
            <a:p>
              <a:endParaRPr lang="en-US"/>
            </a:p>
          </p:txBody>
        </p:sp>
      </p:grpSp>
      <p:grpSp>
        <p:nvGrpSpPr>
          <p:cNvPr id="14" name="Group 146"/>
          <p:cNvGrpSpPr>
            <a:grpSpLocks/>
          </p:cNvGrpSpPr>
          <p:nvPr/>
        </p:nvGrpSpPr>
        <p:grpSpPr bwMode="auto">
          <a:xfrm>
            <a:off x="4344988" y="390525"/>
            <a:ext cx="2936875" cy="3752850"/>
            <a:chOff x="2737" y="246"/>
            <a:chExt cx="1850" cy="2364"/>
          </a:xfrm>
        </p:grpSpPr>
        <p:sp>
          <p:nvSpPr>
            <p:cNvPr id="32796" name="Line 147"/>
            <p:cNvSpPr>
              <a:spLocks noChangeAspect="1" noChangeShapeType="1"/>
            </p:cNvSpPr>
            <p:nvPr/>
          </p:nvSpPr>
          <p:spPr bwMode="auto">
            <a:xfrm flipV="1">
              <a:off x="2737" y="1017"/>
              <a:ext cx="1285" cy="103"/>
            </a:xfrm>
            <a:prstGeom prst="line">
              <a:avLst/>
            </a:prstGeom>
            <a:noFill/>
            <a:ln w="38100">
              <a:solidFill>
                <a:srgbClr val="0000FF"/>
              </a:solidFill>
              <a:round/>
              <a:headEnd/>
              <a:tailEnd/>
            </a:ln>
          </p:spPr>
          <p:txBody>
            <a:bodyPr/>
            <a:lstStyle/>
            <a:p>
              <a:endParaRPr lang="en-US"/>
            </a:p>
          </p:txBody>
        </p:sp>
        <p:sp>
          <p:nvSpPr>
            <p:cNvPr id="32797" name="Line 148"/>
            <p:cNvSpPr>
              <a:spLocks noChangeAspect="1" noChangeShapeType="1"/>
            </p:cNvSpPr>
            <p:nvPr/>
          </p:nvSpPr>
          <p:spPr bwMode="auto">
            <a:xfrm flipH="1" flipV="1">
              <a:off x="4022" y="1017"/>
              <a:ext cx="205" cy="1593"/>
            </a:xfrm>
            <a:prstGeom prst="line">
              <a:avLst/>
            </a:prstGeom>
            <a:noFill/>
            <a:ln w="38100">
              <a:solidFill>
                <a:srgbClr val="0000FF"/>
              </a:solidFill>
              <a:round/>
              <a:headEnd/>
              <a:tailEnd/>
            </a:ln>
          </p:spPr>
          <p:txBody>
            <a:bodyPr/>
            <a:lstStyle/>
            <a:p>
              <a:endParaRPr lang="en-US"/>
            </a:p>
          </p:txBody>
        </p:sp>
        <p:sp>
          <p:nvSpPr>
            <p:cNvPr id="32798" name="Line 149"/>
            <p:cNvSpPr>
              <a:spLocks noChangeAspect="1" noChangeShapeType="1"/>
            </p:cNvSpPr>
            <p:nvPr/>
          </p:nvSpPr>
          <p:spPr bwMode="auto">
            <a:xfrm flipH="1">
              <a:off x="4022" y="246"/>
              <a:ext cx="565" cy="771"/>
            </a:xfrm>
            <a:prstGeom prst="line">
              <a:avLst/>
            </a:prstGeom>
            <a:noFill/>
            <a:ln w="38100">
              <a:solidFill>
                <a:srgbClr val="0000FF"/>
              </a:solidFill>
              <a:round/>
              <a:headEnd/>
              <a:tailEnd/>
            </a:ln>
          </p:spPr>
          <p:txBody>
            <a:bodyPr/>
            <a:lstStyle/>
            <a:p>
              <a:endParaRPr lang="en-US"/>
            </a:p>
          </p:txBody>
        </p:sp>
      </p:grpSp>
      <p:grpSp>
        <p:nvGrpSpPr>
          <p:cNvPr id="15" name="Group 150"/>
          <p:cNvGrpSpPr>
            <a:grpSpLocks/>
          </p:cNvGrpSpPr>
          <p:nvPr/>
        </p:nvGrpSpPr>
        <p:grpSpPr bwMode="auto">
          <a:xfrm>
            <a:off x="1816100" y="3327400"/>
            <a:ext cx="3833813" cy="2773363"/>
            <a:chOff x="1144" y="2096"/>
            <a:chExt cx="2415" cy="1747"/>
          </a:xfrm>
        </p:grpSpPr>
        <p:sp>
          <p:nvSpPr>
            <p:cNvPr id="32793" name="Line 151"/>
            <p:cNvSpPr>
              <a:spLocks noChangeAspect="1" noChangeShapeType="1"/>
            </p:cNvSpPr>
            <p:nvPr/>
          </p:nvSpPr>
          <p:spPr bwMode="auto">
            <a:xfrm>
              <a:off x="2994" y="3021"/>
              <a:ext cx="565" cy="822"/>
            </a:xfrm>
            <a:prstGeom prst="line">
              <a:avLst/>
            </a:prstGeom>
            <a:noFill/>
            <a:ln w="38100">
              <a:solidFill>
                <a:srgbClr val="0000FF"/>
              </a:solidFill>
              <a:round/>
              <a:headEnd/>
              <a:tailEnd/>
            </a:ln>
          </p:spPr>
          <p:txBody>
            <a:bodyPr/>
            <a:lstStyle/>
            <a:p>
              <a:endParaRPr lang="en-US"/>
            </a:p>
          </p:txBody>
        </p:sp>
        <p:sp>
          <p:nvSpPr>
            <p:cNvPr id="32794" name="Line 152"/>
            <p:cNvSpPr>
              <a:spLocks noChangeAspect="1" noChangeShapeType="1"/>
            </p:cNvSpPr>
            <p:nvPr/>
          </p:nvSpPr>
          <p:spPr bwMode="auto">
            <a:xfrm>
              <a:off x="1144" y="2969"/>
              <a:ext cx="1850" cy="52"/>
            </a:xfrm>
            <a:prstGeom prst="line">
              <a:avLst/>
            </a:prstGeom>
            <a:noFill/>
            <a:ln w="38100">
              <a:solidFill>
                <a:srgbClr val="0000FF"/>
              </a:solidFill>
              <a:round/>
              <a:headEnd/>
              <a:tailEnd/>
            </a:ln>
          </p:spPr>
          <p:txBody>
            <a:bodyPr/>
            <a:lstStyle/>
            <a:p>
              <a:endParaRPr lang="en-US"/>
            </a:p>
          </p:txBody>
        </p:sp>
        <p:sp>
          <p:nvSpPr>
            <p:cNvPr id="32795" name="Line 153"/>
            <p:cNvSpPr>
              <a:spLocks noChangeAspect="1" noChangeShapeType="1"/>
            </p:cNvSpPr>
            <p:nvPr/>
          </p:nvSpPr>
          <p:spPr bwMode="auto">
            <a:xfrm flipH="1">
              <a:off x="2994" y="2096"/>
              <a:ext cx="360" cy="925"/>
            </a:xfrm>
            <a:prstGeom prst="line">
              <a:avLst/>
            </a:prstGeom>
            <a:noFill/>
            <a:ln w="38100">
              <a:solidFill>
                <a:srgbClr val="0000FF"/>
              </a:solidFill>
              <a:round/>
              <a:headEnd/>
              <a:tailEnd/>
            </a:ln>
          </p:spPr>
          <p:txBody>
            <a:bodyPr/>
            <a:lstStyle/>
            <a:p>
              <a:endParaRPr lang="en-US"/>
            </a:p>
          </p:txBody>
        </p:sp>
      </p:grpSp>
      <p:sp>
        <p:nvSpPr>
          <p:cNvPr id="85159" name="AutoShape 167"/>
          <p:cNvSpPr>
            <a:spLocks noChangeAspect="1" noChangeArrowheads="1"/>
          </p:cNvSpPr>
          <p:nvPr/>
        </p:nvSpPr>
        <p:spPr bwMode="auto">
          <a:xfrm>
            <a:off x="4065588" y="2755900"/>
            <a:ext cx="569912" cy="571500"/>
          </a:xfrm>
          <a:prstGeom prst="diamond">
            <a:avLst/>
          </a:prstGeom>
          <a:solidFill>
            <a:schemeClr val="tx1"/>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85131"/>
                                        </p:tgtEl>
                                        <p:attrNameLst>
                                          <p:attrName>style.visibility</p:attrName>
                                        </p:attrNameLst>
                                      </p:cBhvr>
                                      <p:to>
                                        <p:strVal val="visible"/>
                                      </p:to>
                                    </p:set>
                                    <p:animEffect transition="in" filter="dissolve">
                                      <p:cBhvr>
                                        <p:cTn id="7" dur="500"/>
                                        <p:tgtEl>
                                          <p:spTgt spid="85131"/>
                                        </p:tgtEl>
                                      </p:cBhvr>
                                    </p:animEffect>
                                  </p:childTnLst>
                                </p:cTn>
                              </p:par>
                              <p:par>
                                <p:cTn id="8" presetID="9" presetClass="entr" presetSubtype="0" fill="hold" grpId="0" nodeType="withEffect">
                                  <p:stCondLst>
                                    <p:cond delay="0"/>
                                  </p:stCondLst>
                                  <p:childTnLst>
                                    <p:set>
                                      <p:cBhvr>
                                        <p:cTn id="9" dur="1" fill="hold">
                                          <p:stCondLst>
                                            <p:cond delay="0"/>
                                          </p:stCondLst>
                                        </p:cTn>
                                        <p:tgtEl>
                                          <p:spTgt spid="85132"/>
                                        </p:tgtEl>
                                        <p:attrNameLst>
                                          <p:attrName>style.visibility</p:attrName>
                                        </p:attrNameLst>
                                      </p:cBhvr>
                                      <p:to>
                                        <p:strVal val="visible"/>
                                      </p:to>
                                    </p:set>
                                    <p:animEffect transition="in" filter="dissolve">
                                      <p:cBhvr>
                                        <p:cTn id="10" dur="500"/>
                                        <p:tgtEl>
                                          <p:spTgt spid="85132"/>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85133"/>
                                        </p:tgtEl>
                                        <p:attrNameLst>
                                          <p:attrName>style.visibility</p:attrName>
                                        </p:attrNameLst>
                                      </p:cBhvr>
                                      <p:to>
                                        <p:strVal val="visible"/>
                                      </p:to>
                                    </p:set>
                                    <p:animEffect transition="in" filter="dissolve">
                                      <p:cBhvr>
                                        <p:cTn id="13" dur="500"/>
                                        <p:tgtEl>
                                          <p:spTgt spid="85133"/>
                                        </p:tgtEl>
                                      </p:cBhvr>
                                    </p:animEffect>
                                  </p:childTnLst>
                                </p:cTn>
                              </p:par>
                            </p:childTnLst>
                          </p:cTn>
                        </p:par>
                        <p:par>
                          <p:cTn id="14" fill="hold">
                            <p:stCondLst>
                              <p:cond delay="500"/>
                            </p:stCondLst>
                            <p:childTnLst>
                              <p:par>
                                <p:cTn id="15" presetID="0" presetClass="path" presetSubtype="0" accel="50000" decel="50000" fill="hold" grpId="1" nodeType="afterEffect">
                                  <p:stCondLst>
                                    <p:cond delay="0"/>
                                  </p:stCondLst>
                                  <p:childTnLst>
                                    <p:animMotion origin="layout" path="M 4.16667E-6 1.85185E-6 C -0.00625 -0.00278 -0.01007 -0.01019 -0.01615 -0.01343 C -0.01702 -0.01458 -0.01771 -0.01597 -0.01875 -0.01667 C -0.0198 -0.01759 -0.02153 -0.01713 -0.0224 -0.01829 C -0.02344 -0.01968 -0.02292 -0.02199 -0.02379 -0.02338 C -0.02657 -0.02778 -0.03351 -0.03333 -0.0375 -0.03495 C -0.03837 -0.03611 -0.03889 -0.0375 -0.03994 -0.03843 C -0.04115 -0.03935 -0.04271 -0.03889 -0.04375 -0.04005 C -0.04497 -0.0412 -0.04497 -0.04398 -0.04619 -0.04491 C -0.04844 -0.04676 -0.05365 -0.04838 -0.05365 -0.04838 C -0.05747 -0.05324 -0.0658 -0.05764 -0.07119 -0.05995 C -0.07448 -0.06435 -0.07934 -0.06806 -0.08369 -0.06991 C -0.09619 -0.08657 -0.13021 -0.08333 -0.14254 -0.08333 " pathEditMode="relative" ptsTypes="ffffffffffffA">
                                      <p:cBhvr>
                                        <p:cTn id="16" dur="2000" fill="hold"/>
                                        <p:tgtEl>
                                          <p:spTgt spid="85133"/>
                                        </p:tgtEl>
                                        <p:attrNameLst>
                                          <p:attrName>ppt_x</p:attrName>
                                          <p:attrName>ppt_y</p:attrName>
                                        </p:attrNameLst>
                                      </p:cBhvr>
                                    </p:animMotion>
                                  </p:childTnLst>
                                </p:cTn>
                              </p:par>
                              <p:par>
                                <p:cTn id="17" presetID="0" presetClass="path" presetSubtype="0" accel="50000" decel="50000" fill="hold" grpId="1" nodeType="withEffect">
                                  <p:stCondLst>
                                    <p:cond delay="0"/>
                                  </p:stCondLst>
                                  <p:childTnLst>
                                    <p:animMotion origin="layout" path="M -1.94444E-6 -7.77778E-6 C 0.00139 0.01666 0.00191 0.05624 0.00625 0.06504 C 0.01042 0.08564 0.00885 0.09675 0.02014 0.1118 C 0.02326 0.12476 0.02083 0.1405 0.03125 0.14513 C 0.03281 0.15046 0.03264 0.14837 0.03264 0.15185 " pathEditMode="relative" ptsTypes="ffffA">
                                      <p:cBhvr>
                                        <p:cTn id="18" dur="2000" fill="hold"/>
                                        <p:tgtEl>
                                          <p:spTgt spid="85132"/>
                                        </p:tgtEl>
                                        <p:attrNameLst>
                                          <p:attrName>ppt_x</p:attrName>
                                          <p:attrName>ppt_y</p:attrName>
                                        </p:attrNameLst>
                                      </p:cBhvr>
                                    </p:animMotion>
                                  </p:childTnLst>
                                </p:cTn>
                              </p:par>
                              <p:par>
                                <p:cTn id="19" presetID="0" presetClass="path" presetSubtype="0" accel="50000" decel="50000" fill="hold" grpId="1" nodeType="withEffect">
                                  <p:stCondLst>
                                    <p:cond delay="0"/>
                                  </p:stCondLst>
                                  <p:childTnLst>
                                    <p:animMotion origin="layout" path="M 3.61111E-6 2.59259E-6 C 0.0033 0.01342 0.0066 0.02685 0.01007 0.04004 C 0.01163 0.04606 0.01163 0.05185 0.01493 0.05671 C 0.01667 0.06273 0.02153 0.0662 0.02622 0.06828 C 0.02743 0.07708 0.02743 0.07893 0.03368 0.08171 C 0.03924 0.08865 0.04253 0.1081 0.04253 0.11828 " pathEditMode="relative" ptsTypes="fffffA">
                                      <p:cBhvr>
                                        <p:cTn id="20" dur="2000" fill="hold"/>
                                        <p:tgtEl>
                                          <p:spTgt spid="85131"/>
                                        </p:tgtEl>
                                        <p:attrNameLst>
                                          <p:attrName>ppt_x</p:attrName>
                                          <p:attrName>ppt_y</p:attrName>
                                        </p:attrNameLst>
                                      </p:cBhvr>
                                    </p:animMotion>
                                  </p:childTnLst>
                                </p:cTn>
                              </p:par>
                            </p:childTnLst>
                          </p:cTn>
                        </p:par>
                        <p:par>
                          <p:cTn id="21" fill="hold">
                            <p:stCondLst>
                              <p:cond delay="2500"/>
                            </p:stCondLst>
                            <p:childTnLst>
                              <p:par>
                                <p:cTn id="22" presetID="16" presetClass="entr" presetSubtype="26" fill="hold" nodeType="afterEffect">
                                  <p:stCondLst>
                                    <p:cond delay="0"/>
                                  </p:stCondLst>
                                  <p:iterate type="lt">
                                    <p:tmPct val="0"/>
                                  </p:iterate>
                                  <p:childTnLst>
                                    <p:set>
                                      <p:cBhvr>
                                        <p:cTn id="23" dur="1" fill="hold">
                                          <p:stCondLst>
                                            <p:cond delay="0"/>
                                          </p:stCondLst>
                                        </p:cTn>
                                        <p:tgtEl>
                                          <p:spTgt spid="12"/>
                                        </p:tgtEl>
                                        <p:attrNameLst>
                                          <p:attrName>style.visibility</p:attrName>
                                        </p:attrNameLst>
                                      </p:cBhvr>
                                      <p:to>
                                        <p:strVal val="visible"/>
                                      </p:to>
                                    </p:set>
                                    <p:animEffect transition="in" filter="barn(inHorizontal)">
                                      <p:cBhvr>
                                        <p:cTn id="24" dur="10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85120"/>
                                        </p:tgtEl>
                                        <p:attrNameLst>
                                          <p:attrName>style.visibility</p:attrName>
                                        </p:attrNameLst>
                                      </p:cBhvr>
                                      <p:to>
                                        <p:strVal val="visible"/>
                                      </p:to>
                                    </p:set>
                                    <p:animEffect transition="in" filter="dissolve">
                                      <p:cBhvr>
                                        <p:cTn id="29" dur="500"/>
                                        <p:tgtEl>
                                          <p:spTgt spid="85120"/>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85119"/>
                                        </p:tgtEl>
                                        <p:attrNameLst>
                                          <p:attrName>style.visibility</p:attrName>
                                        </p:attrNameLst>
                                      </p:cBhvr>
                                      <p:to>
                                        <p:strVal val="visible"/>
                                      </p:to>
                                    </p:set>
                                    <p:animEffect transition="in" filter="dissolve">
                                      <p:cBhvr>
                                        <p:cTn id="32" dur="500"/>
                                        <p:tgtEl>
                                          <p:spTgt spid="85119"/>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85121"/>
                                        </p:tgtEl>
                                        <p:attrNameLst>
                                          <p:attrName>style.visibility</p:attrName>
                                        </p:attrNameLst>
                                      </p:cBhvr>
                                      <p:to>
                                        <p:strVal val="visible"/>
                                      </p:to>
                                    </p:set>
                                    <p:animEffect transition="in" filter="dissolve">
                                      <p:cBhvr>
                                        <p:cTn id="35" dur="500"/>
                                        <p:tgtEl>
                                          <p:spTgt spid="85121"/>
                                        </p:tgtEl>
                                      </p:cBhvr>
                                    </p:animEffect>
                                  </p:childTnLst>
                                </p:cTn>
                              </p:par>
                            </p:childTnLst>
                          </p:cTn>
                        </p:par>
                        <p:par>
                          <p:cTn id="36" fill="hold">
                            <p:stCondLst>
                              <p:cond delay="500"/>
                            </p:stCondLst>
                            <p:childTnLst>
                              <p:par>
                                <p:cTn id="37" presetID="0" presetClass="path" presetSubtype="0" accel="50000" decel="50000" fill="hold" grpId="1" nodeType="afterEffect">
                                  <p:stCondLst>
                                    <p:cond delay="0"/>
                                  </p:stCondLst>
                                  <p:childTnLst>
                                    <p:animMotion origin="layout" path="M -1.38889E-6 -3.33333E-6 C -0.00295 0.00394 -0.00851 0.00811 -0.0125 0.01019 C -0.02135 0.00949 -0.03004 0.00926 -0.03889 0.00834 C -0.04601 0.00741 -0.04757 -0.00393 -0.05382 -0.00648 C -0.05417 -0.0081 -0.05399 -0.01064 -0.05504 -0.01157 C -0.05712 -0.01365 -0.0625 -0.01481 -0.0625 -0.01481 C -0.06997 -0.02476 -0.08281 -0.02314 -0.09254 -0.02314 " pathEditMode="relative" ptsTypes="ffffffA">
                                      <p:cBhvr>
                                        <p:cTn id="38" dur="2000" fill="hold"/>
                                        <p:tgtEl>
                                          <p:spTgt spid="85119"/>
                                        </p:tgtEl>
                                        <p:attrNameLst>
                                          <p:attrName>ppt_x</p:attrName>
                                          <p:attrName>ppt_y</p:attrName>
                                        </p:attrNameLst>
                                      </p:cBhvr>
                                    </p:animMotion>
                                  </p:childTnLst>
                                </p:cTn>
                              </p:par>
                              <p:par>
                                <p:cTn id="39" presetID="0" presetClass="path" presetSubtype="0" accel="50000" decel="50000" fill="hold" grpId="1" nodeType="withEffect">
                                  <p:stCondLst>
                                    <p:cond delay="0"/>
                                  </p:stCondLst>
                                  <p:childTnLst>
                                    <p:animMotion origin="layout" path="M 0.0 -1.48148E-6 C 0.02517 0.00533 0.01424 0.00301 0.03264 0.00648 C 0.03628 0.02685 0.05764 0.0169 0.0651 0.01759 C 0.07604 0.02384 0.07448 0.02384 0.09514 0.01759 C 0.0967 0.01713 0.09653 0.01273 0.09757 0.01065 C 0.09861 0.00926 0.10017 0.0081 0.10139 0.00648 C 0.10278 -0.00116 0.10451 -0.00555 0.10764 -0.01111 C 0.10799 -0.01319 0.10851 -0.01528 0.10885 -0.01759 C 0.10938 -0.02037 0.11007 -0.02592 0.11007 -0.02569 " pathEditMode="relative" rAng="0" ptsTypes="ffffffffA">
                                      <p:cBhvr>
                                        <p:cTn id="40" dur="2000" fill="hold"/>
                                        <p:tgtEl>
                                          <p:spTgt spid="85120"/>
                                        </p:tgtEl>
                                        <p:attrNameLst>
                                          <p:attrName>ppt_x</p:attrName>
                                          <p:attrName>ppt_y</p:attrName>
                                        </p:attrNameLst>
                                      </p:cBhvr>
                                      <p:rCtr x="55" y="0"/>
                                    </p:animMotion>
                                  </p:childTnLst>
                                </p:cTn>
                              </p:par>
                              <p:par>
                                <p:cTn id="41" presetID="0" presetClass="path" presetSubtype="0" accel="50000" decel="50000" fill="hold" grpId="1" nodeType="withEffect">
                                  <p:stCondLst>
                                    <p:cond delay="0"/>
                                  </p:stCondLst>
                                  <p:childTnLst>
                                    <p:animMotion origin="layout" path="M -6.66667E-6 -7.40741E-6 C 0.00156 -0.00232 0.00381 -0.00394 0.00503 -0.00672 C 0.00711 -0.01135 0.00746 -0.01829 0.00868 -0.02339 C 0.00833 -0.0345 0.00833 -0.04561 0.00746 -0.05672 C 0.00642 -0.06945 -6.66667E-6 -0.0801 -0.00504 -0.09005 C -0.0066 -0.0963 -0.00782 -0.10255 -0.01007 -0.10834 " pathEditMode="relative" ptsTypes="fffffA">
                                      <p:cBhvr>
                                        <p:cTn id="42" dur="2000" fill="hold"/>
                                        <p:tgtEl>
                                          <p:spTgt spid="85121"/>
                                        </p:tgtEl>
                                        <p:attrNameLst>
                                          <p:attrName>ppt_x</p:attrName>
                                          <p:attrName>ppt_y</p:attrName>
                                        </p:attrNameLst>
                                      </p:cBhvr>
                                    </p:animMotion>
                                  </p:childTnLst>
                                </p:cTn>
                              </p:par>
                            </p:childTnLst>
                          </p:cTn>
                        </p:par>
                        <p:par>
                          <p:cTn id="43" fill="hold">
                            <p:stCondLst>
                              <p:cond delay="2500"/>
                            </p:stCondLst>
                            <p:childTnLst>
                              <p:par>
                                <p:cTn id="44" presetID="8" presetClass="entr" presetSubtype="16" fill="hold"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diamond(in)">
                                      <p:cBhvr>
                                        <p:cTn id="46" dur="2000"/>
                                        <p:tgtEl>
                                          <p:spTgt spid="15"/>
                                        </p:tgtEl>
                                      </p:cBhvr>
                                    </p:animEffect>
                                  </p:childTnLst>
                                </p:cTn>
                              </p:par>
                            </p:childTnLst>
                          </p:cTn>
                        </p:par>
                        <p:par>
                          <p:cTn id="47" fill="hold">
                            <p:stCondLst>
                              <p:cond delay="4500"/>
                            </p:stCondLst>
                            <p:childTnLst>
                              <p:par>
                                <p:cTn id="48" presetID="9" presetClass="entr" presetSubtype="0" fill="hold" grpId="0" nodeType="afterEffect">
                                  <p:stCondLst>
                                    <p:cond delay="0"/>
                                  </p:stCondLst>
                                  <p:childTnLst>
                                    <p:set>
                                      <p:cBhvr>
                                        <p:cTn id="49" dur="1" fill="hold">
                                          <p:stCondLst>
                                            <p:cond delay="0"/>
                                          </p:stCondLst>
                                        </p:cTn>
                                        <p:tgtEl>
                                          <p:spTgt spid="85122"/>
                                        </p:tgtEl>
                                        <p:attrNameLst>
                                          <p:attrName>style.visibility</p:attrName>
                                        </p:attrNameLst>
                                      </p:cBhvr>
                                      <p:to>
                                        <p:strVal val="visible"/>
                                      </p:to>
                                    </p:set>
                                    <p:animEffect transition="in" filter="dissolve">
                                      <p:cBhvr>
                                        <p:cTn id="50" dur="500"/>
                                        <p:tgtEl>
                                          <p:spTgt spid="85122"/>
                                        </p:tgtEl>
                                      </p:cBhvr>
                                    </p:animEffect>
                                  </p:childTnLst>
                                </p:cTn>
                              </p:par>
                              <p:par>
                                <p:cTn id="51" presetID="9" presetClass="entr" presetSubtype="0" fill="hold" grpId="0" nodeType="withEffect">
                                  <p:stCondLst>
                                    <p:cond delay="0"/>
                                  </p:stCondLst>
                                  <p:childTnLst>
                                    <p:set>
                                      <p:cBhvr>
                                        <p:cTn id="52" dur="1" fill="hold">
                                          <p:stCondLst>
                                            <p:cond delay="0"/>
                                          </p:stCondLst>
                                        </p:cTn>
                                        <p:tgtEl>
                                          <p:spTgt spid="85123"/>
                                        </p:tgtEl>
                                        <p:attrNameLst>
                                          <p:attrName>style.visibility</p:attrName>
                                        </p:attrNameLst>
                                      </p:cBhvr>
                                      <p:to>
                                        <p:strVal val="visible"/>
                                      </p:to>
                                    </p:set>
                                    <p:animEffect transition="in" filter="dissolve">
                                      <p:cBhvr>
                                        <p:cTn id="53" dur="500"/>
                                        <p:tgtEl>
                                          <p:spTgt spid="85123"/>
                                        </p:tgtEl>
                                      </p:cBhvr>
                                    </p:animEffect>
                                  </p:childTnLst>
                                </p:cTn>
                              </p:par>
                              <p:par>
                                <p:cTn id="54" presetID="9" presetClass="entr" presetSubtype="0" fill="hold" grpId="0" nodeType="withEffect">
                                  <p:stCondLst>
                                    <p:cond delay="0"/>
                                  </p:stCondLst>
                                  <p:childTnLst>
                                    <p:set>
                                      <p:cBhvr>
                                        <p:cTn id="55" dur="1" fill="hold">
                                          <p:stCondLst>
                                            <p:cond delay="0"/>
                                          </p:stCondLst>
                                        </p:cTn>
                                        <p:tgtEl>
                                          <p:spTgt spid="85124"/>
                                        </p:tgtEl>
                                        <p:attrNameLst>
                                          <p:attrName>style.visibility</p:attrName>
                                        </p:attrNameLst>
                                      </p:cBhvr>
                                      <p:to>
                                        <p:strVal val="visible"/>
                                      </p:to>
                                    </p:set>
                                    <p:animEffect transition="in" filter="dissolve">
                                      <p:cBhvr>
                                        <p:cTn id="56" dur="500"/>
                                        <p:tgtEl>
                                          <p:spTgt spid="85124"/>
                                        </p:tgtEl>
                                      </p:cBhvr>
                                    </p:animEffect>
                                  </p:childTnLst>
                                </p:cTn>
                              </p:par>
                            </p:childTnLst>
                          </p:cTn>
                        </p:par>
                        <p:par>
                          <p:cTn id="57" fill="hold">
                            <p:stCondLst>
                              <p:cond delay="5000"/>
                            </p:stCondLst>
                            <p:childTnLst>
                              <p:par>
                                <p:cTn id="58" presetID="0" presetClass="path" presetSubtype="0" accel="50000" decel="50000" fill="hold" grpId="1" nodeType="afterEffect">
                                  <p:stCondLst>
                                    <p:cond delay="0"/>
                                  </p:stCondLst>
                                  <p:childTnLst>
                                    <p:animMotion origin="layout" path="M 2.77778E-6 -3.33333E-6 C 0.00138 0.01274 0.00086 0.01088 0.00625 0.01852 C 0.00781 0.02454 0.00954 0.02963 0.01128 0.03519 C 0.01562 0.04862 0.01111 0.0419 0.01631 0.04838 C 0.01909 0.05996 0.01684 0.05579 0.02135 0.06181 C 0.02204 0.06806 0.02222 0.07871 0.02621 0.08334 C 0.02847 0.08588 0.03385 0.09005 0.03385 0.09005 C 0.03541 0.09885 0.03628 0.1088 0.04131 0.11505 C 0.04097 0.11783 0.0401 0.12338 0.0401 0.12338 " pathEditMode="relative" ptsTypes="ffffffffA">
                                      <p:cBhvr>
                                        <p:cTn id="59" dur="2000" fill="hold"/>
                                        <p:tgtEl>
                                          <p:spTgt spid="85122"/>
                                        </p:tgtEl>
                                        <p:attrNameLst>
                                          <p:attrName>ppt_x</p:attrName>
                                          <p:attrName>ppt_y</p:attrName>
                                        </p:attrNameLst>
                                      </p:cBhvr>
                                    </p:animMotion>
                                  </p:childTnLst>
                                </p:cTn>
                              </p:par>
                              <p:par>
                                <p:cTn id="60" presetID="0" presetClass="path" presetSubtype="0" accel="50000" decel="50000" fill="hold" grpId="1" nodeType="withEffect">
                                  <p:stCondLst>
                                    <p:cond delay="0"/>
                                  </p:stCondLst>
                                  <p:childTnLst>
                                    <p:animMotion origin="layout" path="M 6.11111E-6 4.81481E-6 C 0.02049 0.00208 0.01129 0.00093 0.02379 0.00648 C 0.02622 0.00764 0.02882 0.0088 0.03126 0.00995 C 0.03247 0.01042 0.03386 0.01111 0.03507 0.01157 C 0.03629 0.01204 0.03872 0.01319 0.03872 0.01319 C 0.04341 0.01944 0.06042 0.02268 0.06754 0.02315 C 0.10539 0.025 0.11025 0.025 0.13247 0.025 " pathEditMode="relative" ptsTypes="ffffffA">
                                      <p:cBhvr>
                                        <p:cTn id="61" dur="2000" fill="hold"/>
                                        <p:tgtEl>
                                          <p:spTgt spid="85123"/>
                                        </p:tgtEl>
                                        <p:attrNameLst>
                                          <p:attrName>ppt_x</p:attrName>
                                          <p:attrName>ppt_y</p:attrName>
                                        </p:attrNameLst>
                                      </p:cBhvr>
                                    </p:animMotion>
                                  </p:childTnLst>
                                </p:cTn>
                              </p:par>
                              <p:par>
                                <p:cTn id="62" presetID="0" presetClass="path" presetSubtype="0" accel="50000" decel="50000" fill="hold" grpId="1" nodeType="withEffect">
                                  <p:stCondLst>
                                    <p:cond delay="0"/>
                                  </p:stCondLst>
                                  <p:childTnLst>
                                    <p:animMotion origin="layout" path="M -6.66667E-6 6.66667E-6 C -0.00139 -0.01087 -0.00278 -0.02522 -0.00886 -0.03333 C -0.00921 -0.03495 -0.00938 -0.0368 -0.01007 -0.03819 C -0.0106 -0.03958 -0.01198 -0.04027 -0.01251 -0.04166 C -0.02101 -0.06411 -0.01077 -0.04282 -0.01754 -0.05647 C -0.01928 -0.06365 -0.02292 -0.06759 -0.02761 -0.07152 C -0.02796 -0.07314 -0.02796 -0.07522 -0.02882 -0.07661 C -0.02969 -0.07823 -0.03126 -0.0787 -0.03247 -0.07985 C -0.03733 -0.08495 -0.04167 -0.09235 -0.04757 -0.0949 C -0.04879 -0.09606 -0.05122 -0.09814 -0.05122 -0.09814 " pathEditMode="relative" ptsTypes="fffffffffA">
                                      <p:cBhvr>
                                        <p:cTn id="63" dur="2000" fill="hold"/>
                                        <p:tgtEl>
                                          <p:spTgt spid="85124"/>
                                        </p:tgtEl>
                                        <p:attrNameLst>
                                          <p:attrName>ppt_x</p:attrName>
                                          <p:attrName>ppt_y</p:attrName>
                                        </p:attrNameLst>
                                      </p:cBhvr>
                                    </p:animMotion>
                                  </p:childTnLst>
                                </p:cTn>
                              </p:par>
                            </p:childTnLst>
                          </p:cTn>
                        </p:par>
                        <p:par>
                          <p:cTn id="64" fill="hold">
                            <p:stCondLst>
                              <p:cond delay="7000"/>
                            </p:stCondLst>
                            <p:childTnLst>
                              <p:par>
                                <p:cTn id="65" presetID="8" presetClass="entr" presetSubtype="16" fill="hold" nodeType="afterEffect">
                                  <p:stCondLst>
                                    <p:cond delay="0"/>
                                  </p:stCondLst>
                                  <p:childTnLst>
                                    <p:set>
                                      <p:cBhvr>
                                        <p:cTn id="66" dur="1" fill="hold">
                                          <p:stCondLst>
                                            <p:cond delay="0"/>
                                          </p:stCondLst>
                                        </p:cTn>
                                        <p:tgtEl>
                                          <p:spTgt spid="14"/>
                                        </p:tgtEl>
                                        <p:attrNameLst>
                                          <p:attrName>style.visibility</p:attrName>
                                        </p:attrNameLst>
                                      </p:cBhvr>
                                      <p:to>
                                        <p:strVal val="visible"/>
                                      </p:to>
                                    </p:set>
                                    <p:animEffect transition="in" filter="diamond(in)">
                                      <p:cBhvr>
                                        <p:cTn id="67" dur="2000"/>
                                        <p:tgtEl>
                                          <p:spTgt spid="14"/>
                                        </p:tgtEl>
                                      </p:cBhvr>
                                    </p:animEffect>
                                  </p:childTnLst>
                                </p:cTn>
                              </p:par>
                            </p:childTnLst>
                          </p:cTn>
                        </p:par>
                        <p:par>
                          <p:cTn id="68" fill="hold">
                            <p:stCondLst>
                              <p:cond delay="9000"/>
                            </p:stCondLst>
                            <p:childTnLst>
                              <p:par>
                                <p:cTn id="69" presetID="9" presetClass="entr" presetSubtype="0" fill="hold" grpId="0" nodeType="afterEffect">
                                  <p:stCondLst>
                                    <p:cond delay="0"/>
                                  </p:stCondLst>
                                  <p:childTnLst>
                                    <p:set>
                                      <p:cBhvr>
                                        <p:cTn id="70" dur="1" fill="hold">
                                          <p:stCondLst>
                                            <p:cond delay="0"/>
                                          </p:stCondLst>
                                        </p:cTn>
                                        <p:tgtEl>
                                          <p:spTgt spid="85126"/>
                                        </p:tgtEl>
                                        <p:attrNameLst>
                                          <p:attrName>style.visibility</p:attrName>
                                        </p:attrNameLst>
                                      </p:cBhvr>
                                      <p:to>
                                        <p:strVal val="visible"/>
                                      </p:to>
                                    </p:set>
                                    <p:animEffect transition="in" filter="dissolve">
                                      <p:cBhvr>
                                        <p:cTn id="71" dur="500"/>
                                        <p:tgtEl>
                                          <p:spTgt spid="85126"/>
                                        </p:tgtEl>
                                      </p:cBhvr>
                                    </p:animEffect>
                                  </p:childTnLst>
                                </p:cTn>
                              </p:par>
                              <p:par>
                                <p:cTn id="72" presetID="9" presetClass="entr" presetSubtype="0" fill="hold" grpId="0" nodeType="withEffect">
                                  <p:stCondLst>
                                    <p:cond delay="0"/>
                                  </p:stCondLst>
                                  <p:childTnLst>
                                    <p:set>
                                      <p:cBhvr>
                                        <p:cTn id="73" dur="1" fill="hold">
                                          <p:stCondLst>
                                            <p:cond delay="0"/>
                                          </p:stCondLst>
                                        </p:cTn>
                                        <p:tgtEl>
                                          <p:spTgt spid="85125"/>
                                        </p:tgtEl>
                                        <p:attrNameLst>
                                          <p:attrName>style.visibility</p:attrName>
                                        </p:attrNameLst>
                                      </p:cBhvr>
                                      <p:to>
                                        <p:strVal val="visible"/>
                                      </p:to>
                                    </p:set>
                                    <p:animEffect transition="in" filter="dissolve">
                                      <p:cBhvr>
                                        <p:cTn id="74" dur="500"/>
                                        <p:tgtEl>
                                          <p:spTgt spid="85125"/>
                                        </p:tgtEl>
                                      </p:cBhvr>
                                    </p:animEffect>
                                  </p:childTnLst>
                                </p:cTn>
                              </p:par>
                              <p:par>
                                <p:cTn id="75" presetID="9" presetClass="entr" presetSubtype="0" fill="hold" grpId="0" nodeType="withEffect">
                                  <p:stCondLst>
                                    <p:cond delay="0"/>
                                  </p:stCondLst>
                                  <p:childTnLst>
                                    <p:set>
                                      <p:cBhvr>
                                        <p:cTn id="76" dur="1" fill="hold">
                                          <p:stCondLst>
                                            <p:cond delay="0"/>
                                          </p:stCondLst>
                                        </p:cTn>
                                        <p:tgtEl>
                                          <p:spTgt spid="85127"/>
                                        </p:tgtEl>
                                        <p:attrNameLst>
                                          <p:attrName>style.visibility</p:attrName>
                                        </p:attrNameLst>
                                      </p:cBhvr>
                                      <p:to>
                                        <p:strVal val="visible"/>
                                      </p:to>
                                    </p:set>
                                    <p:animEffect transition="in" filter="dissolve">
                                      <p:cBhvr>
                                        <p:cTn id="77" dur="500"/>
                                        <p:tgtEl>
                                          <p:spTgt spid="85127"/>
                                        </p:tgtEl>
                                      </p:cBhvr>
                                    </p:animEffect>
                                  </p:childTnLst>
                                </p:cTn>
                              </p:par>
                            </p:childTnLst>
                          </p:cTn>
                        </p:par>
                        <p:par>
                          <p:cTn id="78" fill="hold">
                            <p:stCondLst>
                              <p:cond delay="9500"/>
                            </p:stCondLst>
                            <p:childTnLst>
                              <p:par>
                                <p:cTn id="79" presetID="0" presetClass="path" presetSubtype="0" accel="50000" decel="50000" fill="hold" grpId="1" nodeType="afterEffect">
                                  <p:stCondLst>
                                    <p:cond delay="0"/>
                                  </p:stCondLst>
                                  <p:childTnLst>
                                    <p:animMotion origin="layout" path="M -6.66667E-6 -3.33333E-6 C -0.00869 0.0007 -0.01754 0.00024 -0.02622 0.00186 C -0.02744 0.00209 -0.02778 0.0044 -0.02882 0.0051 C -0.03126 0.00672 -0.03629 0.00834 -0.03629 0.00834 C -0.03941 0.01274 -0.04358 0.0169 -0.04636 0.02176 C -0.0507 0.0294 -0.05261 0.0382 -0.05747 0.04514 C -0.0599 0.05348 -0.06042 0.06227 -0.06511 0.06852 C -0.06632 0.07315 -0.06737 0.075 -0.06997 0.07848 " pathEditMode="relative" ptsTypes="fffffffA">
                                      <p:cBhvr>
                                        <p:cTn id="80" dur="2000" fill="hold"/>
                                        <p:tgtEl>
                                          <p:spTgt spid="85125"/>
                                        </p:tgtEl>
                                        <p:attrNameLst>
                                          <p:attrName>ppt_x</p:attrName>
                                          <p:attrName>ppt_y</p:attrName>
                                        </p:attrNameLst>
                                      </p:cBhvr>
                                    </p:animMotion>
                                  </p:childTnLst>
                                </p:cTn>
                              </p:par>
                              <p:par>
                                <p:cTn id="81" presetID="0" presetClass="path" presetSubtype="0" accel="50000" decel="50000" fill="hold" grpId="1" nodeType="withEffect">
                                  <p:stCondLst>
                                    <p:cond delay="0"/>
                                  </p:stCondLst>
                                  <p:childTnLst>
                                    <p:animMotion origin="layout" path="M 8.33333E-7 -3.7037E-7 C 0.00017 0.00116 0.00191 0.01273 0.0026 0.01343 C 0.00469 0.01551 0.00764 0.01551 0.01007 0.01667 C 0.01129 0.01713 0.01389 0.01829 0.01389 0.01829 C 0.01528 0.02593 0.0151 0.02894 0.02014 0.03334 C 0.02274 0.04398 0.0191 0.03357 0.02639 0.04005 C 0.0276 0.04121 0.0276 0.04375 0.02882 0.04491 C 0.02986 0.04607 0.03142 0.04607 0.03264 0.04676 C 0.03403 0.05232 0.03559 0.05602 0.03889 0.05996 C 0.03976 0.06389 0.03924 0.06875 0.04132 0.07176 C 0.04445 0.07662 0.04844 0.07801 0.0526 0.0801 C 0.05486 0.08912 0.05399 0.10139 0.06129 0.1051 C 0.06163 0.10672 0.06163 0.1088 0.0625 0.10996 C 0.06354 0.11111 0.06563 0.11019 0.06632 0.11158 C 0.06649 0.11204 0.07014 0.1257 0.07014 0.12824 " pathEditMode="relative" ptsTypes="ffffffffffffffA">
                                      <p:cBhvr>
                                        <p:cTn id="82" dur="2000" fill="hold"/>
                                        <p:tgtEl>
                                          <p:spTgt spid="85126"/>
                                        </p:tgtEl>
                                        <p:attrNameLst>
                                          <p:attrName>ppt_x</p:attrName>
                                          <p:attrName>ppt_y</p:attrName>
                                        </p:attrNameLst>
                                      </p:cBhvr>
                                    </p:animMotion>
                                  </p:childTnLst>
                                </p:cTn>
                              </p:par>
                              <p:par>
                                <p:cTn id="83" presetID="0" presetClass="path" presetSubtype="0" accel="50000" decel="50000" fill="hold" grpId="1" nodeType="withEffect">
                                  <p:stCondLst>
                                    <p:cond delay="0"/>
                                  </p:stCondLst>
                                  <p:childTnLst>
                                    <p:animMotion origin="layout" path="M 6.11111E-6 6.66667E-6 C 0.004 -0.01573 -0.00138 0.00695 0.00261 -0.03333 C 0.00296 -0.0368 0.00417 -0.04004 0.00504 -0.04328 C 0.00539 -0.0449 0.00626 -0.04814 0.00626 -0.04814 C 0.00747 -0.07268 0.00747 -0.06365 0.00747 -0.07499 " pathEditMode="relative" ptsTypes="ffffA">
                                      <p:cBhvr>
                                        <p:cTn id="84" dur="2000" fill="hold"/>
                                        <p:tgtEl>
                                          <p:spTgt spid="85127"/>
                                        </p:tgtEl>
                                        <p:attrNameLst>
                                          <p:attrName>ppt_x</p:attrName>
                                          <p:attrName>ppt_y</p:attrName>
                                        </p:attrNameLst>
                                      </p:cBhvr>
                                    </p:animMotion>
                                  </p:childTnLst>
                                </p:cTn>
                              </p:par>
                            </p:childTnLst>
                          </p:cTn>
                        </p:par>
                        <p:par>
                          <p:cTn id="85" fill="hold">
                            <p:stCondLst>
                              <p:cond delay="11500"/>
                            </p:stCondLst>
                            <p:childTnLst>
                              <p:par>
                                <p:cTn id="86" presetID="8" presetClass="entr" presetSubtype="16" fill="hold" nodeType="afterEffect">
                                  <p:stCondLst>
                                    <p:cond delay="0"/>
                                  </p:stCondLst>
                                  <p:childTnLst>
                                    <p:set>
                                      <p:cBhvr>
                                        <p:cTn id="87" dur="1" fill="hold">
                                          <p:stCondLst>
                                            <p:cond delay="0"/>
                                          </p:stCondLst>
                                        </p:cTn>
                                        <p:tgtEl>
                                          <p:spTgt spid="13"/>
                                        </p:tgtEl>
                                        <p:attrNameLst>
                                          <p:attrName>style.visibility</p:attrName>
                                        </p:attrNameLst>
                                      </p:cBhvr>
                                      <p:to>
                                        <p:strVal val="visible"/>
                                      </p:to>
                                    </p:set>
                                    <p:animEffect transition="in" filter="diamond(in)">
                                      <p:cBhvr>
                                        <p:cTn id="88" dur="2000"/>
                                        <p:tgtEl>
                                          <p:spTgt spid="13"/>
                                        </p:tgtEl>
                                      </p:cBhvr>
                                    </p:animEffect>
                                  </p:childTnLst>
                                </p:cTn>
                              </p:par>
                            </p:childTnLst>
                          </p:cTn>
                        </p:par>
                      </p:childTnLst>
                    </p:cTn>
                  </p:par>
                  <p:par>
                    <p:cTn id="89" fill="hold">
                      <p:stCondLst>
                        <p:cond delay="indefinite"/>
                      </p:stCondLst>
                      <p:childTnLst>
                        <p:par>
                          <p:cTn id="90" fill="hold">
                            <p:stCondLst>
                              <p:cond delay="0"/>
                            </p:stCondLst>
                            <p:childTnLst>
                              <p:par>
                                <p:cTn id="91" presetID="9" presetClass="entr" presetSubtype="0" fill="hold" grpId="0" nodeType="clickEffect">
                                  <p:stCondLst>
                                    <p:cond delay="0"/>
                                  </p:stCondLst>
                                  <p:childTnLst>
                                    <p:set>
                                      <p:cBhvr>
                                        <p:cTn id="92" dur="1" fill="hold">
                                          <p:stCondLst>
                                            <p:cond delay="0"/>
                                          </p:stCondLst>
                                        </p:cTn>
                                        <p:tgtEl>
                                          <p:spTgt spid="85159"/>
                                        </p:tgtEl>
                                        <p:attrNameLst>
                                          <p:attrName>style.visibility</p:attrName>
                                        </p:attrNameLst>
                                      </p:cBhvr>
                                      <p:to>
                                        <p:strVal val="visible"/>
                                      </p:to>
                                    </p:set>
                                    <p:animEffect transition="in" filter="dissolve">
                                      <p:cBhvr>
                                        <p:cTn id="93" dur="500"/>
                                        <p:tgtEl>
                                          <p:spTgt spid="85159"/>
                                        </p:tgtEl>
                                      </p:cBhvr>
                                    </p:animEffect>
                                  </p:childTnLst>
                                </p:cTn>
                              </p:par>
                            </p:childTnLst>
                          </p:cTn>
                        </p:par>
                        <p:par>
                          <p:cTn id="94" fill="hold">
                            <p:stCondLst>
                              <p:cond delay="500"/>
                            </p:stCondLst>
                            <p:childTnLst>
                              <p:par>
                                <p:cTn id="95" presetID="9" presetClass="entr" presetSubtype="0" fill="hold" nodeType="afterEffect">
                                  <p:stCondLst>
                                    <p:cond delay="0"/>
                                  </p:stCondLst>
                                  <p:childTnLst>
                                    <p:set>
                                      <p:cBhvr>
                                        <p:cTn id="96" dur="1" fill="hold">
                                          <p:stCondLst>
                                            <p:cond delay="0"/>
                                          </p:stCondLst>
                                        </p:cTn>
                                        <p:tgtEl>
                                          <p:spTgt spid="7"/>
                                        </p:tgtEl>
                                        <p:attrNameLst>
                                          <p:attrName>style.visibility</p:attrName>
                                        </p:attrNameLst>
                                      </p:cBhvr>
                                      <p:to>
                                        <p:strVal val="visible"/>
                                      </p:to>
                                    </p:set>
                                    <p:animEffect transition="in" filter="dissolve">
                                      <p:cBhvr>
                                        <p:cTn id="97" dur="500"/>
                                        <p:tgtEl>
                                          <p:spTgt spid="7"/>
                                        </p:tgtEl>
                                      </p:cBhvr>
                                    </p:animEffect>
                                  </p:childTnLst>
                                </p:cTn>
                              </p:par>
                            </p:childTnLst>
                          </p:cTn>
                        </p:par>
                        <p:par>
                          <p:cTn id="98" fill="hold">
                            <p:stCondLst>
                              <p:cond delay="1000"/>
                            </p:stCondLst>
                            <p:childTnLst>
                              <p:par>
                                <p:cTn id="99" presetID="20" presetClass="entr" presetSubtype="0" fill="hold" nodeType="afterEffect">
                                  <p:stCondLst>
                                    <p:cond delay="0"/>
                                  </p:stCondLst>
                                  <p:childTnLst>
                                    <p:set>
                                      <p:cBhvr>
                                        <p:cTn id="100" dur="1" fill="hold">
                                          <p:stCondLst>
                                            <p:cond delay="0"/>
                                          </p:stCondLst>
                                        </p:cTn>
                                        <p:tgtEl>
                                          <p:spTgt spid="10"/>
                                        </p:tgtEl>
                                        <p:attrNameLst>
                                          <p:attrName>style.visibility</p:attrName>
                                        </p:attrNameLst>
                                      </p:cBhvr>
                                      <p:to>
                                        <p:strVal val="visible"/>
                                      </p:to>
                                    </p:set>
                                    <p:animEffect transition="in" filter="wedge">
                                      <p:cBhvr>
                                        <p:cTn id="101" dur="2000"/>
                                        <p:tgtEl>
                                          <p:spTgt spid="10"/>
                                        </p:tgtEl>
                                      </p:cBhvr>
                                    </p:animEffect>
                                  </p:childTnLst>
                                </p:cTn>
                              </p:par>
                            </p:childTnLst>
                          </p:cTn>
                        </p:par>
                        <p:par>
                          <p:cTn id="102" fill="hold">
                            <p:stCondLst>
                              <p:cond delay="3000"/>
                            </p:stCondLst>
                            <p:childTnLst>
                              <p:par>
                                <p:cTn id="103" presetID="20" presetClass="entr" presetSubtype="0" fill="hold" nodeType="afterEffect">
                                  <p:stCondLst>
                                    <p:cond delay="0"/>
                                  </p:stCondLst>
                                  <p:childTnLst>
                                    <p:set>
                                      <p:cBhvr>
                                        <p:cTn id="104" dur="1" fill="hold">
                                          <p:stCondLst>
                                            <p:cond delay="0"/>
                                          </p:stCondLst>
                                        </p:cTn>
                                        <p:tgtEl>
                                          <p:spTgt spid="9"/>
                                        </p:tgtEl>
                                        <p:attrNameLst>
                                          <p:attrName>style.visibility</p:attrName>
                                        </p:attrNameLst>
                                      </p:cBhvr>
                                      <p:to>
                                        <p:strVal val="visible"/>
                                      </p:to>
                                    </p:set>
                                    <p:animEffect transition="in" filter="wedge">
                                      <p:cBhvr>
                                        <p:cTn id="105" dur="2000"/>
                                        <p:tgtEl>
                                          <p:spTgt spid="9"/>
                                        </p:tgtEl>
                                      </p:cBhvr>
                                    </p:animEffect>
                                  </p:childTnLst>
                                </p:cTn>
                              </p:par>
                            </p:childTnLst>
                          </p:cTn>
                        </p:par>
                        <p:par>
                          <p:cTn id="106" fill="hold">
                            <p:stCondLst>
                              <p:cond delay="5000"/>
                            </p:stCondLst>
                            <p:childTnLst>
                              <p:par>
                                <p:cTn id="107" presetID="20" presetClass="entr" presetSubtype="0" fill="hold" nodeType="afterEffect">
                                  <p:stCondLst>
                                    <p:cond delay="0"/>
                                  </p:stCondLst>
                                  <p:childTnLst>
                                    <p:set>
                                      <p:cBhvr>
                                        <p:cTn id="108" dur="1" fill="hold">
                                          <p:stCondLst>
                                            <p:cond delay="0"/>
                                          </p:stCondLst>
                                        </p:cTn>
                                        <p:tgtEl>
                                          <p:spTgt spid="8"/>
                                        </p:tgtEl>
                                        <p:attrNameLst>
                                          <p:attrName>style.visibility</p:attrName>
                                        </p:attrNameLst>
                                      </p:cBhvr>
                                      <p:to>
                                        <p:strVal val="visible"/>
                                      </p:to>
                                    </p:set>
                                    <p:animEffect transition="in" filter="wedge">
                                      <p:cBhvr>
                                        <p:cTn id="109" dur="2000"/>
                                        <p:tgtEl>
                                          <p:spTgt spid="8"/>
                                        </p:tgtEl>
                                      </p:cBhvr>
                                    </p:animEffect>
                                  </p:childTnLst>
                                </p:cTn>
                              </p:par>
                            </p:childTnLst>
                          </p:cTn>
                        </p:par>
                        <p:par>
                          <p:cTn id="110" fill="hold">
                            <p:stCondLst>
                              <p:cond delay="7000"/>
                            </p:stCondLst>
                            <p:childTnLst>
                              <p:par>
                                <p:cTn id="111" presetID="10" presetClass="exit" presetSubtype="0" fill="hold" nodeType="afterEffect">
                                  <p:stCondLst>
                                    <p:cond delay="0"/>
                                  </p:stCondLst>
                                  <p:childTnLst>
                                    <p:animEffect transition="out" filter="fade">
                                      <p:cBhvr>
                                        <p:cTn id="112" dur="5000"/>
                                        <p:tgtEl>
                                          <p:spTgt spid="11"/>
                                        </p:tgtEl>
                                      </p:cBhvr>
                                    </p:animEffect>
                                    <p:set>
                                      <p:cBhvr>
                                        <p:cTn id="113" dur="1" fill="hold">
                                          <p:stCondLst>
                                            <p:cond delay="4999"/>
                                          </p:stCondLst>
                                        </p:cTn>
                                        <p:tgtEl>
                                          <p:spTgt spid="11"/>
                                        </p:tgtEl>
                                        <p:attrNameLst>
                                          <p:attrName>style.visibility</p:attrName>
                                        </p:attrNameLst>
                                      </p:cBhvr>
                                      <p:to>
                                        <p:strVal val="hidden"/>
                                      </p:to>
                                    </p:set>
                                  </p:childTnLst>
                                </p:cTn>
                              </p:par>
                            </p:childTnLst>
                          </p:cTn>
                        </p:par>
                      </p:childTnLst>
                    </p:cTn>
                  </p:par>
                  <p:par>
                    <p:cTn id="114" fill="hold">
                      <p:stCondLst>
                        <p:cond delay="indefinite"/>
                      </p:stCondLst>
                      <p:childTnLst>
                        <p:par>
                          <p:cTn id="115" fill="hold">
                            <p:stCondLst>
                              <p:cond delay="0"/>
                            </p:stCondLst>
                            <p:childTnLst>
                              <p:par>
                                <p:cTn id="116" presetID="10" presetClass="exit" presetSubtype="0" fill="hold" nodeType="clickEffect">
                                  <p:stCondLst>
                                    <p:cond delay="0"/>
                                  </p:stCondLst>
                                  <p:childTnLst>
                                    <p:animEffect transition="out" filter="fade">
                                      <p:cBhvr>
                                        <p:cTn id="117" dur="5000"/>
                                        <p:tgtEl>
                                          <p:spTgt spid="15"/>
                                        </p:tgtEl>
                                      </p:cBhvr>
                                    </p:animEffect>
                                    <p:set>
                                      <p:cBhvr>
                                        <p:cTn id="118" dur="1" fill="hold">
                                          <p:stCondLst>
                                            <p:cond delay="4999"/>
                                          </p:stCondLst>
                                        </p:cTn>
                                        <p:tgtEl>
                                          <p:spTgt spid="15"/>
                                        </p:tgtEl>
                                        <p:attrNameLst>
                                          <p:attrName>style.visibility</p:attrName>
                                        </p:attrNameLst>
                                      </p:cBhvr>
                                      <p:to>
                                        <p:strVal val="hidden"/>
                                      </p:to>
                                    </p:set>
                                  </p:childTnLst>
                                </p:cTn>
                              </p:par>
                              <p:par>
                                <p:cTn id="119" presetID="10" presetClass="exit" presetSubtype="0" fill="hold" nodeType="withEffect">
                                  <p:stCondLst>
                                    <p:cond delay="0"/>
                                  </p:stCondLst>
                                  <p:iterate type="lt">
                                    <p:tmPct val="0"/>
                                  </p:iterate>
                                  <p:childTnLst>
                                    <p:animEffect transition="out" filter="fade">
                                      <p:cBhvr>
                                        <p:cTn id="120" dur="5000"/>
                                        <p:tgtEl>
                                          <p:spTgt spid="12"/>
                                        </p:tgtEl>
                                      </p:cBhvr>
                                    </p:animEffect>
                                    <p:set>
                                      <p:cBhvr>
                                        <p:cTn id="121" dur="1" fill="hold">
                                          <p:stCondLst>
                                            <p:cond delay="4999"/>
                                          </p:stCondLst>
                                        </p:cTn>
                                        <p:tgtEl>
                                          <p:spTgt spid="12"/>
                                        </p:tgtEl>
                                        <p:attrNameLst>
                                          <p:attrName>style.visibility</p:attrName>
                                        </p:attrNameLst>
                                      </p:cBhvr>
                                      <p:to>
                                        <p:strVal val="hidden"/>
                                      </p:to>
                                    </p:set>
                                  </p:childTnLst>
                                </p:cTn>
                              </p:par>
                              <p:par>
                                <p:cTn id="122" presetID="10" presetClass="exit" presetSubtype="0" fill="hold" nodeType="withEffect">
                                  <p:stCondLst>
                                    <p:cond delay="0"/>
                                  </p:stCondLst>
                                  <p:childTnLst>
                                    <p:animEffect transition="out" filter="fade">
                                      <p:cBhvr>
                                        <p:cTn id="123" dur="5000"/>
                                        <p:tgtEl>
                                          <p:spTgt spid="14"/>
                                        </p:tgtEl>
                                      </p:cBhvr>
                                    </p:animEffect>
                                    <p:set>
                                      <p:cBhvr>
                                        <p:cTn id="124" dur="1" fill="hold">
                                          <p:stCondLst>
                                            <p:cond delay="4999"/>
                                          </p:stCondLst>
                                        </p:cTn>
                                        <p:tgtEl>
                                          <p:spTgt spid="14"/>
                                        </p:tgtEl>
                                        <p:attrNameLst>
                                          <p:attrName>style.visibility</p:attrName>
                                        </p:attrNameLst>
                                      </p:cBhvr>
                                      <p:to>
                                        <p:strVal val="hidden"/>
                                      </p:to>
                                    </p:set>
                                  </p:childTnLst>
                                </p:cTn>
                              </p:par>
                              <p:par>
                                <p:cTn id="125" presetID="10" presetClass="exit" presetSubtype="0" fill="hold" nodeType="withEffect">
                                  <p:stCondLst>
                                    <p:cond delay="0"/>
                                  </p:stCondLst>
                                  <p:childTnLst>
                                    <p:animEffect transition="out" filter="fade">
                                      <p:cBhvr>
                                        <p:cTn id="126" dur="5000"/>
                                        <p:tgtEl>
                                          <p:spTgt spid="13"/>
                                        </p:tgtEl>
                                      </p:cBhvr>
                                    </p:animEffect>
                                    <p:set>
                                      <p:cBhvr>
                                        <p:cTn id="127" dur="1" fill="hold">
                                          <p:stCondLst>
                                            <p:cond delay="4999"/>
                                          </p:stCondLst>
                                        </p:cTn>
                                        <p:tgtEl>
                                          <p:spTgt spid="13"/>
                                        </p:tgtEl>
                                        <p:attrNameLst>
                                          <p:attrName>style.visibility</p:attrName>
                                        </p:attrNameLst>
                                      </p:cBhvr>
                                      <p:to>
                                        <p:strVal val="hidden"/>
                                      </p:to>
                                    </p:set>
                                  </p:childTnLst>
                                </p:cTn>
                              </p:par>
                              <p:par>
                                <p:cTn id="128" presetID="10" presetClass="entr" presetSubtype="0" fill="hold" nodeType="withEffect">
                                  <p:stCondLst>
                                    <p:cond delay="0"/>
                                  </p:stCondLst>
                                  <p:childTnLst>
                                    <p:set>
                                      <p:cBhvr>
                                        <p:cTn id="129" dur="1" fill="hold">
                                          <p:stCondLst>
                                            <p:cond delay="0"/>
                                          </p:stCondLst>
                                        </p:cTn>
                                        <p:tgtEl>
                                          <p:spTgt spid="2"/>
                                        </p:tgtEl>
                                        <p:attrNameLst>
                                          <p:attrName>style.visibility</p:attrName>
                                        </p:attrNameLst>
                                      </p:cBhvr>
                                      <p:to>
                                        <p:strVal val="visible"/>
                                      </p:to>
                                    </p:set>
                                    <p:animEffect transition="in" filter="fade">
                                      <p:cBhvr>
                                        <p:cTn id="130"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119" grpId="0" animBg="1"/>
      <p:bldP spid="85119" grpId="1" animBg="1"/>
      <p:bldP spid="85120" grpId="0" animBg="1"/>
      <p:bldP spid="85120" grpId="1" animBg="1"/>
      <p:bldP spid="85121" grpId="0" animBg="1"/>
      <p:bldP spid="85121" grpId="1" animBg="1"/>
      <p:bldP spid="85122" grpId="0" animBg="1"/>
      <p:bldP spid="85122" grpId="1" animBg="1"/>
      <p:bldP spid="85123" grpId="0" animBg="1"/>
      <p:bldP spid="85123" grpId="1" animBg="1"/>
      <p:bldP spid="85124" grpId="0" animBg="1"/>
      <p:bldP spid="85124" grpId="1" animBg="1"/>
      <p:bldP spid="85125" grpId="0" animBg="1"/>
      <p:bldP spid="85125" grpId="1" animBg="1"/>
      <p:bldP spid="85126" grpId="0" animBg="1"/>
      <p:bldP spid="85126" grpId="1" animBg="1"/>
      <p:bldP spid="85127" grpId="0" animBg="1"/>
      <p:bldP spid="85127" grpId="1" animBg="1"/>
      <p:bldP spid="85131" grpId="0" animBg="1"/>
      <p:bldP spid="85131" grpId="1" animBg="1"/>
      <p:bldP spid="85132" grpId="0" animBg="1"/>
      <p:bldP spid="85132" grpId="1" animBg="1"/>
      <p:bldP spid="85133" grpId="0" animBg="1"/>
      <p:bldP spid="85133" grpId="1" animBg="1"/>
      <p:bldP spid="8515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74"/>
          <p:cNvGrpSpPr>
            <a:grpSpLocks/>
          </p:cNvGrpSpPr>
          <p:nvPr/>
        </p:nvGrpSpPr>
        <p:grpSpPr bwMode="auto">
          <a:xfrm>
            <a:off x="1898650" y="879475"/>
            <a:ext cx="5627688" cy="4813300"/>
            <a:chOff x="1196" y="554"/>
            <a:chExt cx="3545" cy="3032"/>
          </a:xfrm>
        </p:grpSpPr>
        <p:grpSp>
          <p:nvGrpSpPr>
            <p:cNvPr id="3" name="Group 158"/>
            <p:cNvGrpSpPr>
              <a:grpSpLocks/>
            </p:cNvGrpSpPr>
            <p:nvPr/>
          </p:nvGrpSpPr>
          <p:grpSpPr bwMode="auto">
            <a:xfrm>
              <a:off x="1761" y="1222"/>
              <a:ext cx="2055" cy="1491"/>
              <a:chOff x="1761" y="1222"/>
              <a:chExt cx="2055" cy="1491"/>
            </a:xfrm>
          </p:grpSpPr>
          <p:sp>
            <p:nvSpPr>
              <p:cNvPr id="33821" name="Line 159"/>
              <p:cNvSpPr>
                <a:spLocks noChangeAspect="1" noChangeShapeType="1"/>
              </p:cNvSpPr>
              <p:nvPr/>
            </p:nvSpPr>
            <p:spPr bwMode="auto">
              <a:xfrm flipH="1" flipV="1">
                <a:off x="1761" y="1222"/>
                <a:ext cx="976" cy="720"/>
              </a:xfrm>
              <a:prstGeom prst="line">
                <a:avLst/>
              </a:prstGeom>
              <a:noFill/>
              <a:ln w="38100">
                <a:solidFill>
                  <a:schemeClr val="tx1"/>
                </a:solidFill>
                <a:round/>
                <a:headEnd/>
                <a:tailEnd/>
              </a:ln>
            </p:spPr>
            <p:txBody>
              <a:bodyPr/>
              <a:lstStyle/>
              <a:p>
                <a:endParaRPr lang="en-US"/>
              </a:p>
            </p:txBody>
          </p:sp>
          <p:sp>
            <p:nvSpPr>
              <p:cNvPr id="33822" name="Line 160"/>
              <p:cNvSpPr>
                <a:spLocks noChangeAspect="1" noChangeShapeType="1"/>
              </p:cNvSpPr>
              <p:nvPr/>
            </p:nvSpPr>
            <p:spPr bwMode="auto">
              <a:xfrm flipV="1">
                <a:off x="2737" y="1274"/>
                <a:ext cx="1079" cy="668"/>
              </a:xfrm>
              <a:prstGeom prst="line">
                <a:avLst/>
              </a:prstGeom>
              <a:noFill/>
              <a:ln w="38100">
                <a:solidFill>
                  <a:schemeClr val="tx1"/>
                </a:solidFill>
                <a:round/>
                <a:headEnd/>
                <a:tailEnd/>
              </a:ln>
            </p:spPr>
            <p:txBody>
              <a:bodyPr/>
              <a:lstStyle/>
              <a:p>
                <a:endParaRPr lang="en-US"/>
              </a:p>
            </p:txBody>
          </p:sp>
          <p:sp>
            <p:nvSpPr>
              <p:cNvPr id="33823" name="Line 161"/>
              <p:cNvSpPr>
                <a:spLocks noChangeAspect="1" noChangeShapeType="1"/>
              </p:cNvSpPr>
              <p:nvPr/>
            </p:nvSpPr>
            <p:spPr bwMode="auto">
              <a:xfrm>
                <a:off x="2737" y="1942"/>
                <a:ext cx="154" cy="771"/>
              </a:xfrm>
              <a:prstGeom prst="line">
                <a:avLst/>
              </a:prstGeom>
              <a:noFill/>
              <a:ln w="38100">
                <a:solidFill>
                  <a:schemeClr val="tx1"/>
                </a:solidFill>
                <a:round/>
                <a:headEnd/>
                <a:tailEnd/>
              </a:ln>
            </p:spPr>
            <p:txBody>
              <a:bodyPr/>
              <a:lstStyle/>
              <a:p>
                <a:endParaRPr lang="en-US"/>
              </a:p>
            </p:txBody>
          </p:sp>
        </p:grpSp>
        <p:grpSp>
          <p:nvGrpSpPr>
            <p:cNvPr id="4" name="Group 162"/>
            <p:cNvGrpSpPr>
              <a:grpSpLocks/>
            </p:cNvGrpSpPr>
            <p:nvPr/>
          </p:nvGrpSpPr>
          <p:grpSpPr bwMode="auto">
            <a:xfrm>
              <a:off x="1196" y="657"/>
              <a:ext cx="1181" cy="1336"/>
              <a:chOff x="1196" y="657"/>
              <a:chExt cx="1181" cy="1336"/>
            </a:xfrm>
          </p:grpSpPr>
          <p:sp>
            <p:nvSpPr>
              <p:cNvPr id="33818" name="Line 163"/>
              <p:cNvSpPr>
                <a:spLocks noChangeAspect="1" noChangeShapeType="1"/>
              </p:cNvSpPr>
              <p:nvPr/>
            </p:nvSpPr>
            <p:spPr bwMode="auto">
              <a:xfrm>
                <a:off x="1812" y="1274"/>
                <a:ext cx="565" cy="154"/>
              </a:xfrm>
              <a:prstGeom prst="line">
                <a:avLst/>
              </a:prstGeom>
              <a:noFill/>
              <a:ln w="38100">
                <a:solidFill>
                  <a:schemeClr val="tx1"/>
                </a:solidFill>
                <a:round/>
                <a:headEnd/>
                <a:tailEnd/>
              </a:ln>
            </p:spPr>
            <p:txBody>
              <a:bodyPr/>
              <a:lstStyle/>
              <a:p>
                <a:endParaRPr lang="en-US"/>
              </a:p>
            </p:txBody>
          </p:sp>
          <p:sp>
            <p:nvSpPr>
              <p:cNvPr id="33819" name="Line 164"/>
              <p:cNvSpPr>
                <a:spLocks noChangeAspect="1" noChangeShapeType="1"/>
              </p:cNvSpPr>
              <p:nvPr/>
            </p:nvSpPr>
            <p:spPr bwMode="auto">
              <a:xfrm>
                <a:off x="1196" y="657"/>
                <a:ext cx="616" cy="617"/>
              </a:xfrm>
              <a:prstGeom prst="line">
                <a:avLst/>
              </a:prstGeom>
              <a:noFill/>
              <a:ln w="38100">
                <a:solidFill>
                  <a:schemeClr val="tx1"/>
                </a:solidFill>
                <a:round/>
                <a:headEnd/>
                <a:tailEnd/>
              </a:ln>
            </p:spPr>
            <p:txBody>
              <a:bodyPr/>
              <a:lstStyle/>
              <a:p>
                <a:endParaRPr lang="en-US"/>
              </a:p>
            </p:txBody>
          </p:sp>
          <p:sp>
            <p:nvSpPr>
              <p:cNvPr id="33820" name="Line 165"/>
              <p:cNvSpPr>
                <a:spLocks noChangeAspect="1" noChangeShapeType="1"/>
              </p:cNvSpPr>
              <p:nvPr/>
            </p:nvSpPr>
            <p:spPr bwMode="auto">
              <a:xfrm flipH="1">
                <a:off x="1555" y="1274"/>
                <a:ext cx="257" cy="719"/>
              </a:xfrm>
              <a:prstGeom prst="line">
                <a:avLst/>
              </a:prstGeom>
              <a:noFill/>
              <a:ln w="38100">
                <a:solidFill>
                  <a:schemeClr val="tx1"/>
                </a:solidFill>
                <a:round/>
                <a:headEnd/>
                <a:tailEnd/>
              </a:ln>
            </p:spPr>
            <p:txBody>
              <a:bodyPr/>
              <a:lstStyle/>
              <a:p>
                <a:endParaRPr lang="en-US"/>
              </a:p>
            </p:txBody>
          </p:sp>
        </p:grpSp>
        <p:grpSp>
          <p:nvGrpSpPr>
            <p:cNvPr id="5" name="Group 166"/>
            <p:cNvGrpSpPr>
              <a:grpSpLocks/>
            </p:cNvGrpSpPr>
            <p:nvPr/>
          </p:nvGrpSpPr>
          <p:grpSpPr bwMode="auto">
            <a:xfrm>
              <a:off x="3405" y="554"/>
              <a:ext cx="1336" cy="1182"/>
              <a:chOff x="3405" y="554"/>
              <a:chExt cx="1336" cy="1182"/>
            </a:xfrm>
          </p:grpSpPr>
          <p:sp>
            <p:nvSpPr>
              <p:cNvPr id="33815" name="Line 167"/>
              <p:cNvSpPr>
                <a:spLocks noChangeAspect="1" noChangeShapeType="1"/>
              </p:cNvSpPr>
              <p:nvPr/>
            </p:nvSpPr>
            <p:spPr bwMode="auto">
              <a:xfrm>
                <a:off x="3405" y="554"/>
                <a:ext cx="411" cy="720"/>
              </a:xfrm>
              <a:prstGeom prst="line">
                <a:avLst/>
              </a:prstGeom>
              <a:noFill/>
              <a:ln w="38100">
                <a:solidFill>
                  <a:schemeClr val="tx1"/>
                </a:solidFill>
                <a:round/>
                <a:headEnd/>
                <a:tailEnd/>
              </a:ln>
            </p:spPr>
            <p:txBody>
              <a:bodyPr/>
              <a:lstStyle/>
              <a:p>
                <a:endParaRPr lang="en-US"/>
              </a:p>
            </p:txBody>
          </p:sp>
          <p:sp>
            <p:nvSpPr>
              <p:cNvPr id="33816" name="Line 168"/>
              <p:cNvSpPr>
                <a:spLocks noChangeAspect="1" noChangeShapeType="1"/>
              </p:cNvSpPr>
              <p:nvPr/>
            </p:nvSpPr>
            <p:spPr bwMode="auto">
              <a:xfrm>
                <a:off x="3816" y="1274"/>
                <a:ext cx="925" cy="205"/>
              </a:xfrm>
              <a:prstGeom prst="line">
                <a:avLst/>
              </a:prstGeom>
              <a:noFill/>
              <a:ln w="38100">
                <a:solidFill>
                  <a:schemeClr val="tx1"/>
                </a:solidFill>
                <a:round/>
                <a:headEnd/>
                <a:tailEnd/>
              </a:ln>
            </p:spPr>
            <p:txBody>
              <a:bodyPr/>
              <a:lstStyle/>
              <a:p>
                <a:endParaRPr lang="en-US"/>
              </a:p>
            </p:txBody>
          </p:sp>
          <p:sp>
            <p:nvSpPr>
              <p:cNvPr id="33817" name="Line 169"/>
              <p:cNvSpPr>
                <a:spLocks noChangeAspect="1" noChangeShapeType="1"/>
              </p:cNvSpPr>
              <p:nvPr/>
            </p:nvSpPr>
            <p:spPr bwMode="auto">
              <a:xfrm flipV="1">
                <a:off x="3508" y="1274"/>
                <a:ext cx="308" cy="462"/>
              </a:xfrm>
              <a:prstGeom prst="line">
                <a:avLst/>
              </a:prstGeom>
              <a:noFill/>
              <a:ln w="38100">
                <a:solidFill>
                  <a:schemeClr val="tx1"/>
                </a:solidFill>
                <a:round/>
                <a:headEnd/>
                <a:tailEnd/>
              </a:ln>
            </p:spPr>
            <p:txBody>
              <a:bodyPr/>
              <a:lstStyle/>
              <a:p>
                <a:endParaRPr lang="en-US"/>
              </a:p>
            </p:txBody>
          </p:sp>
        </p:grpSp>
        <p:grpSp>
          <p:nvGrpSpPr>
            <p:cNvPr id="6" name="Group 170"/>
            <p:cNvGrpSpPr>
              <a:grpSpLocks/>
            </p:cNvGrpSpPr>
            <p:nvPr/>
          </p:nvGrpSpPr>
          <p:grpSpPr bwMode="auto">
            <a:xfrm>
              <a:off x="2429" y="2456"/>
              <a:ext cx="1336" cy="1130"/>
              <a:chOff x="2429" y="2456"/>
              <a:chExt cx="1336" cy="1130"/>
            </a:xfrm>
          </p:grpSpPr>
          <p:sp>
            <p:nvSpPr>
              <p:cNvPr id="33812" name="Line 171"/>
              <p:cNvSpPr>
                <a:spLocks noChangeAspect="1" noChangeShapeType="1"/>
              </p:cNvSpPr>
              <p:nvPr/>
            </p:nvSpPr>
            <p:spPr bwMode="auto">
              <a:xfrm flipH="1" flipV="1">
                <a:off x="2891" y="2764"/>
                <a:ext cx="874" cy="103"/>
              </a:xfrm>
              <a:prstGeom prst="line">
                <a:avLst/>
              </a:prstGeom>
              <a:noFill/>
              <a:ln w="38100">
                <a:solidFill>
                  <a:schemeClr val="tx1"/>
                </a:solidFill>
                <a:round/>
                <a:headEnd/>
                <a:tailEnd/>
              </a:ln>
            </p:spPr>
            <p:txBody>
              <a:bodyPr/>
              <a:lstStyle/>
              <a:p>
                <a:endParaRPr lang="en-US"/>
              </a:p>
            </p:txBody>
          </p:sp>
          <p:sp>
            <p:nvSpPr>
              <p:cNvPr id="33813" name="Line 172"/>
              <p:cNvSpPr>
                <a:spLocks noChangeAspect="1" noChangeShapeType="1"/>
              </p:cNvSpPr>
              <p:nvPr/>
            </p:nvSpPr>
            <p:spPr bwMode="auto">
              <a:xfrm flipV="1">
                <a:off x="2429" y="2764"/>
                <a:ext cx="462" cy="822"/>
              </a:xfrm>
              <a:prstGeom prst="line">
                <a:avLst/>
              </a:prstGeom>
              <a:noFill/>
              <a:ln w="38100">
                <a:solidFill>
                  <a:schemeClr val="tx1"/>
                </a:solidFill>
                <a:round/>
                <a:headEnd/>
                <a:tailEnd/>
              </a:ln>
            </p:spPr>
            <p:txBody>
              <a:bodyPr/>
              <a:lstStyle/>
              <a:p>
                <a:endParaRPr lang="en-US"/>
              </a:p>
            </p:txBody>
          </p:sp>
          <p:sp>
            <p:nvSpPr>
              <p:cNvPr id="33814" name="Line 173"/>
              <p:cNvSpPr>
                <a:spLocks noChangeAspect="1" noChangeShapeType="1"/>
              </p:cNvSpPr>
              <p:nvPr/>
            </p:nvSpPr>
            <p:spPr bwMode="auto">
              <a:xfrm>
                <a:off x="2583" y="2456"/>
                <a:ext cx="308" cy="308"/>
              </a:xfrm>
              <a:prstGeom prst="line">
                <a:avLst/>
              </a:prstGeom>
              <a:noFill/>
              <a:ln w="38100">
                <a:solidFill>
                  <a:schemeClr val="tx1"/>
                </a:solidFill>
                <a:round/>
                <a:headEnd/>
                <a:tailEnd/>
              </a:ln>
            </p:spPr>
            <p:txBody>
              <a:bodyPr/>
              <a:lstStyle/>
              <a:p>
                <a:endParaRPr lang="en-US"/>
              </a:p>
            </p:txBody>
          </p:sp>
        </p:grpSp>
      </p:grpSp>
      <p:sp>
        <p:nvSpPr>
          <p:cNvPr id="33795" name="AutoShape 141"/>
          <p:cNvSpPr>
            <a:spLocks noChangeAspect="1" noChangeArrowheads="1"/>
          </p:cNvSpPr>
          <p:nvPr/>
        </p:nvSpPr>
        <p:spPr bwMode="auto">
          <a:xfrm>
            <a:off x="3773488" y="5529263"/>
            <a:ext cx="246062"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33796" name="AutoShape 142"/>
          <p:cNvSpPr>
            <a:spLocks noChangeAspect="1" noChangeArrowheads="1"/>
          </p:cNvSpPr>
          <p:nvPr/>
        </p:nvSpPr>
        <p:spPr bwMode="auto">
          <a:xfrm>
            <a:off x="5895975" y="4468813"/>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33797" name="AutoShape 143"/>
          <p:cNvSpPr>
            <a:spLocks noChangeAspect="1" noChangeArrowheads="1"/>
          </p:cNvSpPr>
          <p:nvPr/>
        </p:nvSpPr>
        <p:spPr bwMode="auto">
          <a:xfrm>
            <a:off x="3937000" y="3735388"/>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33798" name="AutoShape 147"/>
          <p:cNvSpPr>
            <a:spLocks noChangeAspect="1" noChangeArrowheads="1"/>
          </p:cNvSpPr>
          <p:nvPr/>
        </p:nvSpPr>
        <p:spPr bwMode="auto">
          <a:xfrm>
            <a:off x="2306638" y="3082925"/>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33799" name="AutoShape 148"/>
          <p:cNvSpPr>
            <a:spLocks noChangeAspect="1" noChangeArrowheads="1"/>
          </p:cNvSpPr>
          <p:nvPr/>
        </p:nvSpPr>
        <p:spPr bwMode="auto">
          <a:xfrm>
            <a:off x="3692525" y="2184400"/>
            <a:ext cx="244475" cy="246063"/>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33800" name="AutoShape 149"/>
          <p:cNvSpPr>
            <a:spLocks noChangeAspect="1" noChangeArrowheads="1"/>
          </p:cNvSpPr>
          <p:nvPr/>
        </p:nvSpPr>
        <p:spPr bwMode="auto">
          <a:xfrm>
            <a:off x="1735138" y="879475"/>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33801" name="AutoShape 150"/>
          <p:cNvSpPr>
            <a:spLocks noChangeAspect="1" noChangeArrowheads="1"/>
          </p:cNvSpPr>
          <p:nvPr/>
        </p:nvSpPr>
        <p:spPr bwMode="auto">
          <a:xfrm>
            <a:off x="5241925" y="717550"/>
            <a:ext cx="246063"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33802" name="AutoShape 151"/>
          <p:cNvSpPr>
            <a:spLocks noChangeAspect="1" noChangeArrowheads="1"/>
          </p:cNvSpPr>
          <p:nvPr/>
        </p:nvSpPr>
        <p:spPr bwMode="auto">
          <a:xfrm>
            <a:off x="5405438" y="2674938"/>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33803" name="AutoShape 152"/>
          <p:cNvSpPr>
            <a:spLocks noChangeAspect="1" noChangeArrowheads="1"/>
          </p:cNvSpPr>
          <p:nvPr/>
        </p:nvSpPr>
        <p:spPr bwMode="auto">
          <a:xfrm>
            <a:off x="7445375" y="2266950"/>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33804" name="AutoShape 154"/>
          <p:cNvSpPr>
            <a:spLocks noChangeAspect="1" noChangeArrowheads="1"/>
          </p:cNvSpPr>
          <p:nvPr/>
        </p:nvSpPr>
        <p:spPr bwMode="auto">
          <a:xfrm>
            <a:off x="4427538" y="4143375"/>
            <a:ext cx="406400" cy="407988"/>
          </a:xfrm>
          <a:prstGeom prst="octagon">
            <a:avLst>
              <a:gd name="adj" fmla="val 29287"/>
            </a:avLst>
          </a:prstGeom>
          <a:solidFill>
            <a:srgbClr val="008000"/>
          </a:solidFill>
          <a:ln w="9525">
            <a:solidFill>
              <a:schemeClr val="tx1"/>
            </a:solidFill>
            <a:miter lim="800000"/>
            <a:headEnd/>
            <a:tailEnd/>
          </a:ln>
        </p:spPr>
        <p:txBody>
          <a:bodyPr wrap="none" anchor="ctr"/>
          <a:lstStyle/>
          <a:p>
            <a:endParaRPr lang="en-US"/>
          </a:p>
        </p:txBody>
      </p:sp>
      <p:sp>
        <p:nvSpPr>
          <p:cNvPr id="33805" name="AutoShape 155"/>
          <p:cNvSpPr>
            <a:spLocks noChangeAspect="1" noChangeArrowheads="1"/>
          </p:cNvSpPr>
          <p:nvPr/>
        </p:nvSpPr>
        <p:spPr bwMode="auto">
          <a:xfrm>
            <a:off x="5895975" y="1778000"/>
            <a:ext cx="406400" cy="406400"/>
          </a:xfrm>
          <a:prstGeom prst="octagon">
            <a:avLst>
              <a:gd name="adj" fmla="val 29287"/>
            </a:avLst>
          </a:prstGeom>
          <a:solidFill>
            <a:srgbClr val="008000"/>
          </a:solidFill>
          <a:ln w="9525">
            <a:solidFill>
              <a:schemeClr val="tx1"/>
            </a:solidFill>
            <a:miter lim="800000"/>
            <a:headEnd/>
            <a:tailEnd/>
          </a:ln>
        </p:spPr>
        <p:txBody>
          <a:bodyPr wrap="none" anchor="ctr"/>
          <a:lstStyle/>
          <a:p>
            <a:endParaRPr lang="en-US"/>
          </a:p>
        </p:txBody>
      </p:sp>
      <p:sp>
        <p:nvSpPr>
          <p:cNvPr id="33806" name="AutoShape 156"/>
          <p:cNvSpPr>
            <a:spLocks noChangeAspect="1" noChangeArrowheads="1"/>
          </p:cNvSpPr>
          <p:nvPr/>
        </p:nvSpPr>
        <p:spPr bwMode="auto">
          <a:xfrm>
            <a:off x="2632075" y="1778000"/>
            <a:ext cx="407988" cy="406400"/>
          </a:xfrm>
          <a:prstGeom prst="octagon">
            <a:avLst>
              <a:gd name="adj" fmla="val 29287"/>
            </a:avLst>
          </a:prstGeom>
          <a:solidFill>
            <a:srgbClr val="008000"/>
          </a:solidFill>
          <a:ln w="9525">
            <a:solidFill>
              <a:schemeClr val="tx1"/>
            </a:solidFill>
            <a:miter lim="800000"/>
            <a:headEnd/>
            <a:tailEnd/>
          </a:ln>
        </p:spPr>
        <p:txBody>
          <a:bodyPr wrap="none" anchor="ctr"/>
          <a:lstStyle/>
          <a:p>
            <a:endParaRPr lang="en-US"/>
          </a:p>
        </p:txBody>
      </p:sp>
      <p:sp>
        <p:nvSpPr>
          <p:cNvPr id="33807" name="AutoShape 175"/>
          <p:cNvSpPr>
            <a:spLocks noChangeAspect="1" noChangeArrowheads="1"/>
          </p:cNvSpPr>
          <p:nvPr/>
        </p:nvSpPr>
        <p:spPr bwMode="auto">
          <a:xfrm>
            <a:off x="4065588" y="2755900"/>
            <a:ext cx="569912" cy="571500"/>
          </a:xfrm>
          <a:prstGeom prst="diamond">
            <a:avLst/>
          </a:prstGeom>
          <a:solidFill>
            <a:schemeClr val="tx1"/>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Line 155"/>
          <p:cNvSpPr>
            <a:spLocks noChangeShapeType="1"/>
          </p:cNvSpPr>
          <p:nvPr/>
        </p:nvSpPr>
        <p:spPr bwMode="auto">
          <a:xfrm>
            <a:off x="5410200" y="990600"/>
            <a:ext cx="762000" cy="1066800"/>
          </a:xfrm>
          <a:prstGeom prst="line">
            <a:avLst/>
          </a:prstGeom>
          <a:noFill/>
          <a:ln w="38100">
            <a:solidFill>
              <a:schemeClr val="tx1"/>
            </a:solidFill>
            <a:round/>
            <a:headEnd/>
            <a:tailEnd/>
          </a:ln>
        </p:spPr>
        <p:txBody>
          <a:bodyPr/>
          <a:lstStyle/>
          <a:p>
            <a:endParaRPr lang="en-US"/>
          </a:p>
        </p:txBody>
      </p:sp>
      <p:sp>
        <p:nvSpPr>
          <p:cNvPr id="34819" name="Line 156"/>
          <p:cNvSpPr>
            <a:spLocks noChangeShapeType="1"/>
          </p:cNvSpPr>
          <p:nvPr/>
        </p:nvSpPr>
        <p:spPr bwMode="auto">
          <a:xfrm flipH="1">
            <a:off x="5715000" y="1981200"/>
            <a:ext cx="457200" cy="838200"/>
          </a:xfrm>
          <a:prstGeom prst="line">
            <a:avLst/>
          </a:prstGeom>
          <a:noFill/>
          <a:ln w="38100">
            <a:solidFill>
              <a:schemeClr val="tx1"/>
            </a:solidFill>
            <a:round/>
            <a:headEnd/>
            <a:tailEnd/>
          </a:ln>
        </p:spPr>
        <p:txBody>
          <a:bodyPr/>
          <a:lstStyle/>
          <a:p>
            <a:endParaRPr lang="en-US"/>
          </a:p>
        </p:txBody>
      </p:sp>
      <p:sp>
        <p:nvSpPr>
          <p:cNvPr id="34820" name="Line 157"/>
          <p:cNvSpPr>
            <a:spLocks noChangeShapeType="1"/>
          </p:cNvSpPr>
          <p:nvPr/>
        </p:nvSpPr>
        <p:spPr bwMode="auto">
          <a:xfrm>
            <a:off x="6096000" y="1981200"/>
            <a:ext cx="1371600" cy="533400"/>
          </a:xfrm>
          <a:prstGeom prst="line">
            <a:avLst/>
          </a:prstGeom>
          <a:noFill/>
          <a:ln w="38100">
            <a:solidFill>
              <a:schemeClr val="tx1"/>
            </a:solidFill>
            <a:round/>
            <a:headEnd/>
            <a:tailEnd/>
          </a:ln>
        </p:spPr>
        <p:txBody>
          <a:bodyPr/>
          <a:lstStyle/>
          <a:p>
            <a:endParaRPr lang="en-US"/>
          </a:p>
        </p:txBody>
      </p:sp>
      <p:sp>
        <p:nvSpPr>
          <p:cNvPr id="34821" name="Line 2"/>
          <p:cNvSpPr>
            <a:spLocks noChangeShapeType="1"/>
          </p:cNvSpPr>
          <p:nvPr/>
        </p:nvSpPr>
        <p:spPr bwMode="auto">
          <a:xfrm>
            <a:off x="4343400" y="3810000"/>
            <a:ext cx="685800" cy="381000"/>
          </a:xfrm>
          <a:prstGeom prst="line">
            <a:avLst/>
          </a:prstGeom>
          <a:noFill/>
          <a:ln w="38100">
            <a:solidFill>
              <a:schemeClr val="tx1"/>
            </a:solidFill>
            <a:round/>
            <a:headEnd/>
            <a:tailEnd/>
          </a:ln>
        </p:spPr>
        <p:txBody>
          <a:bodyPr/>
          <a:lstStyle/>
          <a:p>
            <a:endParaRPr lang="en-US"/>
          </a:p>
        </p:txBody>
      </p:sp>
      <p:sp>
        <p:nvSpPr>
          <p:cNvPr id="34822" name="Line 3"/>
          <p:cNvSpPr>
            <a:spLocks noChangeShapeType="1"/>
          </p:cNvSpPr>
          <p:nvPr/>
        </p:nvSpPr>
        <p:spPr bwMode="auto">
          <a:xfrm flipH="1">
            <a:off x="4191000" y="4191000"/>
            <a:ext cx="685800" cy="1295400"/>
          </a:xfrm>
          <a:prstGeom prst="line">
            <a:avLst/>
          </a:prstGeom>
          <a:noFill/>
          <a:ln w="38100">
            <a:solidFill>
              <a:schemeClr val="tx1"/>
            </a:solidFill>
            <a:round/>
            <a:headEnd/>
            <a:tailEnd/>
          </a:ln>
        </p:spPr>
        <p:txBody>
          <a:bodyPr/>
          <a:lstStyle/>
          <a:p>
            <a:endParaRPr lang="en-US"/>
          </a:p>
        </p:txBody>
      </p:sp>
      <p:sp>
        <p:nvSpPr>
          <p:cNvPr id="34823" name="Line 4"/>
          <p:cNvSpPr>
            <a:spLocks noChangeShapeType="1"/>
          </p:cNvSpPr>
          <p:nvPr/>
        </p:nvSpPr>
        <p:spPr bwMode="auto">
          <a:xfrm>
            <a:off x="4876800" y="4191000"/>
            <a:ext cx="1371600" cy="381000"/>
          </a:xfrm>
          <a:prstGeom prst="line">
            <a:avLst/>
          </a:prstGeom>
          <a:noFill/>
          <a:ln w="38100">
            <a:solidFill>
              <a:schemeClr val="tx1"/>
            </a:solidFill>
            <a:round/>
            <a:headEnd/>
            <a:tailEnd/>
          </a:ln>
        </p:spPr>
        <p:txBody>
          <a:bodyPr/>
          <a:lstStyle/>
          <a:p>
            <a:endParaRPr lang="en-US"/>
          </a:p>
        </p:txBody>
      </p:sp>
      <p:sp>
        <p:nvSpPr>
          <p:cNvPr id="34824" name="Line 11"/>
          <p:cNvSpPr>
            <a:spLocks noChangeShapeType="1"/>
          </p:cNvSpPr>
          <p:nvPr/>
        </p:nvSpPr>
        <p:spPr bwMode="auto">
          <a:xfrm>
            <a:off x="2209800" y="1066800"/>
            <a:ext cx="990600" cy="838200"/>
          </a:xfrm>
          <a:prstGeom prst="line">
            <a:avLst/>
          </a:prstGeom>
          <a:noFill/>
          <a:ln w="38100">
            <a:solidFill>
              <a:schemeClr val="tx1"/>
            </a:solidFill>
            <a:round/>
            <a:headEnd/>
            <a:tailEnd/>
          </a:ln>
        </p:spPr>
        <p:txBody>
          <a:bodyPr/>
          <a:lstStyle/>
          <a:p>
            <a:endParaRPr lang="en-US"/>
          </a:p>
        </p:txBody>
      </p:sp>
      <p:sp>
        <p:nvSpPr>
          <p:cNvPr id="34825" name="Line 12"/>
          <p:cNvSpPr>
            <a:spLocks noChangeShapeType="1"/>
          </p:cNvSpPr>
          <p:nvPr/>
        </p:nvSpPr>
        <p:spPr bwMode="auto">
          <a:xfrm>
            <a:off x="3200400" y="1905000"/>
            <a:ext cx="838200" cy="381000"/>
          </a:xfrm>
          <a:prstGeom prst="line">
            <a:avLst/>
          </a:prstGeom>
          <a:noFill/>
          <a:ln w="38100">
            <a:solidFill>
              <a:schemeClr val="tx1"/>
            </a:solidFill>
            <a:round/>
            <a:headEnd/>
            <a:tailEnd/>
          </a:ln>
        </p:spPr>
        <p:txBody>
          <a:bodyPr/>
          <a:lstStyle/>
          <a:p>
            <a:endParaRPr lang="en-US"/>
          </a:p>
        </p:txBody>
      </p:sp>
      <p:sp>
        <p:nvSpPr>
          <p:cNvPr id="34826" name="Line 13"/>
          <p:cNvSpPr>
            <a:spLocks noChangeShapeType="1"/>
          </p:cNvSpPr>
          <p:nvPr/>
        </p:nvSpPr>
        <p:spPr bwMode="auto">
          <a:xfrm flipH="1">
            <a:off x="2743200" y="1905000"/>
            <a:ext cx="457200" cy="1219200"/>
          </a:xfrm>
          <a:prstGeom prst="line">
            <a:avLst/>
          </a:prstGeom>
          <a:noFill/>
          <a:ln w="38100">
            <a:solidFill>
              <a:schemeClr val="tx1"/>
            </a:solidFill>
            <a:round/>
            <a:headEnd/>
            <a:tailEnd/>
          </a:ln>
        </p:spPr>
        <p:txBody>
          <a:bodyPr/>
          <a:lstStyle/>
          <a:p>
            <a:endParaRPr lang="en-US"/>
          </a:p>
        </p:txBody>
      </p:sp>
      <p:sp>
        <p:nvSpPr>
          <p:cNvPr id="34827" name="Line 16"/>
          <p:cNvSpPr>
            <a:spLocks noChangeShapeType="1"/>
          </p:cNvSpPr>
          <p:nvPr/>
        </p:nvSpPr>
        <p:spPr bwMode="auto">
          <a:xfrm>
            <a:off x="3200400" y="1905000"/>
            <a:ext cx="1371600" cy="838200"/>
          </a:xfrm>
          <a:prstGeom prst="line">
            <a:avLst/>
          </a:prstGeom>
          <a:noFill/>
          <a:ln w="38100">
            <a:solidFill>
              <a:schemeClr val="tx1"/>
            </a:solidFill>
            <a:round/>
            <a:headEnd/>
            <a:tailEnd/>
          </a:ln>
        </p:spPr>
        <p:txBody>
          <a:bodyPr/>
          <a:lstStyle/>
          <a:p>
            <a:endParaRPr lang="en-US"/>
          </a:p>
        </p:txBody>
      </p:sp>
      <p:sp>
        <p:nvSpPr>
          <p:cNvPr id="34828" name="Line 17"/>
          <p:cNvSpPr>
            <a:spLocks noChangeShapeType="1"/>
          </p:cNvSpPr>
          <p:nvPr/>
        </p:nvSpPr>
        <p:spPr bwMode="auto">
          <a:xfrm flipH="1">
            <a:off x="4572000" y="1981200"/>
            <a:ext cx="1600200" cy="762000"/>
          </a:xfrm>
          <a:prstGeom prst="line">
            <a:avLst/>
          </a:prstGeom>
          <a:noFill/>
          <a:ln w="38100">
            <a:solidFill>
              <a:schemeClr val="tx1"/>
            </a:solidFill>
            <a:round/>
            <a:headEnd/>
            <a:tailEnd/>
          </a:ln>
        </p:spPr>
        <p:txBody>
          <a:bodyPr/>
          <a:lstStyle/>
          <a:p>
            <a:endParaRPr lang="en-US"/>
          </a:p>
        </p:txBody>
      </p:sp>
      <p:sp>
        <p:nvSpPr>
          <p:cNvPr id="34829" name="Line 18"/>
          <p:cNvSpPr>
            <a:spLocks noChangeShapeType="1"/>
          </p:cNvSpPr>
          <p:nvPr/>
        </p:nvSpPr>
        <p:spPr bwMode="auto">
          <a:xfrm flipH="1" flipV="1">
            <a:off x="4495800" y="2743200"/>
            <a:ext cx="457200" cy="1447800"/>
          </a:xfrm>
          <a:prstGeom prst="line">
            <a:avLst/>
          </a:prstGeom>
          <a:noFill/>
          <a:ln w="38100">
            <a:solidFill>
              <a:schemeClr val="tx1"/>
            </a:solidFill>
            <a:round/>
            <a:headEnd/>
            <a:tailEnd/>
          </a:ln>
        </p:spPr>
        <p:txBody>
          <a:bodyPr/>
          <a:lstStyle/>
          <a:p>
            <a:endParaRPr lang="en-US"/>
          </a:p>
        </p:txBody>
      </p:sp>
      <p:sp>
        <p:nvSpPr>
          <p:cNvPr id="34830" name="Line 38"/>
          <p:cNvSpPr>
            <a:spLocks noChangeShapeType="1"/>
          </p:cNvSpPr>
          <p:nvPr/>
        </p:nvSpPr>
        <p:spPr bwMode="auto">
          <a:xfrm>
            <a:off x="6096000" y="1981200"/>
            <a:ext cx="381000" cy="152400"/>
          </a:xfrm>
          <a:prstGeom prst="line">
            <a:avLst/>
          </a:prstGeom>
          <a:noFill/>
          <a:ln w="9525">
            <a:solidFill>
              <a:schemeClr val="tx1"/>
            </a:solidFill>
            <a:round/>
            <a:headEnd/>
            <a:tailEnd/>
          </a:ln>
        </p:spPr>
        <p:txBody>
          <a:bodyPr/>
          <a:lstStyle/>
          <a:p>
            <a:endParaRPr lang="en-US"/>
          </a:p>
        </p:txBody>
      </p:sp>
      <p:sp>
        <p:nvSpPr>
          <p:cNvPr id="34831" name="AutoShape 49"/>
          <p:cNvSpPr>
            <a:spLocks noChangeAspect="1" noChangeArrowheads="1"/>
          </p:cNvSpPr>
          <p:nvPr/>
        </p:nvSpPr>
        <p:spPr bwMode="auto">
          <a:xfrm>
            <a:off x="2667000" y="2971800"/>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34832" name="AutoShape 65"/>
          <p:cNvSpPr>
            <a:spLocks noChangeAspect="1" noChangeArrowheads="1"/>
          </p:cNvSpPr>
          <p:nvPr/>
        </p:nvSpPr>
        <p:spPr bwMode="auto">
          <a:xfrm>
            <a:off x="4264025" y="2473325"/>
            <a:ext cx="569913" cy="571500"/>
          </a:xfrm>
          <a:prstGeom prst="diamond">
            <a:avLst/>
          </a:prstGeom>
          <a:solidFill>
            <a:schemeClr val="tx1"/>
          </a:solidFill>
          <a:ln w="9525">
            <a:solidFill>
              <a:schemeClr val="tx1"/>
            </a:solidFill>
            <a:miter lim="800000"/>
            <a:headEnd/>
            <a:tailEnd/>
          </a:ln>
        </p:spPr>
        <p:txBody>
          <a:bodyPr wrap="none" anchor="ctr"/>
          <a:lstStyle/>
          <a:p>
            <a:endParaRPr lang="en-US"/>
          </a:p>
        </p:txBody>
      </p:sp>
      <p:sp>
        <p:nvSpPr>
          <p:cNvPr id="34833" name="AutoShape 66"/>
          <p:cNvSpPr>
            <a:spLocks noChangeAspect="1" noChangeArrowheads="1"/>
          </p:cNvSpPr>
          <p:nvPr/>
        </p:nvSpPr>
        <p:spPr bwMode="auto">
          <a:xfrm>
            <a:off x="4248150" y="3708400"/>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34834" name="AutoShape 74"/>
          <p:cNvSpPr>
            <a:spLocks noChangeAspect="1" noChangeArrowheads="1"/>
          </p:cNvSpPr>
          <p:nvPr/>
        </p:nvSpPr>
        <p:spPr bwMode="auto">
          <a:xfrm>
            <a:off x="4064000" y="5364163"/>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34835" name="AutoShape 82"/>
          <p:cNvSpPr>
            <a:spLocks noChangeAspect="1" noChangeArrowheads="1"/>
          </p:cNvSpPr>
          <p:nvPr/>
        </p:nvSpPr>
        <p:spPr bwMode="auto">
          <a:xfrm>
            <a:off x="6162675" y="4414838"/>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34836" name="AutoShape 90"/>
          <p:cNvSpPr>
            <a:spLocks noChangeAspect="1" noChangeArrowheads="1"/>
          </p:cNvSpPr>
          <p:nvPr/>
        </p:nvSpPr>
        <p:spPr bwMode="auto">
          <a:xfrm>
            <a:off x="7315200" y="2362200"/>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34837" name="AutoShape 98"/>
          <p:cNvSpPr>
            <a:spLocks noChangeAspect="1" noChangeArrowheads="1"/>
          </p:cNvSpPr>
          <p:nvPr/>
        </p:nvSpPr>
        <p:spPr bwMode="auto">
          <a:xfrm>
            <a:off x="4740275" y="3998913"/>
            <a:ext cx="406400" cy="407987"/>
          </a:xfrm>
          <a:prstGeom prst="octagon">
            <a:avLst>
              <a:gd name="adj" fmla="val 29287"/>
            </a:avLst>
          </a:prstGeom>
          <a:solidFill>
            <a:srgbClr val="008000"/>
          </a:solidFill>
          <a:ln w="9525">
            <a:solidFill>
              <a:schemeClr val="tx1"/>
            </a:solidFill>
            <a:miter lim="800000"/>
            <a:headEnd/>
            <a:tailEnd/>
          </a:ln>
        </p:spPr>
        <p:txBody>
          <a:bodyPr wrap="none" anchor="ctr"/>
          <a:lstStyle/>
          <a:p>
            <a:endParaRPr lang="en-US"/>
          </a:p>
        </p:txBody>
      </p:sp>
      <p:sp>
        <p:nvSpPr>
          <p:cNvPr id="34838" name="AutoShape 106"/>
          <p:cNvSpPr>
            <a:spLocks noChangeAspect="1" noChangeArrowheads="1"/>
          </p:cNvSpPr>
          <p:nvPr/>
        </p:nvSpPr>
        <p:spPr bwMode="auto">
          <a:xfrm>
            <a:off x="5934075" y="1803400"/>
            <a:ext cx="406400" cy="406400"/>
          </a:xfrm>
          <a:prstGeom prst="octagon">
            <a:avLst>
              <a:gd name="adj" fmla="val 29287"/>
            </a:avLst>
          </a:prstGeom>
          <a:solidFill>
            <a:srgbClr val="008000"/>
          </a:solidFill>
          <a:ln w="9525">
            <a:solidFill>
              <a:schemeClr val="tx1"/>
            </a:solidFill>
            <a:miter lim="800000"/>
            <a:headEnd/>
            <a:tailEnd/>
          </a:ln>
        </p:spPr>
        <p:txBody>
          <a:bodyPr wrap="none" anchor="ctr"/>
          <a:lstStyle/>
          <a:p>
            <a:endParaRPr lang="en-US"/>
          </a:p>
        </p:txBody>
      </p:sp>
      <p:sp>
        <p:nvSpPr>
          <p:cNvPr id="34839" name="AutoShape 115"/>
          <p:cNvSpPr>
            <a:spLocks noChangeAspect="1" noChangeArrowheads="1"/>
          </p:cNvSpPr>
          <p:nvPr/>
        </p:nvSpPr>
        <p:spPr bwMode="auto">
          <a:xfrm>
            <a:off x="2944813" y="1703388"/>
            <a:ext cx="407987" cy="406400"/>
          </a:xfrm>
          <a:prstGeom prst="octagon">
            <a:avLst>
              <a:gd name="adj" fmla="val 29287"/>
            </a:avLst>
          </a:prstGeom>
          <a:solidFill>
            <a:srgbClr val="008000"/>
          </a:solidFill>
          <a:ln w="9525">
            <a:solidFill>
              <a:schemeClr val="tx1"/>
            </a:solidFill>
            <a:miter lim="800000"/>
            <a:headEnd/>
            <a:tailEnd/>
          </a:ln>
        </p:spPr>
        <p:txBody>
          <a:bodyPr wrap="none" anchor="ctr"/>
          <a:lstStyle/>
          <a:p>
            <a:endParaRPr lang="en-US"/>
          </a:p>
        </p:txBody>
      </p:sp>
      <p:sp>
        <p:nvSpPr>
          <p:cNvPr id="34840" name="AutoShape 123"/>
          <p:cNvSpPr>
            <a:spLocks noChangeAspect="1" noChangeArrowheads="1"/>
          </p:cNvSpPr>
          <p:nvPr/>
        </p:nvSpPr>
        <p:spPr bwMode="auto">
          <a:xfrm>
            <a:off x="3867150" y="2165350"/>
            <a:ext cx="244475" cy="246063"/>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34841" name="AutoShape 138"/>
          <p:cNvSpPr>
            <a:spLocks noChangeAspect="1" noChangeArrowheads="1"/>
          </p:cNvSpPr>
          <p:nvPr/>
        </p:nvSpPr>
        <p:spPr bwMode="auto">
          <a:xfrm>
            <a:off x="2103438" y="965200"/>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34842" name="AutoShape 139"/>
          <p:cNvSpPr>
            <a:spLocks noChangeAspect="1" noChangeArrowheads="1"/>
          </p:cNvSpPr>
          <p:nvPr/>
        </p:nvSpPr>
        <p:spPr bwMode="auto">
          <a:xfrm>
            <a:off x="5324475" y="927100"/>
            <a:ext cx="246063"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34843" name="AutoShape 147"/>
          <p:cNvSpPr>
            <a:spLocks noChangeAspect="1" noChangeArrowheads="1"/>
          </p:cNvSpPr>
          <p:nvPr/>
        </p:nvSpPr>
        <p:spPr bwMode="auto">
          <a:xfrm>
            <a:off x="5557838" y="2713038"/>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Line 142"/>
          <p:cNvSpPr>
            <a:spLocks noChangeShapeType="1"/>
          </p:cNvSpPr>
          <p:nvPr/>
        </p:nvSpPr>
        <p:spPr bwMode="auto">
          <a:xfrm>
            <a:off x="5562600" y="1219200"/>
            <a:ext cx="685800" cy="762000"/>
          </a:xfrm>
          <a:prstGeom prst="line">
            <a:avLst/>
          </a:prstGeom>
          <a:noFill/>
          <a:ln w="38100">
            <a:solidFill>
              <a:schemeClr val="tx1"/>
            </a:solidFill>
            <a:round/>
            <a:headEnd/>
            <a:tailEnd/>
          </a:ln>
        </p:spPr>
        <p:txBody>
          <a:bodyPr/>
          <a:lstStyle/>
          <a:p>
            <a:endParaRPr lang="en-US"/>
          </a:p>
        </p:txBody>
      </p:sp>
      <p:sp>
        <p:nvSpPr>
          <p:cNvPr id="35843" name="Line 143"/>
          <p:cNvSpPr>
            <a:spLocks noChangeShapeType="1"/>
          </p:cNvSpPr>
          <p:nvPr/>
        </p:nvSpPr>
        <p:spPr bwMode="auto">
          <a:xfrm flipH="1">
            <a:off x="5791200" y="1981200"/>
            <a:ext cx="533400" cy="914400"/>
          </a:xfrm>
          <a:prstGeom prst="line">
            <a:avLst/>
          </a:prstGeom>
          <a:noFill/>
          <a:ln w="38100">
            <a:solidFill>
              <a:schemeClr val="tx1"/>
            </a:solidFill>
            <a:round/>
            <a:headEnd/>
            <a:tailEnd/>
          </a:ln>
        </p:spPr>
        <p:txBody>
          <a:bodyPr/>
          <a:lstStyle/>
          <a:p>
            <a:endParaRPr lang="en-US"/>
          </a:p>
        </p:txBody>
      </p:sp>
      <p:sp>
        <p:nvSpPr>
          <p:cNvPr id="35844" name="Line 144"/>
          <p:cNvSpPr>
            <a:spLocks noChangeShapeType="1"/>
          </p:cNvSpPr>
          <p:nvPr/>
        </p:nvSpPr>
        <p:spPr bwMode="auto">
          <a:xfrm>
            <a:off x="6248400" y="2057400"/>
            <a:ext cx="1066800" cy="609600"/>
          </a:xfrm>
          <a:prstGeom prst="line">
            <a:avLst/>
          </a:prstGeom>
          <a:noFill/>
          <a:ln w="38100">
            <a:solidFill>
              <a:schemeClr val="tx1"/>
            </a:solidFill>
            <a:round/>
            <a:headEnd/>
            <a:tailEnd/>
          </a:ln>
        </p:spPr>
        <p:txBody>
          <a:bodyPr/>
          <a:lstStyle/>
          <a:p>
            <a:endParaRPr lang="en-US"/>
          </a:p>
        </p:txBody>
      </p:sp>
      <p:sp>
        <p:nvSpPr>
          <p:cNvPr id="35845" name="Line 2"/>
          <p:cNvSpPr>
            <a:spLocks noChangeShapeType="1"/>
          </p:cNvSpPr>
          <p:nvPr/>
        </p:nvSpPr>
        <p:spPr bwMode="auto">
          <a:xfrm>
            <a:off x="4724400" y="3810000"/>
            <a:ext cx="609600" cy="228600"/>
          </a:xfrm>
          <a:prstGeom prst="line">
            <a:avLst/>
          </a:prstGeom>
          <a:noFill/>
          <a:ln w="38100">
            <a:solidFill>
              <a:schemeClr val="tx1"/>
            </a:solidFill>
            <a:round/>
            <a:headEnd/>
            <a:tailEnd/>
          </a:ln>
        </p:spPr>
        <p:txBody>
          <a:bodyPr/>
          <a:lstStyle/>
          <a:p>
            <a:endParaRPr lang="en-US"/>
          </a:p>
        </p:txBody>
      </p:sp>
      <p:sp>
        <p:nvSpPr>
          <p:cNvPr id="35846" name="Line 3"/>
          <p:cNvSpPr>
            <a:spLocks noChangeShapeType="1"/>
          </p:cNvSpPr>
          <p:nvPr/>
        </p:nvSpPr>
        <p:spPr bwMode="auto">
          <a:xfrm flipH="1">
            <a:off x="4495800" y="4038600"/>
            <a:ext cx="838200" cy="1295400"/>
          </a:xfrm>
          <a:prstGeom prst="line">
            <a:avLst/>
          </a:prstGeom>
          <a:noFill/>
          <a:ln w="38100">
            <a:solidFill>
              <a:schemeClr val="tx1"/>
            </a:solidFill>
            <a:round/>
            <a:headEnd/>
            <a:tailEnd/>
          </a:ln>
        </p:spPr>
        <p:txBody>
          <a:bodyPr/>
          <a:lstStyle/>
          <a:p>
            <a:endParaRPr lang="en-US"/>
          </a:p>
        </p:txBody>
      </p:sp>
      <p:sp>
        <p:nvSpPr>
          <p:cNvPr id="35847" name="Line 4"/>
          <p:cNvSpPr>
            <a:spLocks noChangeShapeType="1"/>
          </p:cNvSpPr>
          <p:nvPr/>
        </p:nvSpPr>
        <p:spPr bwMode="auto">
          <a:xfrm>
            <a:off x="5334000" y="4038600"/>
            <a:ext cx="1143000" cy="457200"/>
          </a:xfrm>
          <a:prstGeom prst="line">
            <a:avLst/>
          </a:prstGeom>
          <a:noFill/>
          <a:ln w="38100">
            <a:solidFill>
              <a:schemeClr val="tx1"/>
            </a:solidFill>
            <a:round/>
            <a:headEnd/>
            <a:tailEnd/>
          </a:ln>
        </p:spPr>
        <p:txBody>
          <a:bodyPr/>
          <a:lstStyle/>
          <a:p>
            <a:endParaRPr lang="en-US"/>
          </a:p>
        </p:txBody>
      </p:sp>
      <p:sp>
        <p:nvSpPr>
          <p:cNvPr id="35848" name="Line 11"/>
          <p:cNvSpPr>
            <a:spLocks noChangeShapeType="1"/>
          </p:cNvSpPr>
          <p:nvPr/>
        </p:nvSpPr>
        <p:spPr bwMode="auto">
          <a:xfrm>
            <a:off x="2590800" y="1143000"/>
            <a:ext cx="762000" cy="685800"/>
          </a:xfrm>
          <a:prstGeom prst="line">
            <a:avLst/>
          </a:prstGeom>
          <a:noFill/>
          <a:ln w="38100">
            <a:solidFill>
              <a:schemeClr val="tx1"/>
            </a:solidFill>
            <a:round/>
            <a:headEnd/>
            <a:tailEnd/>
          </a:ln>
        </p:spPr>
        <p:txBody>
          <a:bodyPr/>
          <a:lstStyle/>
          <a:p>
            <a:endParaRPr lang="en-US"/>
          </a:p>
        </p:txBody>
      </p:sp>
      <p:sp>
        <p:nvSpPr>
          <p:cNvPr id="35849" name="Line 12"/>
          <p:cNvSpPr>
            <a:spLocks noChangeShapeType="1"/>
          </p:cNvSpPr>
          <p:nvPr/>
        </p:nvSpPr>
        <p:spPr bwMode="auto">
          <a:xfrm>
            <a:off x="3352800" y="1752600"/>
            <a:ext cx="838200" cy="533400"/>
          </a:xfrm>
          <a:prstGeom prst="line">
            <a:avLst/>
          </a:prstGeom>
          <a:noFill/>
          <a:ln w="38100">
            <a:solidFill>
              <a:schemeClr val="tx1"/>
            </a:solidFill>
            <a:round/>
            <a:headEnd/>
            <a:tailEnd/>
          </a:ln>
        </p:spPr>
        <p:txBody>
          <a:bodyPr/>
          <a:lstStyle/>
          <a:p>
            <a:endParaRPr lang="en-US"/>
          </a:p>
        </p:txBody>
      </p:sp>
      <p:sp>
        <p:nvSpPr>
          <p:cNvPr id="35850" name="Line 13"/>
          <p:cNvSpPr>
            <a:spLocks noChangeShapeType="1"/>
          </p:cNvSpPr>
          <p:nvPr/>
        </p:nvSpPr>
        <p:spPr bwMode="auto">
          <a:xfrm flipH="1">
            <a:off x="3200400" y="1828800"/>
            <a:ext cx="228600" cy="1143000"/>
          </a:xfrm>
          <a:prstGeom prst="line">
            <a:avLst/>
          </a:prstGeom>
          <a:noFill/>
          <a:ln w="38100">
            <a:solidFill>
              <a:schemeClr val="tx1"/>
            </a:solidFill>
            <a:round/>
            <a:headEnd/>
            <a:tailEnd/>
          </a:ln>
        </p:spPr>
        <p:txBody>
          <a:bodyPr/>
          <a:lstStyle/>
          <a:p>
            <a:endParaRPr lang="en-US"/>
          </a:p>
        </p:txBody>
      </p:sp>
      <p:sp>
        <p:nvSpPr>
          <p:cNvPr id="35851" name="Line 16"/>
          <p:cNvSpPr>
            <a:spLocks noChangeShapeType="1"/>
          </p:cNvSpPr>
          <p:nvPr/>
        </p:nvSpPr>
        <p:spPr bwMode="auto">
          <a:xfrm>
            <a:off x="3429000" y="1828800"/>
            <a:ext cx="1295400" cy="762000"/>
          </a:xfrm>
          <a:prstGeom prst="line">
            <a:avLst/>
          </a:prstGeom>
          <a:noFill/>
          <a:ln w="38100">
            <a:solidFill>
              <a:schemeClr val="tx1"/>
            </a:solidFill>
            <a:round/>
            <a:headEnd/>
            <a:tailEnd/>
          </a:ln>
        </p:spPr>
        <p:txBody>
          <a:bodyPr/>
          <a:lstStyle/>
          <a:p>
            <a:endParaRPr lang="en-US"/>
          </a:p>
        </p:txBody>
      </p:sp>
      <p:sp>
        <p:nvSpPr>
          <p:cNvPr id="35852" name="Line 17"/>
          <p:cNvSpPr>
            <a:spLocks noChangeShapeType="1"/>
          </p:cNvSpPr>
          <p:nvPr/>
        </p:nvSpPr>
        <p:spPr bwMode="auto">
          <a:xfrm flipH="1">
            <a:off x="4724400" y="2057400"/>
            <a:ext cx="1524000" cy="457200"/>
          </a:xfrm>
          <a:prstGeom prst="line">
            <a:avLst/>
          </a:prstGeom>
          <a:noFill/>
          <a:ln w="38100">
            <a:solidFill>
              <a:schemeClr val="tx1"/>
            </a:solidFill>
            <a:round/>
            <a:headEnd/>
            <a:tailEnd/>
          </a:ln>
        </p:spPr>
        <p:txBody>
          <a:bodyPr/>
          <a:lstStyle/>
          <a:p>
            <a:endParaRPr lang="en-US"/>
          </a:p>
        </p:txBody>
      </p:sp>
      <p:sp>
        <p:nvSpPr>
          <p:cNvPr id="35853" name="Line 18"/>
          <p:cNvSpPr>
            <a:spLocks noChangeShapeType="1"/>
          </p:cNvSpPr>
          <p:nvPr/>
        </p:nvSpPr>
        <p:spPr bwMode="auto">
          <a:xfrm flipH="1" flipV="1">
            <a:off x="4724400" y="2514600"/>
            <a:ext cx="609600" cy="1600200"/>
          </a:xfrm>
          <a:prstGeom prst="line">
            <a:avLst/>
          </a:prstGeom>
          <a:noFill/>
          <a:ln w="38100">
            <a:solidFill>
              <a:schemeClr val="tx1"/>
            </a:solidFill>
            <a:round/>
            <a:headEnd/>
            <a:tailEnd/>
          </a:ln>
        </p:spPr>
        <p:txBody>
          <a:bodyPr/>
          <a:lstStyle/>
          <a:p>
            <a:endParaRPr lang="en-US"/>
          </a:p>
        </p:txBody>
      </p:sp>
      <p:sp>
        <p:nvSpPr>
          <p:cNvPr id="35854" name="AutoShape 37"/>
          <p:cNvSpPr>
            <a:spLocks noChangeAspect="1" noChangeArrowheads="1"/>
          </p:cNvSpPr>
          <p:nvPr/>
        </p:nvSpPr>
        <p:spPr bwMode="auto">
          <a:xfrm>
            <a:off x="3048000" y="2895600"/>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35855" name="AutoShape 45"/>
          <p:cNvSpPr>
            <a:spLocks noChangeAspect="1" noChangeArrowheads="1"/>
          </p:cNvSpPr>
          <p:nvPr/>
        </p:nvSpPr>
        <p:spPr bwMode="auto">
          <a:xfrm>
            <a:off x="4459288" y="2244725"/>
            <a:ext cx="569912" cy="571500"/>
          </a:xfrm>
          <a:prstGeom prst="diamond">
            <a:avLst/>
          </a:prstGeom>
          <a:solidFill>
            <a:schemeClr val="tx1"/>
          </a:solidFill>
          <a:ln w="9525">
            <a:solidFill>
              <a:schemeClr val="tx1"/>
            </a:solidFill>
            <a:miter lim="800000"/>
            <a:headEnd/>
            <a:tailEnd/>
          </a:ln>
        </p:spPr>
        <p:txBody>
          <a:bodyPr wrap="none" anchor="ctr"/>
          <a:lstStyle/>
          <a:p>
            <a:endParaRPr lang="en-US"/>
          </a:p>
        </p:txBody>
      </p:sp>
      <p:sp>
        <p:nvSpPr>
          <p:cNvPr id="35856" name="AutoShape 54"/>
          <p:cNvSpPr>
            <a:spLocks noChangeAspect="1" noChangeArrowheads="1"/>
          </p:cNvSpPr>
          <p:nvPr/>
        </p:nvSpPr>
        <p:spPr bwMode="auto">
          <a:xfrm>
            <a:off x="4591050" y="3673475"/>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35857" name="AutoShape 62"/>
          <p:cNvSpPr>
            <a:spLocks noChangeAspect="1" noChangeArrowheads="1"/>
          </p:cNvSpPr>
          <p:nvPr/>
        </p:nvSpPr>
        <p:spPr bwMode="auto">
          <a:xfrm>
            <a:off x="4419600" y="5181600"/>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35858" name="AutoShape 70"/>
          <p:cNvSpPr>
            <a:spLocks noChangeAspect="1" noChangeArrowheads="1"/>
          </p:cNvSpPr>
          <p:nvPr/>
        </p:nvSpPr>
        <p:spPr bwMode="auto">
          <a:xfrm>
            <a:off x="6356350" y="4346575"/>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35859" name="AutoShape 78"/>
          <p:cNvSpPr>
            <a:spLocks noChangeAspect="1" noChangeArrowheads="1"/>
          </p:cNvSpPr>
          <p:nvPr/>
        </p:nvSpPr>
        <p:spPr bwMode="auto">
          <a:xfrm>
            <a:off x="7162800" y="2514600"/>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35860" name="AutoShape 86"/>
          <p:cNvSpPr>
            <a:spLocks noChangeAspect="1" noChangeArrowheads="1"/>
          </p:cNvSpPr>
          <p:nvPr/>
        </p:nvSpPr>
        <p:spPr bwMode="auto">
          <a:xfrm>
            <a:off x="5106988" y="3849688"/>
            <a:ext cx="406400" cy="407987"/>
          </a:xfrm>
          <a:prstGeom prst="octagon">
            <a:avLst>
              <a:gd name="adj" fmla="val 29287"/>
            </a:avLst>
          </a:prstGeom>
          <a:solidFill>
            <a:srgbClr val="008000"/>
          </a:solidFill>
          <a:ln w="9525">
            <a:solidFill>
              <a:schemeClr val="tx1"/>
            </a:solidFill>
            <a:miter lim="800000"/>
            <a:headEnd/>
            <a:tailEnd/>
          </a:ln>
        </p:spPr>
        <p:txBody>
          <a:bodyPr wrap="none" anchor="ctr"/>
          <a:lstStyle/>
          <a:p>
            <a:endParaRPr lang="en-US"/>
          </a:p>
        </p:txBody>
      </p:sp>
      <p:sp>
        <p:nvSpPr>
          <p:cNvPr id="35861" name="AutoShape 94"/>
          <p:cNvSpPr>
            <a:spLocks noChangeAspect="1" noChangeArrowheads="1"/>
          </p:cNvSpPr>
          <p:nvPr/>
        </p:nvSpPr>
        <p:spPr bwMode="auto">
          <a:xfrm>
            <a:off x="6007100" y="1830388"/>
            <a:ext cx="406400" cy="406400"/>
          </a:xfrm>
          <a:prstGeom prst="octagon">
            <a:avLst>
              <a:gd name="adj" fmla="val 29287"/>
            </a:avLst>
          </a:prstGeom>
          <a:solidFill>
            <a:srgbClr val="008000"/>
          </a:solidFill>
          <a:ln w="9525">
            <a:solidFill>
              <a:schemeClr val="tx1"/>
            </a:solidFill>
            <a:miter lim="800000"/>
            <a:headEnd/>
            <a:tailEnd/>
          </a:ln>
        </p:spPr>
        <p:txBody>
          <a:bodyPr wrap="none" anchor="ctr"/>
          <a:lstStyle/>
          <a:p>
            <a:endParaRPr lang="en-US"/>
          </a:p>
        </p:txBody>
      </p:sp>
      <p:sp>
        <p:nvSpPr>
          <p:cNvPr id="35862" name="AutoShape 103"/>
          <p:cNvSpPr>
            <a:spLocks noChangeAspect="1" noChangeArrowheads="1"/>
          </p:cNvSpPr>
          <p:nvPr/>
        </p:nvSpPr>
        <p:spPr bwMode="auto">
          <a:xfrm>
            <a:off x="3217863" y="1622425"/>
            <a:ext cx="407987" cy="406400"/>
          </a:xfrm>
          <a:prstGeom prst="octagon">
            <a:avLst>
              <a:gd name="adj" fmla="val 29287"/>
            </a:avLst>
          </a:prstGeom>
          <a:solidFill>
            <a:srgbClr val="008000"/>
          </a:solidFill>
          <a:ln w="9525">
            <a:solidFill>
              <a:schemeClr val="tx1"/>
            </a:solidFill>
            <a:miter lim="800000"/>
            <a:headEnd/>
            <a:tailEnd/>
          </a:ln>
        </p:spPr>
        <p:txBody>
          <a:bodyPr wrap="none" anchor="ctr"/>
          <a:lstStyle/>
          <a:p>
            <a:endParaRPr lang="en-US"/>
          </a:p>
        </p:txBody>
      </p:sp>
      <p:sp>
        <p:nvSpPr>
          <p:cNvPr id="35863" name="AutoShape 111"/>
          <p:cNvSpPr>
            <a:spLocks noChangeAspect="1" noChangeArrowheads="1"/>
          </p:cNvSpPr>
          <p:nvPr/>
        </p:nvSpPr>
        <p:spPr bwMode="auto">
          <a:xfrm>
            <a:off x="4065588" y="2170113"/>
            <a:ext cx="244475" cy="246062"/>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35864" name="AutoShape 124"/>
          <p:cNvSpPr>
            <a:spLocks noChangeAspect="1" noChangeArrowheads="1"/>
          </p:cNvSpPr>
          <p:nvPr/>
        </p:nvSpPr>
        <p:spPr bwMode="auto">
          <a:xfrm>
            <a:off x="2443163" y="1041400"/>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35865" name="AutoShape 127"/>
          <p:cNvSpPr>
            <a:spLocks noChangeAspect="1" noChangeArrowheads="1"/>
          </p:cNvSpPr>
          <p:nvPr/>
        </p:nvSpPr>
        <p:spPr bwMode="auto">
          <a:xfrm>
            <a:off x="5408613" y="1123950"/>
            <a:ext cx="246062"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35866" name="AutoShape 135"/>
          <p:cNvSpPr>
            <a:spLocks noChangeAspect="1" noChangeArrowheads="1"/>
          </p:cNvSpPr>
          <p:nvPr/>
        </p:nvSpPr>
        <p:spPr bwMode="auto">
          <a:xfrm>
            <a:off x="5649913" y="2724150"/>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Line 132"/>
          <p:cNvSpPr>
            <a:spLocks noChangeShapeType="1"/>
          </p:cNvSpPr>
          <p:nvPr/>
        </p:nvSpPr>
        <p:spPr bwMode="auto">
          <a:xfrm>
            <a:off x="5562600" y="1447800"/>
            <a:ext cx="871538" cy="765175"/>
          </a:xfrm>
          <a:prstGeom prst="line">
            <a:avLst/>
          </a:prstGeom>
          <a:noFill/>
          <a:ln w="38100">
            <a:solidFill>
              <a:schemeClr val="tx1"/>
            </a:solidFill>
            <a:round/>
            <a:headEnd/>
            <a:tailEnd/>
          </a:ln>
        </p:spPr>
        <p:txBody>
          <a:bodyPr/>
          <a:lstStyle/>
          <a:p>
            <a:endParaRPr lang="en-US"/>
          </a:p>
        </p:txBody>
      </p:sp>
      <p:sp>
        <p:nvSpPr>
          <p:cNvPr id="36867" name="Line 133"/>
          <p:cNvSpPr>
            <a:spLocks noChangeShapeType="1"/>
          </p:cNvSpPr>
          <p:nvPr/>
        </p:nvSpPr>
        <p:spPr bwMode="auto">
          <a:xfrm flipH="1">
            <a:off x="5867400" y="2057400"/>
            <a:ext cx="457200" cy="838200"/>
          </a:xfrm>
          <a:prstGeom prst="line">
            <a:avLst/>
          </a:prstGeom>
          <a:noFill/>
          <a:ln w="38100">
            <a:solidFill>
              <a:schemeClr val="tx1"/>
            </a:solidFill>
            <a:round/>
            <a:headEnd/>
            <a:tailEnd/>
          </a:ln>
        </p:spPr>
        <p:txBody>
          <a:bodyPr/>
          <a:lstStyle/>
          <a:p>
            <a:endParaRPr lang="en-US"/>
          </a:p>
        </p:txBody>
      </p:sp>
      <p:sp>
        <p:nvSpPr>
          <p:cNvPr id="36868" name="Line 134"/>
          <p:cNvSpPr>
            <a:spLocks noChangeShapeType="1"/>
          </p:cNvSpPr>
          <p:nvPr/>
        </p:nvSpPr>
        <p:spPr bwMode="auto">
          <a:xfrm>
            <a:off x="6324600" y="2057400"/>
            <a:ext cx="838200" cy="685800"/>
          </a:xfrm>
          <a:prstGeom prst="line">
            <a:avLst/>
          </a:prstGeom>
          <a:noFill/>
          <a:ln w="38100">
            <a:solidFill>
              <a:schemeClr val="tx1"/>
            </a:solidFill>
            <a:round/>
            <a:headEnd/>
            <a:tailEnd/>
          </a:ln>
        </p:spPr>
        <p:txBody>
          <a:bodyPr/>
          <a:lstStyle/>
          <a:p>
            <a:endParaRPr lang="en-US"/>
          </a:p>
        </p:txBody>
      </p:sp>
      <p:sp>
        <p:nvSpPr>
          <p:cNvPr id="36869" name="Line 2"/>
          <p:cNvSpPr>
            <a:spLocks noChangeShapeType="1"/>
          </p:cNvSpPr>
          <p:nvPr/>
        </p:nvSpPr>
        <p:spPr bwMode="auto">
          <a:xfrm>
            <a:off x="5029200" y="3810000"/>
            <a:ext cx="685800" cy="152400"/>
          </a:xfrm>
          <a:prstGeom prst="line">
            <a:avLst/>
          </a:prstGeom>
          <a:noFill/>
          <a:ln w="38100">
            <a:solidFill>
              <a:schemeClr val="tx1"/>
            </a:solidFill>
            <a:round/>
            <a:headEnd/>
            <a:tailEnd/>
          </a:ln>
        </p:spPr>
        <p:txBody>
          <a:bodyPr/>
          <a:lstStyle/>
          <a:p>
            <a:endParaRPr lang="en-US"/>
          </a:p>
        </p:txBody>
      </p:sp>
      <p:sp>
        <p:nvSpPr>
          <p:cNvPr id="36870" name="Line 3"/>
          <p:cNvSpPr>
            <a:spLocks noChangeShapeType="1"/>
          </p:cNvSpPr>
          <p:nvPr/>
        </p:nvSpPr>
        <p:spPr bwMode="auto">
          <a:xfrm flipH="1">
            <a:off x="4953000" y="3810000"/>
            <a:ext cx="685800" cy="1295400"/>
          </a:xfrm>
          <a:prstGeom prst="line">
            <a:avLst/>
          </a:prstGeom>
          <a:noFill/>
          <a:ln w="38100">
            <a:solidFill>
              <a:schemeClr val="tx1"/>
            </a:solidFill>
            <a:round/>
            <a:headEnd/>
            <a:tailEnd/>
          </a:ln>
        </p:spPr>
        <p:txBody>
          <a:bodyPr/>
          <a:lstStyle/>
          <a:p>
            <a:endParaRPr lang="en-US"/>
          </a:p>
        </p:txBody>
      </p:sp>
      <p:sp>
        <p:nvSpPr>
          <p:cNvPr id="36871" name="Line 4"/>
          <p:cNvSpPr>
            <a:spLocks noChangeShapeType="1"/>
          </p:cNvSpPr>
          <p:nvPr/>
        </p:nvSpPr>
        <p:spPr bwMode="auto">
          <a:xfrm>
            <a:off x="5638800" y="3886200"/>
            <a:ext cx="1066800" cy="533400"/>
          </a:xfrm>
          <a:prstGeom prst="line">
            <a:avLst/>
          </a:prstGeom>
          <a:noFill/>
          <a:ln w="38100">
            <a:solidFill>
              <a:schemeClr val="tx1"/>
            </a:solidFill>
            <a:round/>
            <a:headEnd/>
            <a:tailEnd/>
          </a:ln>
        </p:spPr>
        <p:txBody>
          <a:bodyPr/>
          <a:lstStyle/>
          <a:p>
            <a:endParaRPr lang="en-US"/>
          </a:p>
        </p:txBody>
      </p:sp>
      <p:sp>
        <p:nvSpPr>
          <p:cNvPr id="36872" name="Line 11"/>
          <p:cNvSpPr>
            <a:spLocks noChangeShapeType="1"/>
          </p:cNvSpPr>
          <p:nvPr/>
        </p:nvSpPr>
        <p:spPr bwMode="auto">
          <a:xfrm>
            <a:off x="3657600" y="1752600"/>
            <a:ext cx="1371600" cy="457200"/>
          </a:xfrm>
          <a:prstGeom prst="line">
            <a:avLst/>
          </a:prstGeom>
          <a:noFill/>
          <a:ln w="38100">
            <a:solidFill>
              <a:schemeClr val="tx1"/>
            </a:solidFill>
            <a:round/>
            <a:headEnd/>
            <a:tailEnd/>
          </a:ln>
        </p:spPr>
        <p:txBody>
          <a:bodyPr/>
          <a:lstStyle/>
          <a:p>
            <a:endParaRPr lang="en-US"/>
          </a:p>
        </p:txBody>
      </p:sp>
      <p:sp>
        <p:nvSpPr>
          <p:cNvPr id="36873" name="Line 12"/>
          <p:cNvSpPr>
            <a:spLocks noChangeShapeType="1"/>
          </p:cNvSpPr>
          <p:nvPr/>
        </p:nvSpPr>
        <p:spPr bwMode="auto">
          <a:xfrm>
            <a:off x="3733800" y="1752600"/>
            <a:ext cx="609600" cy="533400"/>
          </a:xfrm>
          <a:prstGeom prst="line">
            <a:avLst/>
          </a:prstGeom>
          <a:noFill/>
          <a:ln w="38100">
            <a:solidFill>
              <a:schemeClr val="tx1"/>
            </a:solidFill>
            <a:round/>
            <a:headEnd/>
            <a:tailEnd/>
          </a:ln>
        </p:spPr>
        <p:txBody>
          <a:bodyPr/>
          <a:lstStyle/>
          <a:p>
            <a:endParaRPr lang="en-US"/>
          </a:p>
        </p:txBody>
      </p:sp>
      <p:sp>
        <p:nvSpPr>
          <p:cNvPr id="36874" name="Line 13"/>
          <p:cNvSpPr>
            <a:spLocks noChangeShapeType="1"/>
          </p:cNvSpPr>
          <p:nvPr/>
        </p:nvSpPr>
        <p:spPr bwMode="auto">
          <a:xfrm flipH="1">
            <a:off x="3505200" y="1752600"/>
            <a:ext cx="228600" cy="1219200"/>
          </a:xfrm>
          <a:prstGeom prst="line">
            <a:avLst/>
          </a:prstGeom>
          <a:noFill/>
          <a:ln w="38100">
            <a:solidFill>
              <a:schemeClr val="tx1"/>
            </a:solidFill>
            <a:round/>
            <a:headEnd/>
            <a:tailEnd/>
          </a:ln>
        </p:spPr>
        <p:txBody>
          <a:bodyPr/>
          <a:lstStyle/>
          <a:p>
            <a:endParaRPr lang="en-US"/>
          </a:p>
        </p:txBody>
      </p:sp>
      <p:sp>
        <p:nvSpPr>
          <p:cNvPr id="36875" name="Line 16"/>
          <p:cNvSpPr>
            <a:spLocks noChangeShapeType="1"/>
          </p:cNvSpPr>
          <p:nvPr/>
        </p:nvSpPr>
        <p:spPr bwMode="auto">
          <a:xfrm flipH="1" flipV="1">
            <a:off x="2895600" y="1219200"/>
            <a:ext cx="762000" cy="609600"/>
          </a:xfrm>
          <a:prstGeom prst="line">
            <a:avLst/>
          </a:prstGeom>
          <a:noFill/>
          <a:ln w="38100">
            <a:solidFill>
              <a:schemeClr val="tx1"/>
            </a:solidFill>
            <a:round/>
            <a:headEnd/>
            <a:tailEnd/>
          </a:ln>
        </p:spPr>
        <p:txBody>
          <a:bodyPr/>
          <a:lstStyle/>
          <a:p>
            <a:endParaRPr lang="en-US"/>
          </a:p>
        </p:txBody>
      </p:sp>
      <p:sp>
        <p:nvSpPr>
          <p:cNvPr id="36876" name="Line 17"/>
          <p:cNvSpPr>
            <a:spLocks noChangeShapeType="1"/>
          </p:cNvSpPr>
          <p:nvPr/>
        </p:nvSpPr>
        <p:spPr bwMode="auto">
          <a:xfrm flipH="1">
            <a:off x="4953000" y="2057400"/>
            <a:ext cx="1371600" cy="152400"/>
          </a:xfrm>
          <a:prstGeom prst="line">
            <a:avLst/>
          </a:prstGeom>
          <a:noFill/>
          <a:ln w="38100">
            <a:solidFill>
              <a:schemeClr val="tx1"/>
            </a:solidFill>
            <a:round/>
            <a:headEnd/>
            <a:tailEnd/>
          </a:ln>
        </p:spPr>
        <p:txBody>
          <a:bodyPr/>
          <a:lstStyle/>
          <a:p>
            <a:endParaRPr lang="en-US"/>
          </a:p>
        </p:txBody>
      </p:sp>
      <p:sp>
        <p:nvSpPr>
          <p:cNvPr id="36877" name="Line 18"/>
          <p:cNvSpPr>
            <a:spLocks noChangeShapeType="1"/>
          </p:cNvSpPr>
          <p:nvPr/>
        </p:nvSpPr>
        <p:spPr bwMode="auto">
          <a:xfrm flipH="1" flipV="1">
            <a:off x="4953000" y="2209800"/>
            <a:ext cx="685800" cy="1752600"/>
          </a:xfrm>
          <a:prstGeom prst="line">
            <a:avLst/>
          </a:prstGeom>
          <a:noFill/>
          <a:ln w="38100">
            <a:solidFill>
              <a:schemeClr val="tx1"/>
            </a:solidFill>
            <a:round/>
            <a:headEnd/>
            <a:tailEnd/>
          </a:ln>
        </p:spPr>
        <p:txBody>
          <a:bodyPr/>
          <a:lstStyle/>
          <a:p>
            <a:endParaRPr lang="en-US"/>
          </a:p>
        </p:txBody>
      </p:sp>
      <p:sp>
        <p:nvSpPr>
          <p:cNvPr id="36878" name="Line 25"/>
          <p:cNvSpPr>
            <a:spLocks noChangeShapeType="1"/>
          </p:cNvSpPr>
          <p:nvPr/>
        </p:nvSpPr>
        <p:spPr bwMode="auto">
          <a:xfrm>
            <a:off x="6096000" y="1981200"/>
            <a:ext cx="381000" cy="152400"/>
          </a:xfrm>
          <a:prstGeom prst="line">
            <a:avLst/>
          </a:prstGeom>
          <a:noFill/>
          <a:ln w="9525">
            <a:solidFill>
              <a:schemeClr val="tx1"/>
            </a:solidFill>
            <a:round/>
            <a:headEnd/>
            <a:tailEnd/>
          </a:ln>
        </p:spPr>
        <p:txBody>
          <a:bodyPr/>
          <a:lstStyle/>
          <a:p>
            <a:endParaRPr lang="en-US"/>
          </a:p>
        </p:txBody>
      </p:sp>
      <p:sp>
        <p:nvSpPr>
          <p:cNvPr id="36879" name="AutoShape 37"/>
          <p:cNvSpPr>
            <a:spLocks noChangeAspect="1" noChangeArrowheads="1"/>
          </p:cNvSpPr>
          <p:nvPr/>
        </p:nvSpPr>
        <p:spPr bwMode="auto">
          <a:xfrm>
            <a:off x="3429000" y="2819400"/>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36880" name="AutoShape 45"/>
          <p:cNvSpPr>
            <a:spLocks noChangeAspect="1" noChangeArrowheads="1"/>
          </p:cNvSpPr>
          <p:nvPr/>
        </p:nvSpPr>
        <p:spPr bwMode="auto">
          <a:xfrm>
            <a:off x="4686300" y="1936750"/>
            <a:ext cx="569913" cy="571500"/>
          </a:xfrm>
          <a:prstGeom prst="diamond">
            <a:avLst/>
          </a:prstGeom>
          <a:solidFill>
            <a:schemeClr val="tx1"/>
          </a:solidFill>
          <a:ln w="9525">
            <a:solidFill>
              <a:schemeClr val="tx1"/>
            </a:solidFill>
            <a:miter lim="800000"/>
            <a:headEnd/>
            <a:tailEnd/>
          </a:ln>
        </p:spPr>
        <p:txBody>
          <a:bodyPr wrap="none" anchor="ctr"/>
          <a:lstStyle/>
          <a:p>
            <a:endParaRPr lang="en-US"/>
          </a:p>
        </p:txBody>
      </p:sp>
      <p:sp>
        <p:nvSpPr>
          <p:cNvPr id="36881" name="AutoShape 52"/>
          <p:cNvSpPr>
            <a:spLocks noChangeAspect="1" noChangeArrowheads="1"/>
          </p:cNvSpPr>
          <p:nvPr/>
        </p:nvSpPr>
        <p:spPr bwMode="auto">
          <a:xfrm>
            <a:off x="4921250" y="3638550"/>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36882" name="AutoShape 59"/>
          <p:cNvSpPr>
            <a:spLocks noChangeAspect="1" noChangeArrowheads="1"/>
          </p:cNvSpPr>
          <p:nvPr/>
        </p:nvSpPr>
        <p:spPr bwMode="auto">
          <a:xfrm>
            <a:off x="4786313" y="4999038"/>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36883" name="AutoShape 66"/>
          <p:cNvSpPr>
            <a:spLocks noChangeAspect="1" noChangeArrowheads="1"/>
          </p:cNvSpPr>
          <p:nvPr/>
        </p:nvSpPr>
        <p:spPr bwMode="auto">
          <a:xfrm>
            <a:off x="6597650" y="4278313"/>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36884" name="AutoShape 73"/>
          <p:cNvSpPr>
            <a:spLocks noChangeAspect="1" noChangeArrowheads="1"/>
          </p:cNvSpPr>
          <p:nvPr/>
        </p:nvSpPr>
        <p:spPr bwMode="auto">
          <a:xfrm>
            <a:off x="7073900" y="2622550"/>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36885" name="AutoShape 80"/>
          <p:cNvSpPr>
            <a:spLocks noChangeAspect="1" noChangeArrowheads="1"/>
          </p:cNvSpPr>
          <p:nvPr/>
        </p:nvSpPr>
        <p:spPr bwMode="auto">
          <a:xfrm>
            <a:off x="5449888" y="3687763"/>
            <a:ext cx="406400" cy="407987"/>
          </a:xfrm>
          <a:prstGeom prst="octagon">
            <a:avLst>
              <a:gd name="adj" fmla="val 29287"/>
            </a:avLst>
          </a:prstGeom>
          <a:solidFill>
            <a:srgbClr val="008000"/>
          </a:solidFill>
          <a:ln w="9525">
            <a:solidFill>
              <a:schemeClr val="tx1"/>
            </a:solidFill>
            <a:miter lim="800000"/>
            <a:headEnd/>
            <a:tailEnd/>
          </a:ln>
        </p:spPr>
        <p:txBody>
          <a:bodyPr wrap="none" anchor="ctr"/>
          <a:lstStyle/>
          <a:p>
            <a:endParaRPr lang="en-US"/>
          </a:p>
        </p:txBody>
      </p:sp>
      <p:sp>
        <p:nvSpPr>
          <p:cNvPr id="36886" name="AutoShape 87"/>
          <p:cNvSpPr>
            <a:spLocks noChangeAspect="1" noChangeArrowheads="1"/>
          </p:cNvSpPr>
          <p:nvPr/>
        </p:nvSpPr>
        <p:spPr bwMode="auto">
          <a:xfrm>
            <a:off x="6097588" y="1852613"/>
            <a:ext cx="406400" cy="406400"/>
          </a:xfrm>
          <a:prstGeom prst="octagon">
            <a:avLst>
              <a:gd name="adj" fmla="val 29287"/>
            </a:avLst>
          </a:prstGeom>
          <a:solidFill>
            <a:srgbClr val="008000"/>
          </a:solidFill>
          <a:ln w="9525">
            <a:solidFill>
              <a:schemeClr val="tx1"/>
            </a:solidFill>
            <a:miter lim="800000"/>
            <a:headEnd/>
            <a:tailEnd/>
          </a:ln>
        </p:spPr>
        <p:txBody>
          <a:bodyPr wrap="none" anchor="ctr"/>
          <a:lstStyle/>
          <a:p>
            <a:endParaRPr lang="en-US"/>
          </a:p>
        </p:txBody>
      </p:sp>
      <p:sp>
        <p:nvSpPr>
          <p:cNvPr id="36887" name="AutoShape 95"/>
          <p:cNvSpPr>
            <a:spLocks noChangeAspect="1" noChangeArrowheads="1"/>
          </p:cNvSpPr>
          <p:nvPr/>
        </p:nvSpPr>
        <p:spPr bwMode="auto">
          <a:xfrm>
            <a:off x="3495675" y="1557338"/>
            <a:ext cx="407988" cy="406400"/>
          </a:xfrm>
          <a:prstGeom prst="octagon">
            <a:avLst>
              <a:gd name="adj" fmla="val 29287"/>
            </a:avLst>
          </a:prstGeom>
          <a:solidFill>
            <a:srgbClr val="008000"/>
          </a:solidFill>
          <a:ln w="9525">
            <a:solidFill>
              <a:schemeClr val="tx1"/>
            </a:solidFill>
            <a:miter lim="800000"/>
            <a:headEnd/>
            <a:tailEnd/>
          </a:ln>
        </p:spPr>
        <p:txBody>
          <a:bodyPr wrap="none" anchor="ctr"/>
          <a:lstStyle/>
          <a:p>
            <a:endParaRPr lang="en-US"/>
          </a:p>
        </p:txBody>
      </p:sp>
      <p:sp>
        <p:nvSpPr>
          <p:cNvPr id="36888" name="AutoShape 102"/>
          <p:cNvSpPr>
            <a:spLocks noChangeAspect="1" noChangeArrowheads="1"/>
          </p:cNvSpPr>
          <p:nvPr/>
        </p:nvSpPr>
        <p:spPr bwMode="auto">
          <a:xfrm>
            <a:off x="4230688" y="2105025"/>
            <a:ext cx="244475" cy="246063"/>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36889" name="AutoShape 108"/>
          <p:cNvSpPr>
            <a:spLocks noChangeAspect="1" noChangeArrowheads="1"/>
          </p:cNvSpPr>
          <p:nvPr/>
        </p:nvSpPr>
        <p:spPr bwMode="auto">
          <a:xfrm>
            <a:off x="2781300" y="1093788"/>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36890" name="AutoShape 116"/>
          <p:cNvSpPr>
            <a:spLocks noChangeAspect="1" noChangeArrowheads="1"/>
          </p:cNvSpPr>
          <p:nvPr/>
        </p:nvSpPr>
        <p:spPr bwMode="auto">
          <a:xfrm>
            <a:off x="5476875" y="1296988"/>
            <a:ext cx="246063"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36891" name="AutoShape 123"/>
          <p:cNvSpPr>
            <a:spLocks noChangeAspect="1" noChangeArrowheads="1"/>
          </p:cNvSpPr>
          <p:nvPr/>
        </p:nvSpPr>
        <p:spPr bwMode="auto">
          <a:xfrm>
            <a:off x="5740400" y="2735263"/>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Line 116"/>
          <p:cNvSpPr>
            <a:spLocks noChangeShapeType="1"/>
          </p:cNvSpPr>
          <p:nvPr/>
        </p:nvSpPr>
        <p:spPr bwMode="auto">
          <a:xfrm>
            <a:off x="5715000" y="1600200"/>
            <a:ext cx="533400" cy="457200"/>
          </a:xfrm>
          <a:prstGeom prst="line">
            <a:avLst/>
          </a:prstGeom>
          <a:noFill/>
          <a:ln w="38100">
            <a:solidFill>
              <a:schemeClr val="tx1"/>
            </a:solidFill>
            <a:round/>
            <a:headEnd/>
            <a:tailEnd/>
          </a:ln>
        </p:spPr>
        <p:txBody>
          <a:bodyPr/>
          <a:lstStyle/>
          <a:p>
            <a:endParaRPr lang="en-US"/>
          </a:p>
        </p:txBody>
      </p:sp>
      <p:sp>
        <p:nvSpPr>
          <p:cNvPr id="37891" name="Line 117"/>
          <p:cNvSpPr>
            <a:spLocks noChangeShapeType="1"/>
          </p:cNvSpPr>
          <p:nvPr/>
        </p:nvSpPr>
        <p:spPr bwMode="auto">
          <a:xfrm flipH="1">
            <a:off x="6019800" y="2057400"/>
            <a:ext cx="304800" cy="838200"/>
          </a:xfrm>
          <a:prstGeom prst="line">
            <a:avLst/>
          </a:prstGeom>
          <a:noFill/>
          <a:ln w="38100">
            <a:solidFill>
              <a:schemeClr val="tx1"/>
            </a:solidFill>
            <a:round/>
            <a:headEnd/>
            <a:tailEnd/>
          </a:ln>
        </p:spPr>
        <p:txBody>
          <a:bodyPr/>
          <a:lstStyle/>
          <a:p>
            <a:endParaRPr lang="en-US"/>
          </a:p>
        </p:txBody>
      </p:sp>
      <p:sp>
        <p:nvSpPr>
          <p:cNvPr id="37892" name="Line 118"/>
          <p:cNvSpPr>
            <a:spLocks noChangeShapeType="1"/>
          </p:cNvSpPr>
          <p:nvPr/>
        </p:nvSpPr>
        <p:spPr bwMode="auto">
          <a:xfrm>
            <a:off x="6324600" y="2133600"/>
            <a:ext cx="762000" cy="762000"/>
          </a:xfrm>
          <a:prstGeom prst="line">
            <a:avLst/>
          </a:prstGeom>
          <a:noFill/>
          <a:ln w="38100">
            <a:solidFill>
              <a:schemeClr val="tx1"/>
            </a:solidFill>
            <a:round/>
            <a:headEnd/>
            <a:tailEnd/>
          </a:ln>
        </p:spPr>
        <p:txBody>
          <a:bodyPr/>
          <a:lstStyle/>
          <a:p>
            <a:endParaRPr lang="en-US"/>
          </a:p>
        </p:txBody>
      </p:sp>
      <p:sp>
        <p:nvSpPr>
          <p:cNvPr id="37893" name="Line 2"/>
          <p:cNvSpPr>
            <a:spLocks noChangeShapeType="1"/>
          </p:cNvSpPr>
          <p:nvPr/>
        </p:nvSpPr>
        <p:spPr bwMode="auto">
          <a:xfrm flipV="1">
            <a:off x="5334000" y="3657600"/>
            <a:ext cx="685800" cy="76200"/>
          </a:xfrm>
          <a:prstGeom prst="line">
            <a:avLst/>
          </a:prstGeom>
          <a:noFill/>
          <a:ln w="38100">
            <a:solidFill>
              <a:schemeClr val="tx1"/>
            </a:solidFill>
            <a:round/>
            <a:headEnd/>
            <a:tailEnd/>
          </a:ln>
        </p:spPr>
        <p:txBody>
          <a:bodyPr/>
          <a:lstStyle/>
          <a:p>
            <a:endParaRPr lang="en-US"/>
          </a:p>
        </p:txBody>
      </p:sp>
      <p:sp>
        <p:nvSpPr>
          <p:cNvPr id="37894" name="Line 3"/>
          <p:cNvSpPr>
            <a:spLocks noChangeShapeType="1"/>
          </p:cNvSpPr>
          <p:nvPr/>
        </p:nvSpPr>
        <p:spPr bwMode="auto">
          <a:xfrm flipH="1">
            <a:off x="5257800" y="3733800"/>
            <a:ext cx="762000" cy="1219200"/>
          </a:xfrm>
          <a:prstGeom prst="line">
            <a:avLst/>
          </a:prstGeom>
          <a:noFill/>
          <a:ln w="38100">
            <a:solidFill>
              <a:schemeClr val="tx1"/>
            </a:solidFill>
            <a:round/>
            <a:headEnd/>
            <a:tailEnd/>
          </a:ln>
        </p:spPr>
        <p:txBody>
          <a:bodyPr/>
          <a:lstStyle/>
          <a:p>
            <a:endParaRPr lang="en-US"/>
          </a:p>
        </p:txBody>
      </p:sp>
      <p:sp>
        <p:nvSpPr>
          <p:cNvPr id="37895" name="Line 4"/>
          <p:cNvSpPr>
            <a:spLocks noChangeShapeType="1"/>
          </p:cNvSpPr>
          <p:nvPr/>
        </p:nvSpPr>
        <p:spPr bwMode="auto">
          <a:xfrm>
            <a:off x="5943600" y="3733800"/>
            <a:ext cx="990600" cy="609600"/>
          </a:xfrm>
          <a:prstGeom prst="line">
            <a:avLst/>
          </a:prstGeom>
          <a:noFill/>
          <a:ln w="38100">
            <a:solidFill>
              <a:schemeClr val="tx1"/>
            </a:solidFill>
            <a:round/>
            <a:headEnd/>
            <a:tailEnd/>
          </a:ln>
        </p:spPr>
        <p:txBody>
          <a:bodyPr/>
          <a:lstStyle/>
          <a:p>
            <a:endParaRPr lang="en-US"/>
          </a:p>
        </p:txBody>
      </p:sp>
      <p:sp>
        <p:nvSpPr>
          <p:cNvPr id="37896" name="Line 11"/>
          <p:cNvSpPr>
            <a:spLocks noChangeShapeType="1"/>
          </p:cNvSpPr>
          <p:nvPr/>
        </p:nvSpPr>
        <p:spPr bwMode="auto">
          <a:xfrm>
            <a:off x="3276600" y="1295400"/>
            <a:ext cx="762000" cy="381000"/>
          </a:xfrm>
          <a:prstGeom prst="line">
            <a:avLst/>
          </a:prstGeom>
          <a:noFill/>
          <a:ln w="38100">
            <a:solidFill>
              <a:schemeClr val="tx1"/>
            </a:solidFill>
            <a:round/>
            <a:headEnd/>
            <a:tailEnd/>
          </a:ln>
        </p:spPr>
        <p:txBody>
          <a:bodyPr/>
          <a:lstStyle/>
          <a:p>
            <a:endParaRPr lang="en-US"/>
          </a:p>
        </p:txBody>
      </p:sp>
      <p:sp>
        <p:nvSpPr>
          <p:cNvPr id="37897" name="Line 12"/>
          <p:cNvSpPr>
            <a:spLocks noChangeShapeType="1"/>
          </p:cNvSpPr>
          <p:nvPr/>
        </p:nvSpPr>
        <p:spPr bwMode="auto">
          <a:xfrm>
            <a:off x="3962400" y="1676400"/>
            <a:ext cx="609600" cy="533400"/>
          </a:xfrm>
          <a:prstGeom prst="line">
            <a:avLst/>
          </a:prstGeom>
          <a:noFill/>
          <a:ln w="38100">
            <a:solidFill>
              <a:schemeClr val="tx1"/>
            </a:solidFill>
            <a:round/>
            <a:headEnd/>
            <a:tailEnd/>
          </a:ln>
        </p:spPr>
        <p:txBody>
          <a:bodyPr/>
          <a:lstStyle/>
          <a:p>
            <a:endParaRPr lang="en-US"/>
          </a:p>
        </p:txBody>
      </p:sp>
      <p:sp>
        <p:nvSpPr>
          <p:cNvPr id="37898" name="Line 13"/>
          <p:cNvSpPr>
            <a:spLocks noChangeShapeType="1"/>
          </p:cNvSpPr>
          <p:nvPr/>
        </p:nvSpPr>
        <p:spPr bwMode="auto">
          <a:xfrm flipH="1">
            <a:off x="3886200" y="1752600"/>
            <a:ext cx="76200" cy="1143000"/>
          </a:xfrm>
          <a:prstGeom prst="line">
            <a:avLst/>
          </a:prstGeom>
          <a:noFill/>
          <a:ln w="38100">
            <a:solidFill>
              <a:schemeClr val="tx1"/>
            </a:solidFill>
            <a:round/>
            <a:headEnd/>
            <a:tailEnd/>
          </a:ln>
        </p:spPr>
        <p:txBody>
          <a:bodyPr/>
          <a:lstStyle/>
          <a:p>
            <a:endParaRPr lang="en-US"/>
          </a:p>
        </p:txBody>
      </p:sp>
      <p:sp>
        <p:nvSpPr>
          <p:cNvPr id="37899" name="Line 16"/>
          <p:cNvSpPr>
            <a:spLocks noChangeShapeType="1"/>
          </p:cNvSpPr>
          <p:nvPr/>
        </p:nvSpPr>
        <p:spPr bwMode="auto">
          <a:xfrm>
            <a:off x="3962400" y="1676400"/>
            <a:ext cx="1219200" cy="228600"/>
          </a:xfrm>
          <a:prstGeom prst="line">
            <a:avLst/>
          </a:prstGeom>
          <a:noFill/>
          <a:ln w="38100">
            <a:solidFill>
              <a:schemeClr val="tx1"/>
            </a:solidFill>
            <a:round/>
            <a:headEnd/>
            <a:tailEnd/>
          </a:ln>
        </p:spPr>
        <p:txBody>
          <a:bodyPr/>
          <a:lstStyle/>
          <a:p>
            <a:endParaRPr lang="en-US"/>
          </a:p>
        </p:txBody>
      </p:sp>
      <p:sp>
        <p:nvSpPr>
          <p:cNvPr id="37900" name="Line 17"/>
          <p:cNvSpPr>
            <a:spLocks noChangeShapeType="1"/>
          </p:cNvSpPr>
          <p:nvPr/>
        </p:nvSpPr>
        <p:spPr bwMode="auto">
          <a:xfrm flipH="1" flipV="1">
            <a:off x="5181600" y="1905000"/>
            <a:ext cx="1143000" cy="152400"/>
          </a:xfrm>
          <a:prstGeom prst="line">
            <a:avLst/>
          </a:prstGeom>
          <a:noFill/>
          <a:ln w="38100">
            <a:solidFill>
              <a:schemeClr val="tx1"/>
            </a:solidFill>
            <a:round/>
            <a:headEnd/>
            <a:tailEnd/>
          </a:ln>
        </p:spPr>
        <p:txBody>
          <a:bodyPr/>
          <a:lstStyle/>
          <a:p>
            <a:endParaRPr lang="en-US"/>
          </a:p>
        </p:txBody>
      </p:sp>
      <p:sp>
        <p:nvSpPr>
          <p:cNvPr id="37901" name="Line 18"/>
          <p:cNvSpPr>
            <a:spLocks noChangeShapeType="1"/>
          </p:cNvSpPr>
          <p:nvPr/>
        </p:nvSpPr>
        <p:spPr bwMode="auto">
          <a:xfrm flipH="1" flipV="1">
            <a:off x="5181600" y="1905000"/>
            <a:ext cx="838200" cy="1828800"/>
          </a:xfrm>
          <a:prstGeom prst="line">
            <a:avLst/>
          </a:prstGeom>
          <a:noFill/>
          <a:ln w="38100">
            <a:solidFill>
              <a:schemeClr val="tx1"/>
            </a:solidFill>
            <a:round/>
            <a:headEnd/>
            <a:tailEnd/>
          </a:ln>
        </p:spPr>
        <p:txBody>
          <a:bodyPr/>
          <a:lstStyle/>
          <a:p>
            <a:endParaRPr lang="en-US"/>
          </a:p>
        </p:txBody>
      </p:sp>
      <p:sp>
        <p:nvSpPr>
          <p:cNvPr id="37902" name="AutoShape 37"/>
          <p:cNvSpPr>
            <a:spLocks noChangeAspect="1" noChangeArrowheads="1"/>
          </p:cNvSpPr>
          <p:nvPr/>
        </p:nvSpPr>
        <p:spPr bwMode="auto">
          <a:xfrm>
            <a:off x="3808413" y="2709863"/>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37903" name="AutoShape 44"/>
          <p:cNvSpPr>
            <a:spLocks noChangeAspect="1" noChangeArrowheads="1"/>
          </p:cNvSpPr>
          <p:nvPr/>
        </p:nvSpPr>
        <p:spPr bwMode="auto">
          <a:xfrm>
            <a:off x="4916488" y="1673225"/>
            <a:ext cx="569912" cy="571500"/>
          </a:xfrm>
          <a:prstGeom prst="diamond">
            <a:avLst/>
          </a:prstGeom>
          <a:solidFill>
            <a:schemeClr val="tx1"/>
          </a:solidFill>
          <a:ln w="9525">
            <a:solidFill>
              <a:schemeClr val="tx1"/>
            </a:solidFill>
            <a:miter lim="800000"/>
            <a:headEnd/>
            <a:tailEnd/>
          </a:ln>
        </p:spPr>
        <p:txBody>
          <a:bodyPr wrap="none" anchor="ctr"/>
          <a:lstStyle/>
          <a:p>
            <a:endParaRPr lang="en-US"/>
          </a:p>
        </p:txBody>
      </p:sp>
      <p:sp>
        <p:nvSpPr>
          <p:cNvPr id="37904" name="AutoShape 50"/>
          <p:cNvSpPr>
            <a:spLocks noChangeAspect="1" noChangeArrowheads="1"/>
          </p:cNvSpPr>
          <p:nvPr/>
        </p:nvSpPr>
        <p:spPr bwMode="auto">
          <a:xfrm>
            <a:off x="5254625" y="3605213"/>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37905" name="AutoShape 56"/>
          <p:cNvSpPr>
            <a:spLocks noChangeAspect="1" noChangeArrowheads="1"/>
          </p:cNvSpPr>
          <p:nvPr/>
        </p:nvSpPr>
        <p:spPr bwMode="auto">
          <a:xfrm>
            <a:off x="5173663" y="4805363"/>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37906" name="AutoShape 62"/>
          <p:cNvSpPr>
            <a:spLocks noChangeAspect="1" noChangeArrowheads="1"/>
          </p:cNvSpPr>
          <p:nvPr/>
        </p:nvSpPr>
        <p:spPr bwMode="auto">
          <a:xfrm>
            <a:off x="6826250" y="4210050"/>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37907" name="AutoShape 68"/>
          <p:cNvSpPr>
            <a:spLocks noChangeAspect="1" noChangeArrowheads="1"/>
          </p:cNvSpPr>
          <p:nvPr/>
        </p:nvSpPr>
        <p:spPr bwMode="auto">
          <a:xfrm>
            <a:off x="6961188" y="2770188"/>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37908" name="AutoShape 74"/>
          <p:cNvSpPr>
            <a:spLocks noChangeAspect="1" noChangeArrowheads="1"/>
          </p:cNvSpPr>
          <p:nvPr/>
        </p:nvSpPr>
        <p:spPr bwMode="auto">
          <a:xfrm>
            <a:off x="5768975" y="3541713"/>
            <a:ext cx="406400" cy="407987"/>
          </a:xfrm>
          <a:prstGeom prst="octagon">
            <a:avLst>
              <a:gd name="adj" fmla="val 29287"/>
            </a:avLst>
          </a:prstGeom>
          <a:solidFill>
            <a:srgbClr val="008000"/>
          </a:solidFill>
          <a:ln w="9525">
            <a:solidFill>
              <a:schemeClr val="tx1"/>
            </a:solidFill>
            <a:miter lim="800000"/>
            <a:headEnd/>
            <a:tailEnd/>
          </a:ln>
        </p:spPr>
        <p:txBody>
          <a:bodyPr wrap="none" anchor="ctr"/>
          <a:lstStyle/>
          <a:p>
            <a:endParaRPr lang="en-US"/>
          </a:p>
        </p:txBody>
      </p:sp>
      <p:sp>
        <p:nvSpPr>
          <p:cNvPr id="37909" name="AutoShape 79"/>
          <p:cNvSpPr>
            <a:spLocks noChangeAspect="1" noChangeArrowheads="1"/>
          </p:cNvSpPr>
          <p:nvPr/>
        </p:nvSpPr>
        <p:spPr bwMode="auto">
          <a:xfrm>
            <a:off x="6097588" y="1852613"/>
            <a:ext cx="406400" cy="406400"/>
          </a:xfrm>
          <a:prstGeom prst="octagon">
            <a:avLst>
              <a:gd name="adj" fmla="val 29287"/>
            </a:avLst>
          </a:prstGeom>
          <a:solidFill>
            <a:srgbClr val="008000"/>
          </a:solidFill>
          <a:ln w="9525">
            <a:solidFill>
              <a:schemeClr val="tx1"/>
            </a:solidFill>
            <a:miter lim="800000"/>
            <a:headEnd/>
            <a:tailEnd/>
          </a:ln>
        </p:spPr>
        <p:txBody>
          <a:bodyPr wrap="none" anchor="ctr"/>
          <a:lstStyle/>
          <a:p>
            <a:endParaRPr lang="en-US"/>
          </a:p>
        </p:txBody>
      </p:sp>
      <p:sp>
        <p:nvSpPr>
          <p:cNvPr id="37910" name="AutoShape 87"/>
          <p:cNvSpPr>
            <a:spLocks noChangeAspect="1" noChangeArrowheads="1"/>
          </p:cNvSpPr>
          <p:nvPr/>
        </p:nvSpPr>
        <p:spPr bwMode="auto">
          <a:xfrm>
            <a:off x="3749675" y="1503363"/>
            <a:ext cx="407988" cy="406400"/>
          </a:xfrm>
          <a:prstGeom prst="octagon">
            <a:avLst>
              <a:gd name="adj" fmla="val 29287"/>
            </a:avLst>
          </a:prstGeom>
          <a:solidFill>
            <a:srgbClr val="008000"/>
          </a:solidFill>
          <a:ln w="9525">
            <a:solidFill>
              <a:schemeClr val="tx1"/>
            </a:solidFill>
            <a:miter lim="800000"/>
            <a:headEnd/>
            <a:tailEnd/>
          </a:ln>
        </p:spPr>
        <p:txBody>
          <a:bodyPr wrap="none" anchor="ctr"/>
          <a:lstStyle/>
          <a:p>
            <a:endParaRPr lang="en-US"/>
          </a:p>
        </p:txBody>
      </p:sp>
      <p:sp>
        <p:nvSpPr>
          <p:cNvPr id="37911" name="AutoShape 93"/>
          <p:cNvSpPr>
            <a:spLocks noChangeAspect="1" noChangeArrowheads="1"/>
          </p:cNvSpPr>
          <p:nvPr/>
        </p:nvSpPr>
        <p:spPr bwMode="auto">
          <a:xfrm>
            <a:off x="4416425" y="2074863"/>
            <a:ext cx="244475" cy="246062"/>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37912" name="AutoShape 99"/>
          <p:cNvSpPr>
            <a:spLocks noChangeAspect="1" noChangeArrowheads="1"/>
          </p:cNvSpPr>
          <p:nvPr/>
        </p:nvSpPr>
        <p:spPr bwMode="auto">
          <a:xfrm>
            <a:off x="3208338" y="1211263"/>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37913" name="AutoShape 105"/>
          <p:cNvSpPr>
            <a:spLocks noChangeAspect="1" noChangeArrowheads="1"/>
          </p:cNvSpPr>
          <p:nvPr/>
        </p:nvSpPr>
        <p:spPr bwMode="auto">
          <a:xfrm>
            <a:off x="5556250" y="1490663"/>
            <a:ext cx="246063"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37914" name="AutoShape 111"/>
          <p:cNvSpPr>
            <a:spLocks noChangeAspect="1" noChangeArrowheads="1"/>
          </p:cNvSpPr>
          <p:nvPr/>
        </p:nvSpPr>
        <p:spPr bwMode="auto">
          <a:xfrm>
            <a:off x="5854700" y="2757488"/>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Line 103"/>
          <p:cNvSpPr>
            <a:spLocks noChangeShapeType="1"/>
          </p:cNvSpPr>
          <p:nvPr/>
        </p:nvSpPr>
        <p:spPr bwMode="auto">
          <a:xfrm>
            <a:off x="5791200" y="1828800"/>
            <a:ext cx="533400" cy="228600"/>
          </a:xfrm>
          <a:prstGeom prst="line">
            <a:avLst/>
          </a:prstGeom>
          <a:noFill/>
          <a:ln w="38100">
            <a:solidFill>
              <a:schemeClr val="tx1"/>
            </a:solidFill>
            <a:round/>
            <a:headEnd/>
            <a:tailEnd/>
          </a:ln>
        </p:spPr>
        <p:txBody>
          <a:bodyPr/>
          <a:lstStyle/>
          <a:p>
            <a:endParaRPr lang="en-US"/>
          </a:p>
        </p:txBody>
      </p:sp>
      <p:sp>
        <p:nvSpPr>
          <p:cNvPr id="38915" name="Line 104"/>
          <p:cNvSpPr>
            <a:spLocks noChangeShapeType="1"/>
          </p:cNvSpPr>
          <p:nvPr/>
        </p:nvSpPr>
        <p:spPr bwMode="auto">
          <a:xfrm flipH="1">
            <a:off x="6096000" y="2233613"/>
            <a:ext cx="339725" cy="661987"/>
          </a:xfrm>
          <a:prstGeom prst="line">
            <a:avLst/>
          </a:prstGeom>
          <a:noFill/>
          <a:ln w="38100">
            <a:solidFill>
              <a:schemeClr val="tx1"/>
            </a:solidFill>
            <a:round/>
            <a:headEnd/>
            <a:tailEnd/>
          </a:ln>
        </p:spPr>
        <p:txBody>
          <a:bodyPr/>
          <a:lstStyle/>
          <a:p>
            <a:endParaRPr lang="en-US"/>
          </a:p>
        </p:txBody>
      </p:sp>
      <p:sp>
        <p:nvSpPr>
          <p:cNvPr id="38916" name="Line 105"/>
          <p:cNvSpPr>
            <a:spLocks noChangeShapeType="1"/>
          </p:cNvSpPr>
          <p:nvPr/>
        </p:nvSpPr>
        <p:spPr bwMode="auto">
          <a:xfrm>
            <a:off x="6324600" y="2057400"/>
            <a:ext cx="685800" cy="990600"/>
          </a:xfrm>
          <a:prstGeom prst="line">
            <a:avLst/>
          </a:prstGeom>
          <a:noFill/>
          <a:ln w="38100">
            <a:solidFill>
              <a:schemeClr val="tx1"/>
            </a:solidFill>
            <a:round/>
            <a:headEnd/>
            <a:tailEnd/>
          </a:ln>
        </p:spPr>
        <p:txBody>
          <a:bodyPr/>
          <a:lstStyle/>
          <a:p>
            <a:endParaRPr lang="en-US"/>
          </a:p>
        </p:txBody>
      </p:sp>
      <p:sp>
        <p:nvSpPr>
          <p:cNvPr id="38917" name="Line 2"/>
          <p:cNvSpPr>
            <a:spLocks noChangeShapeType="1"/>
          </p:cNvSpPr>
          <p:nvPr/>
        </p:nvSpPr>
        <p:spPr bwMode="auto">
          <a:xfrm flipV="1">
            <a:off x="5715000" y="3581400"/>
            <a:ext cx="533400" cy="76200"/>
          </a:xfrm>
          <a:prstGeom prst="line">
            <a:avLst/>
          </a:prstGeom>
          <a:noFill/>
          <a:ln w="38100">
            <a:solidFill>
              <a:schemeClr val="tx1"/>
            </a:solidFill>
            <a:round/>
            <a:headEnd/>
            <a:tailEnd/>
          </a:ln>
        </p:spPr>
        <p:txBody>
          <a:bodyPr/>
          <a:lstStyle/>
          <a:p>
            <a:endParaRPr lang="en-US"/>
          </a:p>
        </p:txBody>
      </p:sp>
      <p:sp>
        <p:nvSpPr>
          <p:cNvPr id="38918" name="Line 3"/>
          <p:cNvSpPr>
            <a:spLocks noChangeShapeType="1"/>
          </p:cNvSpPr>
          <p:nvPr/>
        </p:nvSpPr>
        <p:spPr bwMode="auto">
          <a:xfrm flipH="1">
            <a:off x="5715000" y="3581400"/>
            <a:ext cx="533400" cy="1143000"/>
          </a:xfrm>
          <a:prstGeom prst="line">
            <a:avLst/>
          </a:prstGeom>
          <a:noFill/>
          <a:ln w="38100">
            <a:solidFill>
              <a:schemeClr val="tx1"/>
            </a:solidFill>
            <a:round/>
            <a:headEnd/>
            <a:tailEnd/>
          </a:ln>
        </p:spPr>
        <p:txBody>
          <a:bodyPr/>
          <a:lstStyle/>
          <a:p>
            <a:endParaRPr lang="en-US"/>
          </a:p>
        </p:txBody>
      </p:sp>
      <p:sp>
        <p:nvSpPr>
          <p:cNvPr id="38919" name="Line 4"/>
          <p:cNvSpPr>
            <a:spLocks noChangeShapeType="1"/>
          </p:cNvSpPr>
          <p:nvPr/>
        </p:nvSpPr>
        <p:spPr bwMode="auto">
          <a:xfrm>
            <a:off x="6248400" y="3581400"/>
            <a:ext cx="914400" cy="762000"/>
          </a:xfrm>
          <a:prstGeom prst="line">
            <a:avLst/>
          </a:prstGeom>
          <a:noFill/>
          <a:ln w="38100">
            <a:solidFill>
              <a:schemeClr val="tx1"/>
            </a:solidFill>
            <a:round/>
            <a:headEnd/>
            <a:tailEnd/>
          </a:ln>
        </p:spPr>
        <p:txBody>
          <a:bodyPr/>
          <a:lstStyle/>
          <a:p>
            <a:endParaRPr lang="en-US"/>
          </a:p>
        </p:txBody>
      </p:sp>
      <p:sp>
        <p:nvSpPr>
          <p:cNvPr id="38920" name="Line 11"/>
          <p:cNvSpPr>
            <a:spLocks noChangeShapeType="1"/>
          </p:cNvSpPr>
          <p:nvPr/>
        </p:nvSpPr>
        <p:spPr bwMode="auto">
          <a:xfrm>
            <a:off x="3733800" y="1447800"/>
            <a:ext cx="533400" cy="152400"/>
          </a:xfrm>
          <a:prstGeom prst="line">
            <a:avLst/>
          </a:prstGeom>
          <a:noFill/>
          <a:ln w="38100">
            <a:solidFill>
              <a:schemeClr val="tx1"/>
            </a:solidFill>
            <a:round/>
            <a:headEnd/>
            <a:tailEnd/>
          </a:ln>
        </p:spPr>
        <p:txBody>
          <a:bodyPr/>
          <a:lstStyle/>
          <a:p>
            <a:endParaRPr lang="en-US"/>
          </a:p>
        </p:txBody>
      </p:sp>
      <p:sp>
        <p:nvSpPr>
          <p:cNvPr id="38921" name="Line 12"/>
          <p:cNvSpPr>
            <a:spLocks noChangeShapeType="1"/>
          </p:cNvSpPr>
          <p:nvPr/>
        </p:nvSpPr>
        <p:spPr bwMode="auto">
          <a:xfrm>
            <a:off x="4267200" y="1600200"/>
            <a:ext cx="457200" cy="609600"/>
          </a:xfrm>
          <a:prstGeom prst="line">
            <a:avLst/>
          </a:prstGeom>
          <a:noFill/>
          <a:ln w="38100">
            <a:solidFill>
              <a:schemeClr val="tx1"/>
            </a:solidFill>
            <a:round/>
            <a:headEnd/>
            <a:tailEnd/>
          </a:ln>
        </p:spPr>
        <p:txBody>
          <a:bodyPr/>
          <a:lstStyle/>
          <a:p>
            <a:endParaRPr lang="en-US"/>
          </a:p>
        </p:txBody>
      </p:sp>
      <p:sp>
        <p:nvSpPr>
          <p:cNvPr id="38922" name="Line 13"/>
          <p:cNvSpPr>
            <a:spLocks noChangeShapeType="1"/>
          </p:cNvSpPr>
          <p:nvPr/>
        </p:nvSpPr>
        <p:spPr bwMode="auto">
          <a:xfrm>
            <a:off x="4191000" y="1600200"/>
            <a:ext cx="152400" cy="1143000"/>
          </a:xfrm>
          <a:prstGeom prst="line">
            <a:avLst/>
          </a:prstGeom>
          <a:noFill/>
          <a:ln w="38100">
            <a:solidFill>
              <a:schemeClr val="tx1"/>
            </a:solidFill>
            <a:round/>
            <a:headEnd/>
            <a:tailEnd/>
          </a:ln>
        </p:spPr>
        <p:txBody>
          <a:bodyPr/>
          <a:lstStyle/>
          <a:p>
            <a:endParaRPr lang="en-US"/>
          </a:p>
        </p:txBody>
      </p:sp>
      <p:sp>
        <p:nvSpPr>
          <p:cNvPr id="38923" name="Line 16"/>
          <p:cNvSpPr>
            <a:spLocks noChangeShapeType="1"/>
          </p:cNvSpPr>
          <p:nvPr/>
        </p:nvSpPr>
        <p:spPr bwMode="auto">
          <a:xfrm>
            <a:off x="4191000" y="1600200"/>
            <a:ext cx="1295400" cy="76200"/>
          </a:xfrm>
          <a:prstGeom prst="line">
            <a:avLst/>
          </a:prstGeom>
          <a:noFill/>
          <a:ln w="38100">
            <a:solidFill>
              <a:schemeClr val="tx1"/>
            </a:solidFill>
            <a:round/>
            <a:headEnd/>
            <a:tailEnd/>
          </a:ln>
        </p:spPr>
        <p:txBody>
          <a:bodyPr/>
          <a:lstStyle/>
          <a:p>
            <a:endParaRPr lang="en-US"/>
          </a:p>
        </p:txBody>
      </p:sp>
      <p:sp>
        <p:nvSpPr>
          <p:cNvPr id="38924" name="Line 17"/>
          <p:cNvSpPr>
            <a:spLocks noChangeShapeType="1"/>
          </p:cNvSpPr>
          <p:nvPr/>
        </p:nvSpPr>
        <p:spPr bwMode="auto">
          <a:xfrm flipH="1" flipV="1">
            <a:off x="5410200" y="1676400"/>
            <a:ext cx="914400" cy="381000"/>
          </a:xfrm>
          <a:prstGeom prst="line">
            <a:avLst/>
          </a:prstGeom>
          <a:noFill/>
          <a:ln w="38100">
            <a:solidFill>
              <a:schemeClr val="tx1"/>
            </a:solidFill>
            <a:round/>
            <a:headEnd/>
            <a:tailEnd/>
          </a:ln>
        </p:spPr>
        <p:txBody>
          <a:bodyPr/>
          <a:lstStyle/>
          <a:p>
            <a:endParaRPr lang="en-US"/>
          </a:p>
        </p:txBody>
      </p:sp>
      <p:sp>
        <p:nvSpPr>
          <p:cNvPr id="38925" name="Line 18"/>
          <p:cNvSpPr>
            <a:spLocks noChangeShapeType="1"/>
          </p:cNvSpPr>
          <p:nvPr/>
        </p:nvSpPr>
        <p:spPr bwMode="auto">
          <a:xfrm flipH="1" flipV="1">
            <a:off x="5410200" y="1600200"/>
            <a:ext cx="838200" cy="1981200"/>
          </a:xfrm>
          <a:prstGeom prst="line">
            <a:avLst/>
          </a:prstGeom>
          <a:noFill/>
          <a:ln w="38100">
            <a:solidFill>
              <a:schemeClr val="tx1"/>
            </a:solidFill>
            <a:round/>
            <a:headEnd/>
            <a:tailEnd/>
          </a:ln>
        </p:spPr>
        <p:txBody>
          <a:bodyPr/>
          <a:lstStyle/>
          <a:p>
            <a:endParaRPr lang="en-US"/>
          </a:p>
        </p:txBody>
      </p:sp>
      <p:sp>
        <p:nvSpPr>
          <p:cNvPr id="38926" name="AutoShape 36"/>
          <p:cNvSpPr>
            <a:spLocks noChangeAspect="1" noChangeArrowheads="1"/>
          </p:cNvSpPr>
          <p:nvPr/>
        </p:nvSpPr>
        <p:spPr bwMode="auto">
          <a:xfrm>
            <a:off x="4208463" y="2606675"/>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38927" name="AutoShape 45"/>
          <p:cNvSpPr>
            <a:spLocks noChangeAspect="1" noChangeArrowheads="1"/>
          </p:cNvSpPr>
          <p:nvPr/>
        </p:nvSpPr>
        <p:spPr bwMode="auto">
          <a:xfrm>
            <a:off x="5129213" y="1382713"/>
            <a:ext cx="569912" cy="571500"/>
          </a:xfrm>
          <a:prstGeom prst="diamond">
            <a:avLst/>
          </a:prstGeom>
          <a:solidFill>
            <a:schemeClr val="tx1"/>
          </a:solidFill>
          <a:ln w="9525">
            <a:solidFill>
              <a:schemeClr val="tx1"/>
            </a:solidFill>
            <a:miter lim="800000"/>
            <a:headEnd/>
            <a:tailEnd/>
          </a:ln>
        </p:spPr>
        <p:txBody>
          <a:bodyPr wrap="none" anchor="ctr"/>
          <a:lstStyle/>
          <a:p>
            <a:endParaRPr lang="en-US"/>
          </a:p>
        </p:txBody>
      </p:sp>
      <p:sp>
        <p:nvSpPr>
          <p:cNvPr id="38928" name="AutoShape 47"/>
          <p:cNvSpPr>
            <a:spLocks noChangeAspect="1" noChangeArrowheads="1"/>
          </p:cNvSpPr>
          <p:nvPr/>
        </p:nvSpPr>
        <p:spPr bwMode="auto">
          <a:xfrm>
            <a:off x="5562600" y="3546475"/>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38929" name="AutoShape 49"/>
          <p:cNvSpPr>
            <a:spLocks noChangeAspect="1" noChangeArrowheads="1"/>
          </p:cNvSpPr>
          <p:nvPr/>
        </p:nvSpPr>
        <p:spPr bwMode="auto">
          <a:xfrm>
            <a:off x="6213475" y="3478213"/>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38930" name="AutoShape 52"/>
          <p:cNvSpPr>
            <a:spLocks noChangeAspect="1" noChangeArrowheads="1"/>
          </p:cNvSpPr>
          <p:nvPr/>
        </p:nvSpPr>
        <p:spPr bwMode="auto">
          <a:xfrm>
            <a:off x="5573713" y="4576763"/>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38931" name="AutoShape 57"/>
          <p:cNvSpPr>
            <a:spLocks noChangeAspect="1" noChangeArrowheads="1"/>
          </p:cNvSpPr>
          <p:nvPr/>
        </p:nvSpPr>
        <p:spPr bwMode="auto">
          <a:xfrm>
            <a:off x="7031038" y="4164013"/>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38932" name="AutoShape 62"/>
          <p:cNvSpPr>
            <a:spLocks noChangeAspect="1" noChangeArrowheads="1"/>
          </p:cNvSpPr>
          <p:nvPr/>
        </p:nvSpPr>
        <p:spPr bwMode="auto">
          <a:xfrm>
            <a:off x="6858000" y="2895600"/>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38933" name="AutoShape 67"/>
          <p:cNvSpPr>
            <a:spLocks noChangeAspect="1" noChangeArrowheads="1"/>
          </p:cNvSpPr>
          <p:nvPr/>
        </p:nvSpPr>
        <p:spPr bwMode="auto">
          <a:xfrm>
            <a:off x="6057900" y="3386138"/>
            <a:ext cx="406400" cy="407987"/>
          </a:xfrm>
          <a:prstGeom prst="octagon">
            <a:avLst>
              <a:gd name="adj" fmla="val 29287"/>
            </a:avLst>
          </a:prstGeom>
          <a:solidFill>
            <a:srgbClr val="008000"/>
          </a:solidFill>
          <a:ln w="9525">
            <a:solidFill>
              <a:schemeClr val="tx1"/>
            </a:solidFill>
            <a:miter lim="800000"/>
            <a:headEnd/>
            <a:tailEnd/>
          </a:ln>
        </p:spPr>
        <p:txBody>
          <a:bodyPr wrap="none" anchor="ctr"/>
          <a:lstStyle/>
          <a:p>
            <a:endParaRPr lang="en-US"/>
          </a:p>
        </p:txBody>
      </p:sp>
      <p:sp>
        <p:nvSpPr>
          <p:cNvPr id="38934" name="AutoShape 72"/>
          <p:cNvSpPr>
            <a:spLocks noChangeAspect="1" noChangeArrowheads="1"/>
          </p:cNvSpPr>
          <p:nvPr/>
        </p:nvSpPr>
        <p:spPr bwMode="auto">
          <a:xfrm>
            <a:off x="6121400" y="1852613"/>
            <a:ext cx="406400" cy="406400"/>
          </a:xfrm>
          <a:prstGeom prst="octagon">
            <a:avLst>
              <a:gd name="adj" fmla="val 29287"/>
            </a:avLst>
          </a:prstGeom>
          <a:solidFill>
            <a:srgbClr val="008000"/>
          </a:solidFill>
          <a:ln w="9525">
            <a:solidFill>
              <a:schemeClr val="tx1"/>
            </a:solidFill>
            <a:miter lim="800000"/>
            <a:headEnd/>
            <a:tailEnd/>
          </a:ln>
        </p:spPr>
        <p:txBody>
          <a:bodyPr wrap="none" anchor="ctr"/>
          <a:lstStyle/>
          <a:p>
            <a:endParaRPr lang="en-US"/>
          </a:p>
        </p:txBody>
      </p:sp>
      <p:sp>
        <p:nvSpPr>
          <p:cNvPr id="38935" name="AutoShape 79"/>
          <p:cNvSpPr>
            <a:spLocks noChangeAspect="1" noChangeArrowheads="1"/>
          </p:cNvSpPr>
          <p:nvPr/>
        </p:nvSpPr>
        <p:spPr bwMode="auto">
          <a:xfrm>
            <a:off x="4051300" y="1427163"/>
            <a:ext cx="407988" cy="406400"/>
          </a:xfrm>
          <a:prstGeom prst="octagon">
            <a:avLst>
              <a:gd name="adj" fmla="val 29287"/>
            </a:avLst>
          </a:prstGeom>
          <a:solidFill>
            <a:srgbClr val="008000"/>
          </a:solidFill>
          <a:ln w="9525">
            <a:solidFill>
              <a:schemeClr val="tx1"/>
            </a:solidFill>
            <a:miter lim="800000"/>
            <a:headEnd/>
            <a:tailEnd/>
          </a:ln>
        </p:spPr>
        <p:txBody>
          <a:bodyPr wrap="none" anchor="ctr"/>
          <a:lstStyle/>
          <a:p>
            <a:endParaRPr lang="en-US"/>
          </a:p>
        </p:txBody>
      </p:sp>
      <p:sp>
        <p:nvSpPr>
          <p:cNvPr id="38936" name="AutoShape 84"/>
          <p:cNvSpPr>
            <a:spLocks noChangeAspect="1" noChangeArrowheads="1"/>
          </p:cNvSpPr>
          <p:nvPr/>
        </p:nvSpPr>
        <p:spPr bwMode="auto">
          <a:xfrm>
            <a:off x="4592638" y="2044700"/>
            <a:ext cx="244475" cy="246063"/>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38937" name="AutoShape 89"/>
          <p:cNvSpPr>
            <a:spLocks noChangeAspect="1" noChangeArrowheads="1"/>
          </p:cNvSpPr>
          <p:nvPr/>
        </p:nvSpPr>
        <p:spPr bwMode="auto">
          <a:xfrm>
            <a:off x="3638550" y="1319213"/>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38938" name="AutoShape 94"/>
          <p:cNvSpPr>
            <a:spLocks noChangeAspect="1" noChangeArrowheads="1"/>
          </p:cNvSpPr>
          <p:nvPr/>
        </p:nvSpPr>
        <p:spPr bwMode="auto">
          <a:xfrm>
            <a:off x="5637213" y="1685925"/>
            <a:ext cx="246062"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38939" name="AutoShape 99"/>
          <p:cNvSpPr>
            <a:spLocks noChangeAspect="1" noChangeArrowheads="1"/>
          </p:cNvSpPr>
          <p:nvPr/>
        </p:nvSpPr>
        <p:spPr bwMode="auto">
          <a:xfrm>
            <a:off x="5935663" y="2770188"/>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Adding fake objects to real video</a:t>
            </a:r>
            <a:endParaRPr lang="en-US" dirty="0"/>
          </a:p>
        </p:txBody>
      </p:sp>
      <p:sp>
        <p:nvSpPr>
          <p:cNvPr id="3" name="Content Placeholder 2"/>
          <p:cNvSpPr>
            <a:spLocks noGrp="1"/>
          </p:cNvSpPr>
          <p:nvPr>
            <p:ph idx="1"/>
          </p:nvPr>
        </p:nvSpPr>
        <p:spPr/>
        <p:txBody>
          <a:bodyPr>
            <a:normAutofit/>
          </a:bodyPr>
          <a:lstStyle/>
          <a:p>
            <a:pPr marL="514350" indent="-514350">
              <a:buNone/>
            </a:pPr>
            <a:r>
              <a:rPr lang="en-US" dirty="0" smtClean="0"/>
              <a:t>Approach</a:t>
            </a:r>
          </a:p>
          <a:p>
            <a:pPr marL="514350" indent="-514350">
              <a:buFont typeface="+mj-lt"/>
              <a:buAutoNum type="arabicPeriod"/>
            </a:pPr>
            <a:r>
              <a:rPr lang="en-US" sz="2800" dirty="0" smtClean="0"/>
              <a:t>Recognize and/or track points that give you a coordinate frame</a:t>
            </a:r>
          </a:p>
          <a:p>
            <a:pPr marL="514350" indent="-514350">
              <a:buFont typeface="+mj-lt"/>
              <a:buAutoNum type="arabicPeriod"/>
            </a:pPr>
            <a:r>
              <a:rPr lang="en-US" sz="2800" dirty="0" smtClean="0"/>
              <a:t>Apply </a:t>
            </a:r>
            <a:r>
              <a:rPr lang="en-US" sz="2800" dirty="0" err="1" smtClean="0"/>
              <a:t>homography</a:t>
            </a:r>
            <a:r>
              <a:rPr lang="en-US" sz="2800" dirty="0" smtClean="0"/>
              <a:t> (flat texture) or perspective projection (3D model) to put object into scene</a:t>
            </a:r>
          </a:p>
          <a:p>
            <a:pPr marL="514350" indent="-514350">
              <a:buFont typeface="+mj-lt"/>
              <a:buAutoNum type="arabicPeriod"/>
            </a:pPr>
            <a:endParaRPr lang="en-US" sz="2800" dirty="0" smtClean="0"/>
          </a:p>
          <a:p>
            <a:pPr marL="0" indent="-514350">
              <a:buNone/>
            </a:pPr>
            <a:r>
              <a:rPr lang="en-US" sz="2800" dirty="0" smtClean="0"/>
              <a:t>Main challenge: dealing with lighting, shadows, occlusion</a:t>
            </a:r>
          </a:p>
          <a:p>
            <a:pPr marL="514350" indent="-514350"/>
            <a:endParaRPr lang="en-US" sz="2800" dirty="0" smtClean="0"/>
          </a:p>
          <a:p>
            <a:pPr marL="514350" indent="-514350">
              <a:buNone/>
            </a:pPr>
            <a:endParaRPr lang="en-US" dirty="0" smtClean="0"/>
          </a:p>
          <a:p>
            <a:pPr marL="514350" indent="-514350">
              <a:buNone/>
            </a:pPr>
            <a:endParaRPr lang="en-US" dirty="0" smtClean="0"/>
          </a:p>
        </p:txBody>
      </p:sp>
      <p:pic>
        <p:nvPicPr>
          <p:cNvPr id="577538" name="Picture 2" descr="http://www.cs.cmu.edu/afs/cs.cmu.edu/academic/class/15463-f08/www/final_proj/www/karenliu/freeze.png"/>
          <p:cNvPicPr>
            <a:picLocks noChangeAspect="1" noChangeArrowheads="1"/>
          </p:cNvPicPr>
          <p:nvPr/>
        </p:nvPicPr>
        <p:blipFill>
          <a:blip r:embed="rId2" cstate="print"/>
          <a:srcRect/>
          <a:stretch>
            <a:fillRect/>
          </a:stretch>
        </p:blipFill>
        <p:spPr bwMode="auto">
          <a:xfrm>
            <a:off x="1219200" y="4953000"/>
            <a:ext cx="2590800" cy="1727201"/>
          </a:xfrm>
          <a:prstGeom prst="rect">
            <a:avLst/>
          </a:prstGeom>
          <a:noFill/>
        </p:spPr>
      </p:pic>
      <p:pic>
        <p:nvPicPr>
          <p:cNvPr id="577540" name="Picture 4" descr="http://www.cs.cmu.edu/afs/cs.cmu.edu/academic/class/15463-f08/www/final_proj/www/karenliu/freeze_alpha.png"/>
          <p:cNvPicPr>
            <a:picLocks noChangeAspect="1" noChangeArrowheads="1"/>
          </p:cNvPicPr>
          <p:nvPr/>
        </p:nvPicPr>
        <p:blipFill>
          <a:blip r:embed="rId3" cstate="print"/>
          <a:srcRect/>
          <a:stretch>
            <a:fillRect/>
          </a:stretch>
        </p:blipFill>
        <p:spPr bwMode="auto">
          <a:xfrm>
            <a:off x="3458706" y="4494509"/>
            <a:ext cx="3429000" cy="2286001"/>
          </a:xfrm>
          <a:prstGeom prst="rect">
            <a:avLst/>
          </a:prstGeom>
          <a:noFill/>
        </p:spPr>
      </p:pic>
      <p:pic>
        <p:nvPicPr>
          <p:cNvPr id="577542" name="Picture 6" descr="http://www.cs.cmu.edu/afs/cs.cmu.edu/academic/class/15463-f08/www/final_proj/www/karenliu/warped.png"/>
          <p:cNvPicPr>
            <a:picLocks noChangeAspect="1" noChangeArrowheads="1"/>
          </p:cNvPicPr>
          <p:nvPr/>
        </p:nvPicPr>
        <p:blipFill>
          <a:blip r:embed="rId4" cstate="print"/>
          <a:srcRect/>
          <a:stretch>
            <a:fillRect/>
          </a:stretch>
        </p:blipFill>
        <p:spPr bwMode="auto">
          <a:xfrm>
            <a:off x="5943600" y="5029200"/>
            <a:ext cx="2438400" cy="1625601"/>
          </a:xfrm>
          <a:prstGeom prst="rect">
            <a:avLst/>
          </a:prstGeom>
          <a:noFill/>
        </p:spPr>
      </p:pic>
      <p:sp>
        <p:nvSpPr>
          <p:cNvPr id="7" name="Right Arrow 6"/>
          <p:cNvSpPr/>
          <p:nvPr/>
        </p:nvSpPr>
        <p:spPr>
          <a:xfrm>
            <a:off x="3886200" y="5791200"/>
            <a:ext cx="2286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5638800" y="5791200"/>
            <a:ext cx="2286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Line 90"/>
          <p:cNvSpPr>
            <a:spLocks noChangeShapeType="1"/>
          </p:cNvSpPr>
          <p:nvPr/>
        </p:nvSpPr>
        <p:spPr bwMode="auto">
          <a:xfrm>
            <a:off x="5867400" y="1981200"/>
            <a:ext cx="457200" cy="76200"/>
          </a:xfrm>
          <a:prstGeom prst="line">
            <a:avLst/>
          </a:prstGeom>
          <a:noFill/>
          <a:ln w="38100">
            <a:solidFill>
              <a:schemeClr val="tx1"/>
            </a:solidFill>
            <a:round/>
            <a:headEnd/>
            <a:tailEnd/>
          </a:ln>
        </p:spPr>
        <p:txBody>
          <a:bodyPr/>
          <a:lstStyle/>
          <a:p>
            <a:endParaRPr lang="en-US"/>
          </a:p>
        </p:txBody>
      </p:sp>
      <p:sp>
        <p:nvSpPr>
          <p:cNvPr id="39939" name="Line 91"/>
          <p:cNvSpPr>
            <a:spLocks noChangeShapeType="1"/>
          </p:cNvSpPr>
          <p:nvPr/>
        </p:nvSpPr>
        <p:spPr bwMode="auto">
          <a:xfrm flipH="1">
            <a:off x="6172200" y="2233613"/>
            <a:ext cx="263525" cy="738187"/>
          </a:xfrm>
          <a:prstGeom prst="line">
            <a:avLst/>
          </a:prstGeom>
          <a:noFill/>
          <a:ln w="38100">
            <a:solidFill>
              <a:schemeClr val="tx1"/>
            </a:solidFill>
            <a:round/>
            <a:headEnd/>
            <a:tailEnd/>
          </a:ln>
        </p:spPr>
        <p:txBody>
          <a:bodyPr/>
          <a:lstStyle/>
          <a:p>
            <a:endParaRPr lang="en-US"/>
          </a:p>
        </p:txBody>
      </p:sp>
      <p:sp>
        <p:nvSpPr>
          <p:cNvPr id="39940" name="Line 92"/>
          <p:cNvSpPr>
            <a:spLocks noChangeShapeType="1"/>
          </p:cNvSpPr>
          <p:nvPr/>
        </p:nvSpPr>
        <p:spPr bwMode="auto">
          <a:xfrm>
            <a:off x="6477000" y="2247900"/>
            <a:ext cx="457200" cy="876300"/>
          </a:xfrm>
          <a:prstGeom prst="line">
            <a:avLst/>
          </a:prstGeom>
          <a:noFill/>
          <a:ln w="38100">
            <a:solidFill>
              <a:schemeClr val="tx1"/>
            </a:solidFill>
            <a:round/>
            <a:headEnd/>
            <a:tailEnd/>
          </a:ln>
        </p:spPr>
        <p:txBody>
          <a:bodyPr/>
          <a:lstStyle/>
          <a:p>
            <a:endParaRPr lang="en-US"/>
          </a:p>
        </p:txBody>
      </p:sp>
      <p:sp>
        <p:nvSpPr>
          <p:cNvPr id="39941" name="Line 2"/>
          <p:cNvSpPr>
            <a:spLocks noChangeShapeType="1"/>
          </p:cNvSpPr>
          <p:nvPr/>
        </p:nvSpPr>
        <p:spPr bwMode="auto">
          <a:xfrm flipV="1">
            <a:off x="6019800" y="3429000"/>
            <a:ext cx="609600" cy="228600"/>
          </a:xfrm>
          <a:prstGeom prst="line">
            <a:avLst/>
          </a:prstGeom>
          <a:noFill/>
          <a:ln w="38100">
            <a:solidFill>
              <a:schemeClr val="tx1"/>
            </a:solidFill>
            <a:round/>
            <a:headEnd/>
            <a:tailEnd/>
          </a:ln>
        </p:spPr>
        <p:txBody>
          <a:bodyPr/>
          <a:lstStyle/>
          <a:p>
            <a:endParaRPr lang="en-US"/>
          </a:p>
        </p:txBody>
      </p:sp>
      <p:sp>
        <p:nvSpPr>
          <p:cNvPr id="39942" name="Line 3"/>
          <p:cNvSpPr>
            <a:spLocks noChangeShapeType="1"/>
          </p:cNvSpPr>
          <p:nvPr/>
        </p:nvSpPr>
        <p:spPr bwMode="auto">
          <a:xfrm flipH="1">
            <a:off x="6172200" y="3429000"/>
            <a:ext cx="381000" cy="1066800"/>
          </a:xfrm>
          <a:prstGeom prst="line">
            <a:avLst/>
          </a:prstGeom>
          <a:noFill/>
          <a:ln w="38100">
            <a:solidFill>
              <a:schemeClr val="tx1"/>
            </a:solidFill>
            <a:round/>
            <a:headEnd/>
            <a:tailEnd/>
          </a:ln>
        </p:spPr>
        <p:txBody>
          <a:bodyPr/>
          <a:lstStyle/>
          <a:p>
            <a:endParaRPr lang="en-US"/>
          </a:p>
        </p:txBody>
      </p:sp>
      <p:sp>
        <p:nvSpPr>
          <p:cNvPr id="39943" name="Line 4"/>
          <p:cNvSpPr>
            <a:spLocks noChangeShapeType="1"/>
          </p:cNvSpPr>
          <p:nvPr/>
        </p:nvSpPr>
        <p:spPr bwMode="auto">
          <a:xfrm>
            <a:off x="6553200" y="3429000"/>
            <a:ext cx="762000" cy="838200"/>
          </a:xfrm>
          <a:prstGeom prst="line">
            <a:avLst/>
          </a:prstGeom>
          <a:noFill/>
          <a:ln w="38100">
            <a:solidFill>
              <a:schemeClr val="tx1"/>
            </a:solidFill>
            <a:round/>
            <a:headEnd/>
            <a:tailEnd/>
          </a:ln>
        </p:spPr>
        <p:txBody>
          <a:bodyPr/>
          <a:lstStyle/>
          <a:p>
            <a:endParaRPr lang="en-US"/>
          </a:p>
        </p:txBody>
      </p:sp>
      <p:sp>
        <p:nvSpPr>
          <p:cNvPr id="39944" name="Line 11"/>
          <p:cNvSpPr>
            <a:spLocks noChangeShapeType="1"/>
          </p:cNvSpPr>
          <p:nvPr/>
        </p:nvSpPr>
        <p:spPr bwMode="auto">
          <a:xfrm flipV="1">
            <a:off x="4114800" y="1524000"/>
            <a:ext cx="533400" cy="76200"/>
          </a:xfrm>
          <a:prstGeom prst="line">
            <a:avLst/>
          </a:prstGeom>
          <a:noFill/>
          <a:ln w="38100">
            <a:solidFill>
              <a:schemeClr val="tx1"/>
            </a:solidFill>
            <a:round/>
            <a:headEnd/>
            <a:tailEnd/>
          </a:ln>
        </p:spPr>
        <p:txBody>
          <a:bodyPr/>
          <a:lstStyle/>
          <a:p>
            <a:endParaRPr lang="en-US"/>
          </a:p>
        </p:txBody>
      </p:sp>
      <p:sp>
        <p:nvSpPr>
          <p:cNvPr id="39945" name="Line 12"/>
          <p:cNvSpPr>
            <a:spLocks noChangeShapeType="1"/>
          </p:cNvSpPr>
          <p:nvPr/>
        </p:nvSpPr>
        <p:spPr bwMode="auto">
          <a:xfrm>
            <a:off x="4572000" y="1447800"/>
            <a:ext cx="381000" cy="762000"/>
          </a:xfrm>
          <a:prstGeom prst="line">
            <a:avLst/>
          </a:prstGeom>
          <a:noFill/>
          <a:ln w="38100">
            <a:solidFill>
              <a:schemeClr val="tx1"/>
            </a:solidFill>
            <a:round/>
            <a:headEnd/>
            <a:tailEnd/>
          </a:ln>
        </p:spPr>
        <p:txBody>
          <a:bodyPr/>
          <a:lstStyle/>
          <a:p>
            <a:endParaRPr lang="en-US"/>
          </a:p>
        </p:txBody>
      </p:sp>
      <p:sp>
        <p:nvSpPr>
          <p:cNvPr id="39946" name="Line 13"/>
          <p:cNvSpPr>
            <a:spLocks noChangeShapeType="1"/>
          </p:cNvSpPr>
          <p:nvPr/>
        </p:nvSpPr>
        <p:spPr bwMode="auto">
          <a:xfrm>
            <a:off x="4648200" y="1600200"/>
            <a:ext cx="76200" cy="1066800"/>
          </a:xfrm>
          <a:prstGeom prst="line">
            <a:avLst/>
          </a:prstGeom>
          <a:noFill/>
          <a:ln w="38100">
            <a:solidFill>
              <a:schemeClr val="tx1"/>
            </a:solidFill>
            <a:round/>
            <a:headEnd/>
            <a:tailEnd/>
          </a:ln>
        </p:spPr>
        <p:txBody>
          <a:bodyPr/>
          <a:lstStyle/>
          <a:p>
            <a:endParaRPr lang="en-US"/>
          </a:p>
        </p:txBody>
      </p:sp>
      <p:sp>
        <p:nvSpPr>
          <p:cNvPr id="39947" name="Line 16"/>
          <p:cNvSpPr>
            <a:spLocks noChangeShapeType="1"/>
          </p:cNvSpPr>
          <p:nvPr/>
        </p:nvSpPr>
        <p:spPr bwMode="auto">
          <a:xfrm flipH="1">
            <a:off x="4648200" y="1295400"/>
            <a:ext cx="914400" cy="228600"/>
          </a:xfrm>
          <a:prstGeom prst="line">
            <a:avLst/>
          </a:prstGeom>
          <a:noFill/>
          <a:ln w="38100">
            <a:solidFill>
              <a:schemeClr val="tx1"/>
            </a:solidFill>
            <a:round/>
            <a:headEnd/>
            <a:tailEnd/>
          </a:ln>
        </p:spPr>
        <p:txBody>
          <a:bodyPr/>
          <a:lstStyle/>
          <a:p>
            <a:endParaRPr lang="en-US"/>
          </a:p>
        </p:txBody>
      </p:sp>
      <p:sp>
        <p:nvSpPr>
          <p:cNvPr id="39948" name="Line 17"/>
          <p:cNvSpPr>
            <a:spLocks noChangeShapeType="1"/>
          </p:cNvSpPr>
          <p:nvPr/>
        </p:nvSpPr>
        <p:spPr bwMode="auto">
          <a:xfrm flipH="1" flipV="1">
            <a:off x="5638800" y="1371600"/>
            <a:ext cx="762000" cy="838200"/>
          </a:xfrm>
          <a:prstGeom prst="line">
            <a:avLst/>
          </a:prstGeom>
          <a:noFill/>
          <a:ln w="38100">
            <a:solidFill>
              <a:schemeClr val="tx1"/>
            </a:solidFill>
            <a:round/>
            <a:headEnd/>
            <a:tailEnd/>
          </a:ln>
        </p:spPr>
        <p:txBody>
          <a:bodyPr/>
          <a:lstStyle/>
          <a:p>
            <a:endParaRPr lang="en-US"/>
          </a:p>
        </p:txBody>
      </p:sp>
      <p:sp>
        <p:nvSpPr>
          <p:cNvPr id="39949" name="Line 18"/>
          <p:cNvSpPr>
            <a:spLocks noChangeShapeType="1"/>
          </p:cNvSpPr>
          <p:nvPr/>
        </p:nvSpPr>
        <p:spPr bwMode="auto">
          <a:xfrm flipH="1" flipV="1">
            <a:off x="5638800" y="1295400"/>
            <a:ext cx="914400" cy="2209800"/>
          </a:xfrm>
          <a:prstGeom prst="line">
            <a:avLst/>
          </a:prstGeom>
          <a:noFill/>
          <a:ln w="38100">
            <a:solidFill>
              <a:schemeClr val="tx1"/>
            </a:solidFill>
            <a:round/>
            <a:headEnd/>
            <a:tailEnd/>
          </a:ln>
        </p:spPr>
        <p:txBody>
          <a:bodyPr/>
          <a:lstStyle/>
          <a:p>
            <a:endParaRPr lang="en-US"/>
          </a:p>
        </p:txBody>
      </p:sp>
      <p:sp>
        <p:nvSpPr>
          <p:cNvPr id="39950" name="AutoShape 36"/>
          <p:cNvSpPr>
            <a:spLocks noChangeAspect="1" noChangeArrowheads="1"/>
          </p:cNvSpPr>
          <p:nvPr/>
        </p:nvSpPr>
        <p:spPr bwMode="auto">
          <a:xfrm>
            <a:off x="4573588" y="2516188"/>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39951" name="AutoShape 42"/>
          <p:cNvSpPr>
            <a:spLocks noChangeAspect="1" noChangeArrowheads="1"/>
          </p:cNvSpPr>
          <p:nvPr/>
        </p:nvSpPr>
        <p:spPr bwMode="auto">
          <a:xfrm>
            <a:off x="5327650" y="1068388"/>
            <a:ext cx="569913" cy="571500"/>
          </a:xfrm>
          <a:prstGeom prst="diamond">
            <a:avLst/>
          </a:prstGeom>
          <a:solidFill>
            <a:schemeClr val="tx1"/>
          </a:solidFill>
          <a:ln w="9525">
            <a:solidFill>
              <a:schemeClr val="tx1"/>
            </a:solidFill>
            <a:miter lim="800000"/>
            <a:headEnd/>
            <a:tailEnd/>
          </a:ln>
        </p:spPr>
        <p:txBody>
          <a:bodyPr wrap="none" anchor="ctr"/>
          <a:lstStyle/>
          <a:p>
            <a:endParaRPr lang="en-US"/>
          </a:p>
        </p:txBody>
      </p:sp>
      <p:sp>
        <p:nvSpPr>
          <p:cNvPr id="39952" name="AutoShape 45"/>
          <p:cNvSpPr>
            <a:spLocks noChangeAspect="1" noChangeArrowheads="1"/>
          </p:cNvSpPr>
          <p:nvPr/>
        </p:nvSpPr>
        <p:spPr bwMode="auto">
          <a:xfrm>
            <a:off x="5892800" y="3513138"/>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39953" name="AutoShape 49"/>
          <p:cNvSpPr>
            <a:spLocks noChangeAspect="1" noChangeArrowheads="1"/>
          </p:cNvSpPr>
          <p:nvPr/>
        </p:nvSpPr>
        <p:spPr bwMode="auto">
          <a:xfrm>
            <a:off x="6008688" y="4357688"/>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39954" name="AutoShape 53"/>
          <p:cNvSpPr>
            <a:spLocks noChangeAspect="1" noChangeArrowheads="1"/>
          </p:cNvSpPr>
          <p:nvPr/>
        </p:nvSpPr>
        <p:spPr bwMode="auto">
          <a:xfrm>
            <a:off x="7156450" y="4129088"/>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39955" name="AutoShape 57"/>
          <p:cNvSpPr>
            <a:spLocks noChangeAspect="1" noChangeArrowheads="1"/>
          </p:cNvSpPr>
          <p:nvPr/>
        </p:nvSpPr>
        <p:spPr bwMode="auto">
          <a:xfrm>
            <a:off x="6800850" y="2963863"/>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39956" name="AutoShape 61"/>
          <p:cNvSpPr>
            <a:spLocks noChangeAspect="1" noChangeArrowheads="1"/>
          </p:cNvSpPr>
          <p:nvPr/>
        </p:nvSpPr>
        <p:spPr bwMode="auto">
          <a:xfrm>
            <a:off x="6369050" y="3228975"/>
            <a:ext cx="406400" cy="407988"/>
          </a:xfrm>
          <a:prstGeom prst="octagon">
            <a:avLst>
              <a:gd name="adj" fmla="val 29287"/>
            </a:avLst>
          </a:prstGeom>
          <a:solidFill>
            <a:srgbClr val="008000"/>
          </a:solidFill>
          <a:ln w="9525">
            <a:solidFill>
              <a:schemeClr val="tx1"/>
            </a:solidFill>
            <a:miter lim="800000"/>
            <a:headEnd/>
            <a:tailEnd/>
          </a:ln>
        </p:spPr>
        <p:txBody>
          <a:bodyPr wrap="none" anchor="ctr"/>
          <a:lstStyle/>
          <a:p>
            <a:endParaRPr lang="en-US"/>
          </a:p>
        </p:txBody>
      </p:sp>
      <p:sp>
        <p:nvSpPr>
          <p:cNvPr id="39957" name="AutoShape 65"/>
          <p:cNvSpPr>
            <a:spLocks noChangeAspect="1" noChangeArrowheads="1"/>
          </p:cNvSpPr>
          <p:nvPr/>
        </p:nvSpPr>
        <p:spPr bwMode="auto">
          <a:xfrm>
            <a:off x="6176963" y="1863725"/>
            <a:ext cx="406400" cy="406400"/>
          </a:xfrm>
          <a:prstGeom prst="octagon">
            <a:avLst>
              <a:gd name="adj" fmla="val 29287"/>
            </a:avLst>
          </a:prstGeom>
          <a:solidFill>
            <a:srgbClr val="008000"/>
          </a:solidFill>
          <a:ln w="9525">
            <a:solidFill>
              <a:schemeClr val="tx1"/>
            </a:solidFill>
            <a:miter lim="800000"/>
            <a:headEnd/>
            <a:tailEnd/>
          </a:ln>
        </p:spPr>
        <p:txBody>
          <a:bodyPr wrap="none" anchor="ctr"/>
          <a:lstStyle/>
          <a:p>
            <a:endParaRPr lang="en-US"/>
          </a:p>
        </p:txBody>
      </p:sp>
      <p:sp>
        <p:nvSpPr>
          <p:cNvPr id="39958" name="AutoShape 71"/>
          <p:cNvSpPr>
            <a:spLocks noChangeAspect="1" noChangeArrowheads="1"/>
          </p:cNvSpPr>
          <p:nvPr/>
        </p:nvSpPr>
        <p:spPr bwMode="auto">
          <a:xfrm>
            <a:off x="4387850" y="1362075"/>
            <a:ext cx="407988" cy="406400"/>
          </a:xfrm>
          <a:prstGeom prst="octagon">
            <a:avLst>
              <a:gd name="adj" fmla="val 29287"/>
            </a:avLst>
          </a:prstGeom>
          <a:solidFill>
            <a:srgbClr val="008000"/>
          </a:solidFill>
          <a:ln w="9525">
            <a:solidFill>
              <a:schemeClr val="tx1"/>
            </a:solidFill>
            <a:miter lim="800000"/>
            <a:headEnd/>
            <a:tailEnd/>
          </a:ln>
        </p:spPr>
        <p:txBody>
          <a:bodyPr wrap="none" anchor="ctr"/>
          <a:lstStyle/>
          <a:p>
            <a:endParaRPr lang="en-US"/>
          </a:p>
        </p:txBody>
      </p:sp>
      <p:sp>
        <p:nvSpPr>
          <p:cNvPr id="39959" name="AutoShape 75"/>
          <p:cNvSpPr>
            <a:spLocks noChangeAspect="1" noChangeArrowheads="1"/>
          </p:cNvSpPr>
          <p:nvPr/>
        </p:nvSpPr>
        <p:spPr bwMode="auto">
          <a:xfrm>
            <a:off x="4779963" y="2025650"/>
            <a:ext cx="244475" cy="246063"/>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39960" name="AutoShape 79"/>
          <p:cNvSpPr>
            <a:spLocks noChangeAspect="1" noChangeArrowheads="1"/>
          </p:cNvSpPr>
          <p:nvPr/>
        </p:nvSpPr>
        <p:spPr bwMode="auto">
          <a:xfrm>
            <a:off x="4038600" y="1447800"/>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39961" name="AutoShape 83"/>
          <p:cNvSpPr>
            <a:spLocks noChangeAspect="1" noChangeArrowheads="1"/>
          </p:cNvSpPr>
          <p:nvPr/>
        </p:nvSpPr>
        <p:spPr bwMode="auto">
          <a:xfrm>
            <a:off x="5740400" y="1879600"/>
            <a:ext cx="246063"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39962" name="AutoShape 87"/>
          <p:cNvSpPr>
            <a:spLocks noChangeAspect="1" noChangeArrowheads="1"/>
          </p:cNvSpPr>
          <p:nvPr/>
        </p:nvSpPr>
        <p:spPr bwMode="auto">
          <a:xfrm>
            <a:off x="6038850" y="2803525"/>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Line 77"/>
          <p:cNvSpPr>
            <a:spLocks noChangeShapeType="1"/>
          </p:cNvSpPr>
          <p:nvPr/>
        </p:nvSpPr>
        <p:spPr bwMode="auto">
          <a:xfrm>
            <a:off x="5943600" y="2209800"/>
            <a:ext cx="490538" cy="3175"/>
          </a:xfrm>
          <a:prstGeom prst="line">
            <a:avLst/>
          </a:prstGeom>
          <a:noFill/>
          <a:ln w="38100">
            <a:solidFill>
              <a:schemeClr val="tx1"/>
            </a:solidFill>
            <a:round/>
            <a:headEnd/>
            <a:tailEnd/>
          </a:ln>
        </p:spPr>
        <p:txBody>
          <a:bodyPr/>
          <a:lstStyle/>
          <a:p>
            <a:endParaRPr lang="en-US"/>
          </a:p>
        </p:txBody>
      </p:sp>
      <p:sp>
        <p:nvSpPr>
          <p:cNvPr id="40963" name="Line 78"/>
          <p:cNvSpPr>
            <a:spLocks noChangeShapeType="1"/>
          </p:cNvSpPr>
          <p:nvPr/>
        </p:nvSpPr>
        <p:spPr bwMode="auto">
          <a:xfrm flipH="1">
            <a:off x="6248400" y="2233613"/>
            <a:ext cx="187325" cy="738187"/>
          </a:xfrm>
          <a:prstGeom prst="line">
            <a:avLst/>
          </a:prstGeom>
          <a:noFill/>
          <a:ln w="38100">
            <a:solidFill>
              <a:schemeClr val="tx1"/>
            </a:solidFill>
            <a:round/>
            <a:headEnd/>
            <a:tailEnd/>
          </a:ln>
        </p:spPr>
        <p:txBody>
          <a:bodyPr/>
          <a:lstStyle/>
          <a:p>
            <a:endParaRPr lang="en-US"/>
          </a:p>
        </p:txBody>
      </p:sp>
      <p:sp>
        <p:nvSpPr>
          <p:cNvPr id="40964" name="Line 79"/>
          <p:cNvSpPr>
            <a:spLocks noChangeShapeType="1"/>
          </p:cNvSpPr>
          <p:nvPr/>
        </p:nvSpPr>
        <p:spPr bwMode="auto">
          <a:xfrm>
            <a:off x="6477000" y="2247900"/>
            <a:ext cx="381000" cy="876300"/>
          </a:xfrm>
          <a:prstGeom prst="line">
            <a:avLst/>
          </a:prstGeom>
          <a:noFill/>
          <a:ln w="38100">
            <a:solidFill>
              <a:schemeClr val="tx1"/>
            </a:solidFill>
            <a:round/>
            <a:headEnd/>
            <a:tailEnd/>
          </a:ln>
        </p:spPr>
        <p:txBody>
          <a:bodyPr/>
          <a:lstStyle/>
          <a:p>
            <a:endParaRPr lang="en-US"/>
          </a:p>
        </p:txBody>
      </p:sp>
      <p:sp>
        <p:nvSpPr>
          <p:cNvPr id="40965" name="Line 2"/>
          <p:cNvSpPr>
            <a:spLocks noChangeShapeType="1"/>
          </p:cNvSpPr>
          <p:nvPr/>
        </p:nvSpPr>
        <p:spPr bwMode="auto">
          <a:xfrm flipV="1">
            <a:off x="6324600" y="3276600"/>
            <a:ext cx="533400" cy="304800"/>
          </a:xfrm>
          <a:prstGeom prst="line">
            <a:avLst/>
          </a:prstGeom>
          <a:noFill/>
          <a:ln w="38100">
            <a:solidFill>
              <a:schemeClr val="tx1"/>
            </a:solidFill>
            <a:round/>
            <a:headEnd/>
            <a:tailEnd/>
          </a:ln>
        </p:spPr>
        <p:txBody>
          <a:bodyPr/>
          <a:lstStyle/>
          <a:p>
            <a:endParaRPr lang="en-US"/>
          </a:p>
        </p:txBody>
      </p:sp>
      <p:sp>
        <p:nvSpPr>
          <p:cNvPr id="40966" name="Line 3"/>
          <p:cNvSpPr>
            <a:spLocks noChangeShapeType="1"/>
          </p:cNvSpPr>
          <p:nvPr/>
        </p:nvSpPr>
        <p:spPr bwMode="auto">
          <a:xfrm flipH="1">
            <a:off x="6553200" y="3276600"/>
            <a:ext cx="304800" cy="990600"/>
          </a:xfrm>
          <a:prstGeom prst="line">
            <a:avLst/>
          </a:prstGeom>
          <a:noFill/>
          <a:ln w="38100">
            <a:solidFill>
              <a:schemeClr val="tx1"/>
            </a:solidFill>
            <a:round/>
            <a:headEnd/>
            <a:tailEnd/>
          </a:ln>
        </p:spPr>
        <p:txBody>
          <a:bodyPr/>
          <a:lstStyle/>
          <a:p>
            <a:endParaRPr lang="en-US"/>
          </a:p>
        </p:txBody>
      </p:sp>
      <p:sp>
        <p:nvSpPr>
          <p:cNvPr id="40967" name="Line 4"/>
          <p:cNvSpPr>
            <a:spLocks noChangeShapeType="1"/>
          </p:cNvSpPr>
          <p:nvPr/>
        </p:nvSpPr>
        <p:spPr bwMode="auto">
          <a:xfrm>
            <a:off x="6858000" y="3276600"/>
            <a:ext cx="533400" cy="914400"/>
          </a:xfrm>
          <a:prstGeom prst="line">
            <a:avLst/>
          </a:prstGeom>
          <a:noFill/>
          <a:ln w="38100">
            <a:solidFill>
              <a:schemeClr val="tx1"/>
            </a:solidFill>
            <a:round/>
            <a:headEnd/>
            <a:tailEnd/>
          </a:ln>
        </p:spPr>
        <p:txBody>
          <a:bodyPr/>
          <a:lstStyle/>
          <a:p>
            <a:endParaRPr lang="en-US"/>
          </a:p>
        </p:txBody>
      </p:sp>
      <p:sp>
        <p:nvSpPr>
          <p:cNvPr id="40968" name="Line 11"/>
          <p:cNvSpPr>
            <a:spLocks noChangeShapeType="1"/>
          </p:cNvSpPr>
          <p:nvPr/>
        </p:nvSpPr>
        <p:spPr bwMode="auto">
          <a:xfrm flipV="1">
            <a:off x="4648200" y="1447800"/>
            <a:ext cx="228600" cy="228600"/>
          </a:xfrm>
          <a:prstGeom prst="line">
            <a:avLst/>
          </a:prstGeom>
          <a:noFill/>
          <a:ln w="38100">
            <a:solidFill>
              <a:schemeClr val="tx1"/>
            </a:solidFill>
            <a:round/>
            <a:headEnd/>
            <a:tailEnd/>
          </a:ln>
        </p:spPr>
        <p:txBody>
          <a:bodyPr/>
          <a:lstStyle/>
          <a:p>
            <a:endParaRPr lang="en-US"/>
          </a:p>
        </p:txBody>
      </p:sp>
      <p:sp>
        <p:nvSpPr>
          <p:cNvPr id="40969" name="Line 12"/>
          <p:cNvSpPr>
            <a:spLocks noChangeShapeType="1"/>
          </p:cNvSpPr>
          <p:nvPr/>
        </p:nvSpPr>
        <p:spPr bwMode="auto">
          <a:xfrm>
            <a:off x="4876800" y="1447800"/>
            <a:ext cx="228600" cy="685800"/>
          </a:xfrm>
          <a:prstGeom prst="line">
            <a:avLst/>
          </a:prstGeom>
          <a:noFill/>
          <a:ln w="38100">
            <a:solidFill>
              <a:schemeClr val="tx1"/>
            </a:solidFill>
            <a:round/>
            <a:headEnd/>
            <a:tailEnd/>
          </a:ln>
        </p:spPr>
        <p:txBody>
          <a:bodyPr/>
          <a:lstStyle/>
          <a:p>
            <a:endParaRPr lang="en-US"/>
          </a:p>
        </p:txBody>
      </p:sp>
      <p:sp>
        <p:nvSpPr>
          <p:cNvPr id="40970" name="Line 13"/>
          <p:cNvSpPr>
            <a:spLocks noChangeShapeType="1"/>
          </p:cNvSpPr>
          <p:nvPr/>
        </p:nvSpPr>
        <p:spPr bwMode="auto">
          <a:xfrm>
            <a:off x="4953000" y="1447800"/>
            <a:ext cx="152400" cy="1066800"/>
          </a:xfrm>
          <a:prstGeom prst="line">
            <a:avLst/>
          </a:prstGeom>
          <a:noFill/>
          <a:ln w="38100">
            <a:solidFill>
              <a:schemeClr val="tx1"/>
            </a:solidFill>
            <a:round/>
            <a:headEnd/>
            <a:tailEnd/>
          </a:ln>
        </p:spPr>
        <p:txBody>
          <a:bodyPr/>
          <a:lstStyle/>
          <a:p>
            <a:endParaRPr lang="en-US"/>
          </a:p>
        </p:txBody>
      </p:sp>
      <p:sp>
        <p:nvSpPr>
          <p:cNvPr id="40971" name="Line 16"/>
          <p:cNvSpPr>
            <a:spLocks noChangeShapeType="1"/>
          </p:cNvSpPr>
          <p:nvPr/>
        </p:nvSpPr>
        <p:spPr bwMode="auto">
          <a:xfrm flipV="1">
            <a:off x="4876800" y="1066800"/>
            <a:ext cx="990600" cy="457200"/>
          </a:xfrm>
          <a:prstGeom prst="line">
            <a:avLst/>
          </a:prstGeom>
          <a:noFill/>
          <a:ln w="38100">
            <a:solidFill>
              <a:schemeClr val="tx1"/>
            </a:solidFill>
            <a:round/>
            <a:headEnd/>
            <a:tailEnd/>
          </a:ln>
        </p:spPr>
        <p:txBody>
          <a:bodyPr/>
          <a:lstStyle/>
          <a:p>
            <a:endParaRPr lang="en-US"/>
          </a:p>
        </p:txBody>
      </p:sp>
      <p:sp>
        <p:nvSpPr>
          <p:cNvPr id="40972" name="Line 17"/>
          <p:cNvSpPr>
            <a:spLocks noChangeShapeType="1"/>
          </p:cNvSpPr>
          <p:nvPr/>
        </p:nvSpPr>
        <p:spPr bwMode="auto">
          <a:xfrm flipH="1" flipV="1">
            <a:off x="5867400" y="1066800"/>
            <a:ext cx="533400" cy="1143000"/>
          </a:xfrm>
          <a:prstGeom prst="line">
            <a:avLst/>
          </a:prstGeom>
          <a:noFill/>
          <a:ln w="38100">
            <a:solidFill>
              <a:schemeClr val="tx1"/>
            </a:solidFill>
            <a:round/>
            <a:headEnd/>
            <a:tailEnd/>
          </a:ln>
        </p:spPr>
        <p:txBody>
          <a:bodyPr/>
          <a:lstStyle/>
          <a:p>
            <a:endParaRPr lang="en-US"/>
          </a:p>
        </p:txBody>
      </p:sp>
      <p:sp>
        <p:nvSpPr>
          <p:cNvPr id="40973" name="Line 18"/>
          <p:cNvSpPr>
            <a:spLocks noChangeShapeType="1"/>
          </p:cNvSpPr>
          <p:nvPr/>
        </p:nvSpPr>
        <p:spPr bwMode="auto">
          <a:xfrm flipH="1" flipV="1">
            <a:off x="5791200" y="990600"/>
            <a:ext cx="1066800" cy="2362200"/>
          </a:xfrm>
          <a:prstGeom prst="line">
            <a:avLst/>
          </a:prstGeom>
          <a:noFill/>
          <a:ln w="38100">
            <a:solidFill>
              <a:schemeClr val="tx1"/>
            </a:solidFill>
            <a:round/>
            <a:headEnd/>
            <a:tailEnd/>
          </a:ln>
        </p:spPr>
        <p:txBody>
          <a:bodyPr/>
          <a:lstStyle/>
          <a:p>
            <a:endParaRPr lang="en-US"/>
          </a:p>
        </p:txBody>
      </p:sp>
      <p:sp>
        <p:nvSpPr>
          <p:cNvPr id="40974" name="AutoShape 36"/>
          <p:cNvSpPr>
            <a:spLocks noChangeAspect="1" noChangeArrowheads="1"/>
          </p:cNvSpPr>
          <p:nvPr/>
        </p:nvSpPr>
        <p:spPr bwMode="auto">
          <a:xfrm>
            <a:off x="4938713" y="2435225"/>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40975" name="AutoShape 40"/>
          <p:cNvSpPr>
            <a:spLocks noChangeAspect="1" noChangeArrowheads="1"/>
          </p:cNvSpPr>
          <p:nvPr/>
        </p:nvSpPr>
        <p:spPr bwMode="auto">
          <a:xfrm>
            <a:off x="5597525" y="784225"/>
            <a:ext cx="569913" cy="571500"/>
          </a:xfrm>
          <a:prstGeom prst="diamond">
            <a:avLst/>
          </a:prstGeom>
          <a:solidFill>
            <a:schemeClr val="tx1"/>
          </a:solidFill>
          <a:ln w="9525">
            <a:solidFill>
              <a:schemeClr val="tx1"/>
            </a:solidFill>
            <a:miter lim="800000"/>
            <a:headEnd/>
            <a:tailEnd/>
          </a:ln>
        </p:spPr>
        <p:txBody>
          <a:bodyPr wrap="none" anchor="ctr"/>
          <a:lstStyle/>
          <a:p>
            <a:endParaRPr lang="en-US"/>
          </a:p>
        </p:txBody>
      </p:sp>
      <p:sp>
        <p:nvSpPr>
          <p:cNvPr id="40976" name="AutoShape 43"/>
          <p:cNvSpPr>
            <a:spLocks noChangeAspect="1" noChangeArrowheads="1"/>
          </p:cNvSpPr>
          <p:nvPr/>
        </p:nvSpPr>
        <p:spPr bwMode="auto">
          <a:xfrm>
            <a:off x="6213475" y="3478213"/>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40977" name="AutoShape 46"/>
          <p:cNvSpPr>
            <a:spLocks noChangeAspect="1" noChangeArrowheads="1"/>
          </p:cNvSpPr>
          <p:nvPr/>
        </p:nvSpPr>
        <p:spPr bwMode="auto">
          <a:xfrm>
            <a:off x="6419850" y="4127500"/>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40978" name="AutoShape 49"/>
          <p:cNvSpPr>
            <a:spLocks noChangeAspect="1" noChangeArrowheads="1"/>
          </p:cNvSpPr>
          <p:nvPr/>
        </p:nvSpPr>
        <p:spPr bwMode="auto">
          <a:xfrm>
            <a:off x="7272338" y="4094163"/>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40979" name="AutoShape 52"/>
          <p:cNvSpPr>
            <a:spLocks noChangeAspect="1" noChangeArrowheads="1"/>
          </p:cNvSpPr>
          <p:nvPr/>
        </p:nvSpPr>
        <p:spPr bwMode="auto">
          <a:xfrm>
            <a:off x="6754813" y="3021013"/>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40980" name="AutoShape 53"/>
          <p:cNvSpPr>
            <a:spLocks noChangeAspect="1" noChangeArrowheads="1"/>
          </p:cNvSpPr>
          <p:nvPr/>
        </p:nvSpPr>
        <p:spPr bwMode="auto">
          <a:xfrm>
            <a:off x="6697663" y="3089275"/>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40981" name="AutoShape 55"/>
          <p:cNvSpPr>
            <a:spLocks noChangeAspect="1" noChangeArrowheads="1"/>
          </p:cNvSpPr>
          <p:nvPr/>
        </p:nvSpPr>
        <p:spPr bwMode="auto">
          <a:xfrm>
            <a:off x="6646863" y="3095625"/>
            <a:ext cx="406400" cy="407988"/>
          </a:xfrm>
          <a:prstGeom prst="octagon">
            <a:avLst>
              <a:gd name="adj" fmla="val 29287"/>
            </a:avLst>
          </a:prstGeom>
          <a:solidFill>
            <a:srgbClr val="008000"/>
          </a:solidFill>
          <a:ln w="9525">
            <a:solidFill>
              <a:schemeClr val="tx1"/>
            </a:solidFill>
            <a:miter lim="800000"/>
            <a:headEnd/>
            <a:tailEnd/>
          </a:ln>
        </p:spPr>
        <p:txBody>
          <a:bodyPr wrap="none" anchor="ctr"/>
          <a:lstStyle/>
          <a:p>
            <a:endParaRPr lang="en-US"/>
          </a:p>
        </p:txBody>
      </p:sp>
      <p:sp>
        <p:nvSpPr>
          <p:cNvPr id="40982" name="AutoShape 58"/>
          <p:cNvSpPr>
            <a:spLocks noChangeAspect="1" noChangeArrowheads="1"/>
          </p:cNvSpPr>
          <p:nvPr/>
        </p:nvSpPr>
        <p:spPr bwMode="auto">
          <a:xfrm>
            <a:off x="6188075" y="1898650"/>
            <a:ext cx="406400" cy="406400"/>
          </a:xfrm>
          <a:prstGeom prst="octagon">
            <a:avLst>
              <a:gd name="adj" fmla="val 29287"/>
            </a:avLst>
          </a:prstGeom>
          <a:solidFill>
            <a:srgbClr val="008000"/>
          </a:solidFill>
          <a:ln w="9525">
            <a:solidFill>
              <a:schemeClr val="tx1"/>
            </a:solidFill>
            <a:miter lim="800000"/>
            <a:headEnd/>
            <a:tailEnd/>
          </a:ln>
        </p:spPr>
        <p:txBody>
          <a:bodyPr wrap="none" anchor="ctr"/>
          <a:lstStyle/>
          <a:p>
            <a:endParaRPr lang="en-US"/>
          </a:p>
        </p:txBody>
      </p:sp>
      <p:sp>
        <p:nvSpPr>
          <p:cNvPr id="40983" name="AutoShape 63"/>
          <p:cNvSpPr>
            <a:spLocks noChangeAspect="1" noChangeArrowheads="1"/>
          </p:cNvSpPr>
          <p:nvPr/>
        </p:nvSpPr>
        <p:spPr bwMode="auto">
          <a:xfrm>
            <a:off x="4687888" y="1263650"/>
            <a:ext cx="407987" cy="406400"/>
          </a:xfrm>
          <a:prstGeom prst="octagon">
            <a:avLst>
              <a:gd name="adj" fmla="val 29287"/>
            </a:avLst>
          </a:prstGeom>
          <a:solidFill>
            <a:srgbClr val="008000"/>
          </a:solidFill>
          <a:ln w="9525">
            <a:solidFill>
              <a:schemeClr val="tx1"/>
            </a:solidFill>
            <a:miter lim="800000"/>
            <a:headEnd/>
            <a:tailEnd/>
          </a:ln>
        </p:spPr>
        <p:txBody>
          <a:bodyPr wrap="none" anchor="ctr"/>
          <a:lstStyle/>
          <a:p>
            <a:endParaRPr lang="en-US"/>
          </a:p>
        </p:txBody>
      </p:sp>
      <p:sp>
        <p:nvSpPr>
          <p:cNvPr id="40984" name="AutoShape 66"/>
          <p:cNvSpPr>
            <a:spLocks noChangeAspect="1" noChangeArrowheads="1"/>
          </p:cNvSpPr>
          <p:nvPr/>
        </p:nvSpPr>
        <p:spPr bwMode="auto">
          <a:xfrm>
            <a:off x="4978400" y="1984375"/>
            <a:ext cx="244475" cy="246063"/>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40985" name="AutoShape 69"/>
          <p:cNvSpPr>
            <a:spLocks noChangeAspect="1" noChangeArrowheads="1"/>
          </p:cNvSpPr>
          <p:nvPr/>
        </p:nvSpPr>
        <p:spPr bwMode="auto">
          <a:xfrm>
            <a:off x="4495800" y="1524000"/>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40986" name="AutoShape 72"/>
          <p:cNvSpPr>
            <a:spLocks noChangeAspect="1" noChangeArrowheads="1"/>
          </p:cNvSpPr>
          <p:nvPr/>
        </p:nvSpPr>
        <p:spPr bwMode="auto">
          <a:xfrm>
            <a:off x="5808663" y="2097088"/>
            <a:ext cx="246062"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40987" name="AutoShape 75"/>
          <p:cNvSpPr>
            <a:spLocks noChangeAspect="1" noChangeArrowheads="1"/>
          </p:cNvSpPr>
          <p:nvPr/>
        </p:nvSpPr>
        <p:spPr bwMode="auto">
          <a:xfrm>
            <a:off x="6094413" y="2827338"/>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Line 64"/>
          <p:cNvSpPr>
            <a:spLocks noChangeShapeType="1"/>
          </p:cNvSpPr>
          <p:nvPr/>
        </p:nvSpPr>
        <p:spPr bwMode="auto">
          <a:xfrm flipV="1">
            <a:off x="6019800" y="2212975"/>
            <a:ext cx="414338" cy="225425"/>
          </a:xfrm>
          <a:prstGeom prst="line">
            <a:avLst/>
          </a:prstGeom>
          <a:noFill/>
          <a:ln w="38100">
            <a:solidFill>
              <a:schemeClr val="tx1"/>
            </a:solidFill>
            <a:round/>
            <a:headEnd/>
            <a:tailEnd/>
          </a:ln>
        </p:spPr>
        <p:txBody>
          <a:bodyPr/>
          <a:lstStyle/>
          <a:p>
            <a:endParaRPr lang="en-US"/>
          </a:p>
        </p:txBody>
      </p:sp>
      <p:sp>
        <p:nvSpPr>
          <p:cNvPr id="41987" name="Line 65"/>
          <p:cNvSpPr>
            <a:spLocks noChangeShapeType="1"/>
          </p:cNvSpPr>
          <p:nvPr/>
        </p:nvSpPr>
        <p:spPr bwMode="auto">
          <a:xfrm flipH="1">
            <a:off x="6324600" y="2233613"/>
            <a:ext cx="111125" cy="738187"/>
          </a:xfrm>
          <a:prstGeom prst="line">
            <a:avLst/>
          </a:prstGeom>
          <a:noFill/>
          <a:ln w="38100">
            <a:solidFill>
              <a:schemeClr val="tx1"/>
            </a:solidFill>
            <a:round/>
            <a:headEnd/>
            <a:tailEnd/>
          </a:ln>
        </p:spPr>
        <p:txBody>
          <a:bodyPr/>
          <a:lstStyle/>
          <a:p>
            <a:endParaRPr lang="en-US"/>
          </a:p>
        </p:txBody>
      </p:sp>
      <p:sp>
        <p:nvSpPr>
          <p:cNvPr id="41988" name="Line 66"/>
          <p:cNvSpPr>
            <a:spLocks noChangeShapeType="1"/>
          </p:cNvSpPr>
          <p:nvPr/>
        </p:nvSpPr>
        <p:spPr bwMode="auto">
          <a:xfrm>
            <a:off x="6477000" y="2247900"/>
            <a:ext cx="304800" cy="952500"/>
          </a:xfrm>
          <a:prstGeom prst="line">
            <a:avLst/>
          </a:prstGeom>
          <a:noFill/>
          <a:ln w="38100">
            <a:solidFill>
              <a:schemeClr val="tx1"/>
            </a:solidFill>
            <a:round/>
            <a:headEnd/>
            <a:tailEnd/>
          </a:ln>
        </p:spPr>
        <p:txBody>
          <a:bodyPr/>
          <a:lstStyle/>
          <a:p>
            <a:endParaRPr lang="en-US"/>
          </a:p>
        </p:txBody>
      </p:sp>
      <p:sp>
        <p:nvSpPr>
          <p:cNvPr id="41989" name="Line 2"/>
          <p:cNvSpPr>
            <a:spLocks noChangeShapeType="1"/>
          </p:cNvSpPr>
          <p:nvPr/>
        </p:nvSpPr>
        <p:spPr bwMode="auto">
          <a:xfrm flipV="1">
            <a:off x="6629400" y="3200400"/>
            <a:ext cx="457200" cy="381000"/>
          </a:xfrm>
          <a:prstGeom prst="line">
            <a:avLst/>
          </a:prstGeom>
          <a:noFill/>
          <a:ln w="38100">
            <a:solidFill>
              <a:schemeClr val="tx1"/>
            </a:solidFill>
            <a:round/>
            <a:headEnd/>
            <a:tailEnd/>
          </a:ln>
        </p:spPr>
        <p:txBody>
          <a:bodyPr/>
          <a:lstStyle/>
          <a:p>
            <a:endParaRPr lang="en-US"/>
          </a:p>
        </p:txBody>
      </p:sp>
      <p:sp>
        <p:nvSpPr>
          <p:cNvPr id="41990" name="Line 3"/>
          <p:cNvSpPr>
            <a:spLocks noChangeShapeType="1"/>
          </p:cNvSpPr>
          <p:nvPr/>
        </p:nvSpPr>
        <p:spPr bwMode="auto">
          <a:xfrm flipH="1">
            <a:off x="7010400" y="3124200"/>
            <a:ext cx="76200" cy="914400"/>
          </a:xfrm>
          <a:prstGeom prst="line">
            <a:avLst/>
          </a:prstGeom>
          <a:noFill/>
          <a:ln w="38100">
            <a:solidFill>
              <a:schemeClr val="tx1"/>
            </a:solidFill>
            <a:round/>
            <a:headEnd/>
            <a:tailEnd/>
          </a:ln>
        </p:spPr>
        <p:txBody>
          <a:bodyPr/>
          <a:lstStyle/>
          <a:p>
            <a:endParaRPr lang="en-US"/>
          </a:p>
        </p:txBody>
      </p:sp>
      <p:sp>
        <p:nvSpPr>
          <p:cNvPr id="41991" name="Line 4"/>
          <p:cNvSpPr>
            <a:spLocks noChangeShapeType="1"/>
          </p:cNvSpPr>
          <p:nvPr/>
        </p:nvSpPr>
        <p:spPr bwMode="auto">
          <a:xfrm>
            <a:off x="7086600" y="3200400"/>
            <a:ext cx="457200" cy="990600"/>
          </a:xfrm>
          <a:prstGeom prst="line">
            <a:avLst/>
          </a:prstGeom>
          <a:noFill/>
          <a:ln w="38100">
            <a:solidFill>
              <a:schemeClr val="tx1"/>
            </a:solidFill>
            <a:round/>
            <a:headEnd/>
            <a:tailEnd/>
          </a:ln>
        </p:spPr>
        <p:txBody>
          <a:bodyPr/>
          <a:lstStyle/>
          <a:p>
            <a:endParaRPr lang="en-US"/>
          </a:p>
        </p:txBody>
      </p:sp>
      <p:sp>
        <p:nvSpPr>
          <p:cNvPr id="41992" name="Line 11"/>
          <p:cNvSpPr>
            <a:spLocks noChangeShapeType="1"/>
          </p:cNvSpPr>
          <p:nvPr/>
        </p:nvSpPr>
        <p:spPr bwMode="auto">
          <a:xfrm flipV="1">
            <a:off x="4876800" y="1295400"/>
            <a:ext cx="381000" cy="457200"/>
          </a:xfrm>
          <a:prstGeom prst="line">
            <a:avLst/>
          </a:prstGeom>
          <a:noFill/>
          <a:ln w="38100">
            <a:solidFill>
              <a:schemeClr val="tx1"/>
            </a:solidFill>
            <a:round/>
            <a:headEnd/>
            <a:tailEnd/>
          </a:ln>
        </p:spPr>
        <p:txBody>
          <a:bodyPr/>
          <a:lstStyle/>
          <a:p>
            <a:endParaRPr lang="en-US"/>
          </a:p>
        </p:txBody>
      </p:sp>
      <p:sp>
        <p:nvSpPr>
          <p:cNvPr id="41993" name="Line 12"/>
          <p:cNvSpPr>
            <a:spLocks noChangeShapeType="1"/>
          </p:cNvSpPr>
          <p:nvPr/>
        </p:nvSpPr>
        <p:spPr bwMode="auto">
          <a:xfrm>
            <a:off x="5257800" y="1371600"/>
            <a:ext cx="76200" cy="685800"/>
          </a:xfrm>
          <a:prstGeom prst="line">
            <a:avLst/>
          </a:prstGeom>
          <a:noFill/>
          <a:ln w="38100">
            <a:solidFill>
              <a:schemeClr val="tx1"/>
            </a:solidFill>
            <a:round/>
            <a:headEnd/>
            <a:tailEnd/>
          </a:ln>
        </p:spPr>
        <p:txBody>
          <a:bodyPr/>
          <a:lstStyle/>
          <a:p>
            <a:endParaRPr lang="en-US"/>
          </a:p>
        </p:txBody>
      </p:sp>
      <p:sp>
        <p:nvSpPr>
          <p:cNvPr id="41994" name="Line 13"/>
          <p:cNvSpPr>
            <a:spLocks noChangeShapeType="1"/>
          </p:cNvSpPr>
          <p:nvPr/>
        </p:nvSpPr>
        <p:spPr bwMode="auto">
          <a:xfrm>
            <a:off x="5181600" y="1295400"/>
            <a:ext cx="228600" cy="1219200"/>
          </a:xfrm>
          <a:prstGeom prst="line">
            <a:avLst/>
          </a:prstGeom>
          <a:noFill/>
          <a:ln w="38100">
            <a:solidFill>
              <a:schemeClr val="tx1"/>
            </a:solidFill>
            <a:round/>
            <a:headEnd/>
            <a:tailEnd/>
          </a:ln>
        </p:spPr>
        <p:txBody>
          <a:bodyPr/>
          <a:lstStyle/>
          <a:p>
            <a:endParaRPr lang="en-US"/>
          </a:p>
        </p:txBody>
      </p:sp>
      <p:sp>
        <p:nvSpPr>
          <p:cNvPr id="41995" name="Line 16"/>
          <p:cNvSpPr>
            <a:spLocks noChangeShapeType="1"/>
          </p:cNvSpPr>
          <p:nvPr/>
        </p:nvSpPr>
        <p:spPr bwMode="auto">
          <a:xfrm flipV="1">
            <a:off x="5257800" y="685800"/>
            <a:ext cx="914400" cy="685800"/>
          </a:xfrm>
          <a:prstGeom prst="line">
            <a:avLst/>
          </a:prstGeom>
          <a:noFill/>
          <a:ln w="38100">
            <a:solidFill>
              <a:schemeClr val="tx1"/>
            </a:solidFill>
            <a:round/>
            <a:headEnd/>
            <a:tailEnd/>
          </a:ln>
        </p:spPr>
        <p:txBody>
          <a:bodyPr/>
          <a:lstStyle/>
          <a:p>
            <a:endParaRPr lang="en-US"/>
          </a:p>
        </p:txBody>
      </p:sp>
      <p:sp>
        <p:nvSpPr>
          <p:cNvPr id="41996" name="Line 17"/>
          <p:cNvSpPr>
            <a:spLocks noChangeShapeType="1"/>
          </p:cNvSpPr>
          <p:nvPr/>
        </p:nvSpPr>
        <p:spPr bwMode="auto">
          <a:xfrm flipH="1" flipV="1">
            <a:off x="6172200" y="685800"/>
            <a:ext cx="228600" cy="1524000"/>
          </a:xfrm>
          <a:prstGeom prst="line">
            <a:avLst/>
          </a:prstGeom>
          <a:noFill/>
          <a:ln w="38100">
            <a:solidFill>
              <a:schemeClr val="tx1"/>
            </a:solidFill>
            <a:round/>
            <a:headEnd/>
            <a:tailEnd/>
          </a:ln>
        </p:spPr>
        <p:txBody>
          <a:bodyPr/>
          <a:lstStyle/>
          <a:p>
            <a:endParaRPr lang="en-US"/>
          </a:p>
        </p:txBody>
      </p:sp>
      <p:sp>
        <p:nvSpPr>
          <p:cNvPr id="41997" name="Line 18"/>
          <p:cNvSpPr>
            <a:spLocks noChangeShapeType="1"/>
          </p:cNvSpPr>
          <p:nvPr/>
        </p:nvSpPr>
        <p:spPr bwMode="auto">
          <a:xfrm flipH="1" flipV="1">
            <a:off x="6172200" y="685800"/>
            <a:ext cx="914400" cy="2514600"/>
          </a:xfrm>
          <a:prstGeom prst="line">
            <a:avLst/>
          </a:prstGeom>
          <a:noFill/>
          <a:ln w="38100">
            <a:solidFill>
              <a:schemeClr val="tx1"/>
            </a:solidFill>
            <a:round/>
            <a:headEnd/>
            <a:tailEnd/>
          </a:ln>
        </p:spPr>
        <p:txBody>
          <a:bodyPr/>
          <a:lstStyle/>
          <a:p>
            <a:endParaRPr lang="en-US"/>
          </a:p>
        </p:txBody>
      </p:sp>
      <p:sp>
        <p:nvSpPr>
          <p:cNvPr id="41998" name="AutoShape 36"/>
          <p:cNvSpPr>
            <a:spLocks noChangeAspect="1" noChangeArrowheads="1"/>
          </p:cNvSpPr>
          <p:nvPr/>
        </p:nvSpPr>
        <p:spPr bwMode="auto">
          <a:xfrm>
            <a:off x="5327650" y="2332038"/>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41999" name="AutoShape 38"/>
          <p:cNvSpPr>
            <a:spLocks noChangeAspect="1" noChangeArrowheads="1"/>
          </p:cNvSpPr>
          <p:nvPr/>
        </p:nvSpPr>
        <p:spPr bwMode="auto">
          <a:xfrm>
            <a:off x="5867400" y="457200"/>
            <a:ext cx="569913" cy="571500"/>
          </a:xfrm>
          <a:prstGeom prst="diamond">
            <a:avLst/>
          </a:prstGeom>
          <a:solidFill>
            <a:schemeClr val="tx1"/>
          </a:solidFill>
          <a:ln w="9525">
            <a:solidFill>
              <a:schemeClr val="tx1"/>
            </a:solidFill>
            <a:miter lim="800000"/>
            <a:headEnd/>
            <a:tailEnd/>
          </a:ln>
        </p:spPr>
        <p:txBody>
          <a:bodyPr wrap="none" anchor="ctr"/>
          <a:lstStyle/>
          <a:p>
            <a:endParaRPr lang="en-US"/>
          </a:p>
        </p:txBody>
      </p:sp>
      <p:sp>
        <p:nvSpPr>
          <p:cNvPr id="42000" name="AutoShape 41"/>
          <p:cNvSpPr>
            <a:spLocks noChangeAspect="1" noChangeArrowheads="1"/>
          </p:cNvSpPr>
          <p:nvPr/>
        </p:nvSpPr>
        <p:spPr bwMode="auto">
          <a:xfrm>
            <a:off x="6557963" y="3444875"/>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42001" name="AutoShape 43"/>
          <p:cNvSpPr>
            <a:spLocks noChangeAspect="1" noChangeArrowheads="1"/>
          </p:cNvSpPr>
          <p:nvPr/>
        </p:nvSpPr>
        <p:spPr bwMode="auto">
          <a:xfrm>
            <a:off x="6832600" y="3924300"/>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42002" name="AutoShape 45"/>
          <p:cNvSpPr>
            <a:spLocks noChangeAspect="1" noChangeArrowheads="1"/>
          </p:cNvSpPr>
          <p:nvPr/>
        </p:nvSpPr>
        <p:spPr bwMode="auto">
          <a:xfrm>
            <a:off x="7373938" y="4062413"/>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42003" name="AutoShape 47"/>
          <p:cNvSpPr>
            <a:spLocks noChangeAspect="1" noChangeArrowheads="1"/>
          </p:cNvSpPr>
          <p:nvPr/>
        </p:nvSpPr>
        <p:spPr bwMode="auto">
          <a:xfrm>
            <a:off x="6697663" y="3089275"/>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42004" name="AutoShape 49"/>
          <p:cNvSpPr>
            <a:spLocks noChangeAspect="1" noChangeArrowheads="1"/>
          </p:cNvSpPr>
          <p:nvPr/>
        </p:nvSpPr>
        <p:spPr bwMode="auto">
          <a:xfrm>
            <a:off x="6877050" y="2979738"/>
            <a:ext cx="406400" cy="407987"/>
          </a:xfrm>
          <a:prstGeom prst="octagon">
            <a:avLst>
              <a:gd name="adj" fmla="val 29287"/>
            </a:avLst>
          </a:prstGeom>
          <a:solidFill>
            <a:srgbClr val="008000"/>
          </a:solidFill>
          <a:ln w="9525">
            <a:solidFill>
              <a:schemeClr val="tx1"/>
            </a:solidFill>
            <a:miter lim="800000"/>
            <a:headEnd/>
            <a:tailEnd/>
          </a:ln>
        </p:spPr>
        <p:txBody>
          <a:bodyPr wrap="none" anchor="ctr"/>
          <a:lstStyle/>
          <a:p>
            <a:endParaRPr lang="en-US"/>
          </a:p>
        </p:txBody>
      </p:sp>
      <p:sp>
        <p:nvSpPr>
          <p:cNvPr id="42005" name="AutoShape 51"/>
          <p:cNvSpPr>
            <a:spLocks noChangeAspect="1" noChangeArrowheads="1"/>
          </p:cNvSpPr>
          <p:nvPr/>
        </p:nvSpPr>
        <p:spPr bwMode="auto">
          <a:xfrm>
            <a:off x="6223000" y="1898650"/>
            <a:ext cx="406400" cy="406400"/>
          </a:xfrm>
          <a:prstGeom prst="octagon">
            <a:avLst>
              <a:gd name="adj" fmla="val 29287"/>
            </a:avLst>
          </a:prstGeom>
          <a:solidFill>
            <a:srgbClr val="008000"/>
          </a:solidFill>
          <a:ln w="9525">
            <a:solidFill>
              <a:schemeClr val="tx1"/>
            </a:solidFill>
            <a:miter lim="800000"/>
            <a:headEnd/>
            <a:tailEnd/>
          </a:ln>
        </p:spPr>
        <p:txBody>
          <a:bodyPr wrap="none" anchor="ctr"/>
          <a:lstStyle/>
          <a:p>
            <a:endParaRPr lang="en-US"/>
          </a:p>
        </p:txBody>
      </p:sp>
      <p:sp>
        <p:nvSpPr>
          <p:cNvPr id="42006" name="AutoShape 52"/>
          <p:cNvSpPr>
            <a:spLocks noChangeAspect="1" noChangeArrowheads="1"/>
          </p:cNvSpPr>
          <p:nvPr/>
        </p:nvSpPr>
        <p:spPr bwMode="auto">
          <a:xfrm>
            <a:off x="6224588" y="1885950"/>
            <a:ext cx="406400" cy="406400"/>
          </a:xfrm>
          <a:prstGeom prst="octagon">
            <a:avLst>
              <a:gd name="adj" fmla="val 29287"/>
            </a:avLst>
          </a:prstGeom>
          <a:solidFill>
            <a:srgbClr val="008000"/>
          </a:solidFill>
          <a:ln w="9525">
            <a:solidFill>
              <a:schemeClr val="tx1"/>
            </a:solidFill>
            <a:miter lim="800000"/>
            <a:headEnd/>
            <a:tailEnd/>
          </a:ln>
        </p:spPr>
        <p:txBody>
          <a:bodyPr wrap="none" anchor="ctr"/>
          <a:lstStyle/>
          <a:p>
            <a:endParaRPr lang="en-US"/>
          </a:p>
        </p:txBody>
      </p:sp>
      <p:sp>
        <p:nvSpPr>
          <p:cNvPr id="42007" name="AutoShape 55"/>
          <p:cNvSpPr>
            <a:spLocks noChangeAspect="1" noChangeArrowheads="1"/>
          </p:cNvSpPr>
          <p:nvPr/>
        </p:nvSpPr>
        <p:spPr bwMode="auto">
          <a:xfrm>
            <a:off x="5013325" y="1174750"/>
            <a:ext cx="407988" cy="406400"/>
          </a:xfrm>
          <a:prstGeom prst="octagon">
            <a:avLst>
              <a:gd name="adj" fmla="val 29287"/>
            </a:avLst>
          </a:prstGeom>
          <a:solidFill>
            <a:srgbClr val="008000"/>
          </a:solidFill>
          <a:ln w="9525">
            <a:solidFill>
              <a:schemeClr val="tx1"/>
            </a:solidFill>
            <a:miter lim="800000"/>
            <a:headEnd/>
            <a:tailEnd/>
          </a:ln>
        </p:spPr>
        <p:txBody>
          <a:bodyPr wrap="none" anchor="ctr"/>
          <a:lstStyle/>
          <a:p>
            <a:endParaRPr lang="en-US"/>
          </a:p>
        </p:txBody>
      </p:sp>
      <p:sp>
        <p:nvSpPr>
          <p:cNvPr id="42008" name="AutoShape 57"/>
          <p:cNvSpPr>
            <a:spLocks noChangeAspect="1" noChangeArrowheads="1"/>
          </p:cNvSpPr>
          <p:nvPr/>
        </p:nvSpPr>
        <p:spPr bwMode="auto">
          <a:xfrm>
            <a:off x="5187950" y="1965325"/>
            <a:ext cx="244475" cy="246063"/>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42009" name="AutoShape 59"/>
          <p:cNvSpPr>
            <a:spLocks noChangeAspect="1" noChangeArrowheads="1"/>
          </p:cNvSpPr>
          <p:nvPr/>
        </p:nvSpPr>
        <p:spPr bwMode="auto">
          <a:xfrm>
            <a:off x="4803775" y="1619250"/>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42010" name="AutoShape 61"/>
          <p:cNvSpPr>
            <a:spLocks noChangeAspect="1" noChangeArrowheads="1"/>
          </p:cNvSpPr>
          <p:nvPr/>
        </p:nvSpPr>
        <p:spPr bwMode="auto">
          <a:xfrm>
            <a:off x="5900738" y="2324100"/>
            <a:ext cx="246062"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42011" name="AutoShape 63"/>
          <p:cNvSpPr>
            <a:spLocks noChangeAspect="1" noChangeArrowheads="1"/>
          </p:cNvSpPr>
          <p:nvPr/>
        </p:nvSpPr>
        <p:spPr bwMode="auto">
          <a:xfrm>
            <a:off x="6208713" y="2827338"/>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Line 7"/>
          <p:cNvSpPr>
            <a:spLocks noChangeShapeType="1"/>
          </p:cNvSpPr>
          <p:nvPr/>
        </p:nvSpPr>
        <p:spPr bwMode="auto">
          <a:xfrm flipV="1">
            <a:off x="7043738" y="3089275"/>
            <a:ext cx="304800" cy="457200"/>
          </a:xfrm>
          <a:prstGeom prst="line">
            <a:avLst/>
          </a:prstGeom>
          <a:noFill/>
          <a:ln w="38100">
            <a:solidFill>
              <a:schemeClr val="tx1"/>
            </a:solidFill>
            <a:round/>
            <a:headEnd/>
            <a:tailEnd/>
          </a:ln>
        </p:spPr>
        <p:txBody>
          <a:bodyPr/>
          <a:lstStyle/>
          <a:p>
            <a:endParaRPr lang="en-US"/>
          </a:p>
        </p:txBody>
      </p:sp>
      <p:sp>
        <p:nvSpPr>
          <p:cNvPr id="43011" name="Line 8"/>
          <p:cNvSpPr>
            <a:spLocks noChangeShapeType="1"/>
          </p:cNvSpPr>
          <p:nvPr/>
        </p:nvSpPr>
        <p:spPr bwMode="auto">
          <a:xfrm>
            <a:off x="7350125" y="3109913"/>
            <a:ext cx="0" cy="762000"/>
          </a:xfrm>
          <a:prstGeom prst="line">
            <a:avLst/>
          </a:prstGeom>
          <a:noFill/>
          <a:ln w="38100">
            <a:solidFill>
              <a:schemeClr val="tx1"/>
            </a:solidFill>
            <a:round/>
            <a:headEnd/>
            <a:tailEnd/>
          </a:ln>
        </p:spPr>
        <p:txBody>
          <a:bodyPr/>
          <a:lstStyle/>
          <a:p>
            <a:endParaRPr lang="en-US"/>
          </a:p>
        </p:txBody>
      </p:sp>
      <p:sp>
        <p:nvSpPr>
          <p:cNvPr id="43012" name="Line 9"/>
          <p:cNvSpPr>
            <a:spLocks noChangeShapeType="1"/>
          </p:cNvSpPr>
          <p:nvPr/>
        </p:nvSpPr>
        <p:spPr bwMode="auto">
          <a:xfrm>
            <a:off x="7391400" y="3124200"/>
            <a:ext cx="228600" cy="990600"/>
          </a:xfrm>
          <a:prstGeom prst="line">
            <a:avLst/>
          </a:prstGeom>
          <a:noFill/>
          <a:ln w="38100">
            <a:solidFill>
              <a:schemeClr val="tx1"/>
            </a:solidFill>
            <a:round/>
            <a:headEnd/>
            <a:tailEnd/>
          </a:ln>
        </p:spPr>
        <p:txBody>
          <a:bodyPr/>
          <a:lstStyle/>
          <a:p>
            <a:endParaRPr lang="en-US"/>
          </a:p>
        </p:txBody>
      </p:sp>
      <p:sp>
        <p:nvSpPr>
          <p:cNvPr id="43013" name="Oval 10"/>
          <p:cNvSpPr>
            <a:spLocks noChangeArrowheads="1"/>
          </p:cNvSpPr>
          <p:nvPr/>
        </p:nvSpPr>
        <p:spPr bwMode="auto">
          <a:xfrm>
            <a:off x="7239000" y="3733800"/>
            <a:ext cx="228600" cy="228600"/>
          </a:xfrm>
          <a:prstGeom prst="ellipse">
            <a:avLst/>
          </a:prstGeom>
          <a:solidFill>
            <a:srgbClr val="0000FF"/>
          </a:solidFill>
          <a:ln w="9525">
            <a:solidFill>
              <a:schemeClr val="tx1"/>
            </a:solidFill>
            <a:round/>
            <a:headEnd/>
            <a:tailEnd/>
          </a:ln>
        </p:spPr>
        <p:txBody>
          <a:bodyPr wrap="none" anchor="ctr"/>
          <a:lstStyle/>
          <a:p>
            <a:endParaRPr lang="en-US"/>
          </a:p>
        </p:txBody>
      </p:sp>
      <p:sp>
        <p:nvSpPr>
          <p:cNvPr id="43014" name="Oval 11"/>
          <p:cNvSpPr>
            <a:spLocks noChangeArrowheads="1"/>
          </p:cNvSpPr>
          <p:nvPr/>
        </p:nvSpPr>
        <p:spPr bwMode="auto">
          <a:xfrm>
            <a:off x="7543800" y="4038600"/>
            <a:ext cx="228600" cy="228600"/>
          </a:xfrm>
          <a:prstGeom prst="ellipse">
            <a:avLst/>
          </a:prstGeom>
          <a:solidFill>
            <a:srgbClr val="0000FF"/>
          </a:solidFill>
          <a:ln w="9525">
            <a:solidFill>
              <a:schemeClr val="tx1"/>
            </a:solidFill>
            <a:round/>
            <a:headEnd/>
            <a:tailEnd/>
          </a:ln>
        </p:spPr>
        <p:txBody>
          <a:bodyPr wrap="none" anchor="ctr"/>
          <a:lstStyle/>
          <a:p>
            <a:endParaRPr lang="en-US"/>
          </a:p>
        </p:txBody>
      </p:sp>
      <p:sp>
        <p:nvSpPr>
          <p:cNvPr id="43015" name="Oval 12"/>
          <p:cNvSpPr>
            <a:spLocks noChangeArrowheads="1"/>
          </p:cNvSpPr>
          <p:nvPr/>
        </p:nvSpPr>
        <p:spPr bwMode="auto">
          <a:xfrm>
            <a:off x="6934200" y="3429000"/>
            <a:ext cx="228600" cy="228600"/>
          </a:xfrm>
          <a:prstGeom prst="ellipse">
            <a:avLst/>
          </a:prstGeom>
          <a:solidFill>
            <a:srgbClr val="0000FF"/>
          </a:solidFill>
          <a:ln w="9525">
            <a:solidFill>
              <a:schemeClr val="tx1"/>
            </a:solidFill>
            <a:round/>
            <a:headEnd/>
            <a:tailEnd/>
          </a:ln>
        </p:spPr>
        <p:txBody>
          <a:bodyPr wrap="none" anchor="ctr"/>
          <a:lstStyle/>
          <a:p>
            <a:endParaRPr lang="en-US"/>
          </a:p>
        </p:txBody>
      </p:sp>
      <p:sp>
        <p:nvSpPr>
          <p:cNvPr id="43016" name="Line 13"/>
          <p:cNvSpPr>
            <a:spLocks noChangeShapeType="1"/>
          </p:cNvSpPr>
          <p:nvPr/>
        </p:nvSpPr>
        <p:spPr bwMode="auto">
          <a:xfrm flipV="1">
            <a:off x="6129338" y="2212975"/>
            <a:ext cx="304800" cy="457200"/>
          </a:xfrm>
          <a:prstGeom prst="line">
            <a:avLst/>
          </a:prstGeom>
          <a:noFill/>
          <a:ln w="38100">
            <a:solidFill>
              <a:schemeClr val="tx1"/>
            </a:solidFill>
            <a:round/>
            <a:headEnd/>
            <a:tailEnd/>
          </a:ln>
        </p:spPr>
        <p:txBody>
          <a:bodyPr/>
          <a:lstStyle/>
          <a:p>
            <a:endParaRPr lang="en-US"/>
          </a:p>
        </p:txBody>
      </p:sp>
      <p:sp>
        <p:nvSpPr>
          <p:cNvPr id="43017" name="Line 14"/>
          <p:cNvSpPr>
            <a:spLocks noChangeShapeType="1"/>
          </p:cNvSpPr>
          <p:nvPr/>
        </p:nvSpPr>
        <p:spPr bwMode="auto">
          <a:xfrm>
            <a:off x="6435725" y="2233613"/>
            <a:ext cx="0" cy="762000"/>
          </a:xfrm>
          <a:prstGeom prst="line">
            <a:avLst/>
          </a:prstGeom>
          <a:noFill/>
          <a:ln w="38100">
            <a:solidFill>
              <a:schemeClr val="tx1"/>
            </a:solidFill>
            <a:round/>
            <a:headEnd/>
            <a:tailEnd/>
          </a:ln>
        </p:spPr>
        <p:txBody>
          <a:bodyPr/>
          <a:lstStyle/>
          <a:p>
            <a:endParaRPr lang="en-US"/>
          </a:p>
        </p:txBody>
      </p:sp>
      <p:sp>
        <p:nvSpPr>
          <p:cNvPr id="43018" name="Line 15"/>
          <p:cNvSpPr>
            <a:spLocks noChangeShapeType="1"/>
          </p:cNvSpPr>
          <p:nvPr/>
        </p:nvSpPr>
        <p:spPr bwMode="auto">
          <a:xfrm>
            <a:off x="6477000" y="2247900"/>
            <a:ext cx="228600" cy="990600"/>
          </a:xfrm>
          <a:prstGeom prst="line">
            <a:avLst/>
          </a:prstGeom>
          <a:noFill/>
          <a:ln w="38100">
            <a:solidFill>
              <a:schemeClr val="tx1"/>
            </a:solidFill>
            <a:round/>
            <a:headEnd/>
            <a:tailEnd/>
          </a:ln>
        </p:spPr>
        <p:txBody>
          <a:bodyPr/>
          <a:lstStyle/>
          <a:p>
            <a:endParaRPr lang="en-US"/>
          </a:p>
        </p:txBody>
      </p:sp>
      <p:sp>
        <p:nvSpPr>
          <p:cNvPr id="43019" name="Oval 16"/>
          <p:cNvSpPr>
            <a:spLocks noChangeArrowheads="1"/>
          </p:cNvSpPr>
          <p:nvPr/>
        </p:nvSpPr>
        <p:spPr bwMode="auto">
          <a:xfrm>
            <a:off x="6324600" y="2857500"/>
            <a:ext cx="228600" cy="228600"/>
          </a:xfrm>
          <a:prstGeom prst="ellipse">
            <a:avLst/>
          </a:prstGeom>
          <a:solidFill>
            <a:srgbClr val="0000FF"/>
          </a:solidFill>
          <a:ln w="9525">
            <a:solidFill>
              <a:schemeClr val="tx1"/>
            </a:solidFill>
            <a:round/>
            <a:headEnd/>
            <a:tailEnd/>
          </a:ln>
        </p:spPr>
        <p:txBody>
          <a:bodyPr wrap="none" anchor="ctr"/>
          <a:lstStyle/>
          <a:p>
            <a:endParaRPr lang="en-US"/>
          </a:p>
        </p:txBody>
      </p:sp>
      <p:sp>
        <p:nvSpPr>
          <p:cNvPr id="43020" name="Oval 17"/>
          <p:cNvSpPr>
            <a:spLocks noChangeArrowheads="1"/>
          </p:cNvSpPr>
          <p:nvPr/>
        </p:nvSpPr>
        <p:spPr bwMode="auto">
          <a:xfrm>
            <a:off x="6629400" y="3162300"/>
            <a:ext cx="228600" cy="228600"/>
          </a:xfrm>
          <a:prstGeom prst="ellipse">
            <a:avLst/>
          </a:prstGeom>
          <a:solidFill>
            <a:srgbClr val="0000FF"/>
          </a:solidFill>
          <a:ln w="9525">
            <a:solidFill>
              <a:schemeClr val="tx1"/>
            </a:solidFill>
            <a:round/>
            <a:headEnd/>
            <a:tailEnd/>
          </a:ln>
        </p:spPr>
        <p:txBody>
          <a:bodyPr wrap="none" anchor="ctr"/>
          <a:lstStyle/>
          <a:p>
            <a:endParaRPr lang="en-US"/>
          </a:p>
        </p:txBody>
      </p:sp>
      <p:sp>
        <p:nvSpPr>
          <p:cNvPr id="43021" name="Oval 18"/>
          <p:cNvSpPr>
            <a:spLocks noChangeArrowheads="1"/>
          </p:cNvSpPr>
          <p:nvPr/>
        </p:nvSpPr>
        <p:spPr bwMode="auto">
          <a:xfrm>
            <a:off x="6019800" y="2552700"/>
            <a:ext cx="228600" cy="228600"/>
          </a:xfrm>
          <a:prstGeom prst="ellipse">
            <a:avLst/>
          </a:prstGeom>
          <a:solidFill>
            <a:srgbClr val="0000FF"/>
          </a:solidFill>
          <a:ln w="9525">
            <a:solidFill>
              <a:schemeClr val="tx1"/>
            </a:solidFill>
            <a:round/>
            <a:headEnd/>
            <a:tailEnd/>
          </a:ln>
        </p:spPr>
        <p:txBody>
          <a:bodyPr wrap="none" anchor="ctr"/>
          <a:lstStyle/>
          <a:p>
            <a:endParaRPr lang="en-US"/>
          </a:p>
        </p:txBody>
      </p:sp>
      <p:sp>
        <p:nvSpPr>
          <p:cNvPr id="43022" name="Line 19"/>
          <p:cNvSpPr>
            <a:spLocks noChangeShapeType="1"/>
          </p:cNvSpPr>
          <p:nvPr/>
        </p:nvSpPr>
        <p:spPr bwMode="auto">
          <a:xfrm flipV="1">
            <a:off x="5214938" y="1298575"/>
            <a:ext cx="304800" cy="457200"/>
          </a:xfrm>
          <a:prstGeom prst="line">
            <a:avLst/>
          </a:prstGeom>
          <a:noFill/>
          <a:ln w="38100">
            <a:solidFill>
              <a:schemeClr val="tx1"/>
            </a:solidFill>
            <a:round/>
            <a:headEnd/>
            <a:tailEnd/>
          </a:ln>
        </p:spPr>
        <p:txBody>
          <a:bodyPr/>
          <a:lstStyle/>
          <a:p>
            <a:endParaRPr lang="en-US"/>
          </a:p>
        </p:txBody>
      </p:sp>
      <p:sp>
        <p:nvSpPr>
          <p:cNvPr id="43023" name="Line 20"/>
          <p:cNvSpPr>
            <a:spLocks noChangeShapeType="1"/>
          </p:cNvSpPr>
          <p:nvPr/>
        </p:nvSpPr>
        <p:spPr bwMode="auto">
          <a:xfrm>
            <a:off x="5521325" y="1319213"/>
            <a:ext cx="0" cy="762000"/>
          </a:xfrm>
          <a:prstGeom prst="line">
            <a:avLst/>
          </a:prstGeom>
          <a:noFill/>
          <a:ln w="38100">
            <a:solidFill>
              <a:schemeClr val="tx1"/>
            </a:solidFill>
            <a:round/>
            <a:headEnd/>
            <a:tailEnd/>
          </a:ln>
        </p:spPr>
        <p:txBody>
          <a:bodyPr/>
          <a:lstStyle/>
          <a:p>
            <a:endParaRPr lang="en-US"/>
          </a:p>
        </p:txBody>
      </p:sp>
      <p:sp>
        <p:nvSpPr>
          <p:cNvPr id="43024" name="Line 21"/>
          <p:cNvSpPr>
            <a:spLocks noChangeShapeType="1"/>
          </p:cNvSpPr>
          <p:nvPr/>
        </p:nvSpPr>
        <p:spPr bwMode="auto">
          <a:xfrm>
            <a:off x="5562600" y="1333500"/>
            <a:ext cx="228600" cy="990600"/>
          </a:xfrm>
          <a:prstGeom prst="line">
            <a:avLst/>
          </a:prstGeom>
          <a:noFill/>
          <a:ln w="38100">
            <a:solidFill>
              <a:schemeClr val="tx1"/>
            </a:solidFill>
            <a:round/>
            <a:headEnd/>
            <a:tailEnd/>
          </a:ln>
        </p:spPr>
        <p:txBody>
          <a:bodyPr/>
          <a:lstStyle/>
          <a:p>
            <a:endParaRPr lang="en-US"/>
          </a:p>
        </p:txBody>
      </p:sp>
      <p:sp>
        <p:nvSpPr>
          <p:cNvPr id="43025" name="Oval 22"/>
          <p:cNvSpPr>
            <a:spLocks noChangeArrowheads="1"/>
          </p:cNvSpPr>
          <p:nvPr/>
        </p:nvSpPr>
        <p:spPr bwMode="auto">
          <a:xfrm>
            <a:off x="5410200" y="1943100"/>
            <a:ext cx="228600" cy="228600"/>
          </a:xfrm>
          <a:prstGeom prst="ellipse">
            <a:avLst/>
          </a:prstGeom>
          <a:solidFill>
            <a:srgbClr val="0000FF"/>
          </a:solidFill>
          <a:ln w="9525">
            <a:solidFill>
              <a:schemeClr val="tx1"/>
            </a:solidFill>
            <a:round/>
            <a:headEnd/>
            <a:tailEnd/>
          </a:ln>
        </p:spPr>
        <p:txBody>
          <a:bodyPr wrap="none" anchor="ctr"/>
          <a:lstStyle/>
          <a:p>
            <a:endParaRPr lang="en-US"/>
          </a:p>
        </p:txBody>
      </p:sp>
      <p:sp>
        <p:nvSpPr>
          <p:cNvPr id="43026" name="Oval 23"/>
          <p:cNvSpPr>
            <a:spLocks noChangeArrowheads="1"/>
          </p:cNvSpPr>
          <p:nvPr/>
        </p:nvSpPr>
        <p:spPr bwMode="auto">
          <a:xfrm>
            <a:off x="5715000" y="2247900"/>
            <a:ext cx="228600" cy="228600"/>
          </a:xfrm>
          <a:prstGeom prst="ellipse">
            <a:avLst/>
          </a:prstGeom>
          <a:solidFill>
            <a:srgbClr val="0000FF"/>
          </a:solidFill>
          <a:ln w="9525">
            <a:solidFill>
              <a:schemeClr val="tx1"/>
            </a:solidFill>
            <a:round/>
            <a:headEnd/>
            <a:tailEnd/>
          </a:ln>
        </p:spPr>
        <p:txBody>
          <a:bodyPr wrap="none" anchor="ctr"/>
          <a:lstStyle/>
          <a:p>
            <a:endParaRPr lang="en-US"/>
          </a:p>
        </p:txBody>
      </p:sp>
      <p:sp>
        <p:nvSpPr>
          <p:cNvPr id="43027" name="Line 24"/>
          <p:cNvSpPr>
            <a:spLocks noChangeShapeType="1"/>
          </p:cNvSpPr>
          <p:nvPr/>
        </p:nvSpPr>
        <p:spPr bwMode="auto">
          <a:xfrm flipV="1">
            <a:off x="5562600" y="381000"/>
            <a:ext cx="685800" cy="914400"/>
          </a:xfrm>
          <a:prstGeom prst="line">
            <a:avLst/>
          </a:prstGeom>
          <a:noFill/>
          <a:ln w="38100">
            <a:solidFill>
              <a:schemeClr val="tx1"/>
            </a:solidFill>
            <a:round/>
            <a:headEnd/>
            <a:tailEnd/>
          </a:ln>
        </p:spPr>
        <p:txBody>
          <a:bodyPr/>
          <a:lstStyle/>
          <a:p>
            <a:endParaRPr lang="en-US"/>
          </a:p>
        </p:txBody>
      </p:sp>
      <p:sp>
        <p:nvSpPr>
          <p:cNvPr id="43028" name="Line 25"/>
          <p:cNvSpPr>
            <a:spLocks noChangeShapeType="1"/>
          </p:cNvSpPr>
          <p:nvPr/>
        </p:nvSpPr>
        <p:spPr bwMode="auto">
          <a:xfrm flipV="1">
            <a:off x="6400800" y="457200"/>
            <a:ext cx="0" cy="1752600"/>
          </a:xfrm>
          <a:prstGeom prst="line">
            <a:avLst/>
          </a:prstGeom>
          <a:noFill/>
          <a:ln w="38100">
            <a:solidFill>
              <a:schemeClr val="tx1"/>
            </a:solidFill>
            <a:round/>
            <a:headEnd/>
            <a:tailEnd/>
          </a:ln>
        </p:spPr>
        <p:txBody>
          <a:bodyPr/>
          <a:lstStyle/>
          <a:p>
            <a:endParaRPr lang="en-US"/>
          </a:p>
        </p:txBody>
      </p:sp>
      <p:sp>
        <p:nvSpPr>
          <p:cNvPr id="43029" name="Line 26"/>
          <p:cNvSpPr>
            <a:spLocks noChangeShapeType="1"/>
          </p:cNvSpPr>
          <p:nvPr/>
        </p:nvSpPr>
        <p:spPr bwMode="auto">
          <a:xfrm flipH="1" flipV="1">
            <a:off x="6553200" y="457200"/>
            <a:ext cx="838200" cy="2667000"/>
          </a:xfrm>
          <a:prstGeom prst="line">
            <a:avLst/>
          </a:prstGeom>
          <a:noFill/>
          <a:ln w="38100">
            <a:solidFill>
              <a:schemeClr val="tx1"/>
            </a:solidFill>
            <a:round/>
            <a:headEnd/>
            <a:tailEnd/>
          </a:ln>
        </p:spPr>
        <p:txBody>
          <a:bodyPr/>
          <a:lstStyle/>
          <a:p>
            <a:endParaRPr lang="en-US"/>
          </a:p>
        </p:txBody>
      </p:sp>
      <p:sp>
        <p:nvSpPr>
          <p:cNvPr id="43030" name="AutoShape 35"/>
          <p:cNvSpPr>
            <a:spLocks noChangeAspect="1" noChangeArrowheads="1"/>
          </p:cNvSpPr>
          <p:nvPr/>
        </p:nvSpPr>
        <p:spPr bwMode="auto">
          <a:xfrm>
            <a:off x="6134100" y="103188"/>
            <a:ext cx="569913" cy="571500"/>
          </a:xfrm>
          <a:prstGeom prst="diamond">
            <a:avLst/>
          </a:prstGeom>
          <a:solidFill>
            <a:schemeClr val="tx1"/>
          </a:solidFill>
          <a:ln w="9525">
            <a:solidFill>
              <a:schemeClr val="tx1"/>
            </a:solidFill>
            <a:miter lim="800000"/>
            <a:headEnd/>
            <a:tailEnd/>
          </a:ln>
        </p:spPr>
        <p:txBody>
          <a:bodyPr wrap="none" anchor="ctr"/>
          <a:lstStyle/>
          <a:p>
            <a:endParaRPr lang="en-US"/>
          </a:p>
        </p:txBody>
      </p:sp>
      <p:sp>
        <p:nvSpPr>
          <p:cNvPr id="43031" name="AutoShape 36"/>
          <p:cNvSpPr>
            <a:spLocks noChangeAspect="1" noChangeArrowheads="1"/>
          </p:cNvSpPr>
          <p:nvPr/>
        </p:nvSpPr>
        <p:spPr bwMode="auto">
          <a:xfrm>
            <a:off x="5105400" y="1676400"/>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43032" name="AutoShape 37"/>
          <p:cNvSpPr>
            <a:spLocks noChangeAspect="1" noChangeArrowheads="1"/>
          </p:cNvSpPr>
          <p:nvPr/>
        </p:nvSpPr>
        <p:spPr bwMode="auto">
          <a:xfrm>
            <a:off x="5334000" y="1066800"/>
            <a:ext cx="406400" cy="407988"/>
          </a:xfrm>
          <a:prstGeom prst="octagon">
            <a:avLst>
              <a:gd name="adj" fmla="val 29287"/>
            </a:avLst>
          </a:prstGeom>
          <a:solidFill>
            <a:srgbClr val="008000"/>
          </a:solidFill>
          <a:ln w="9525">
            <a:solidFill>
              <a:schemeClr val="tx1"/>
            </a:solidFill>
            <a:miter lim="800000"/>
            <a:headEnd/>
            <a:tailEnd/>
          </a:ln>
        </p:spPr>
        <p:txBody>
          <a:bodyPr wrap="none" anchor="ctr"/>
          <a:lstStyle/>
          <a:p>
            <a:endParaRPr lang="en-US"/>
          </a:p>
        </p:txBody>
      </p:sp>
      <p:sp>
        <p:nvSpPr>
          <p:cNvPr id="43033" name="AutoShape 38"/>
          <p:cNvSpPr>
            <a:spLocks noChangeAspect="1" noChangeArrowheads="1"/>
          </p:cNvSpPr>
          <p:nvPr/>
        </p:nvSpPr>
        <p:spPr bwMode="auto">
          <a:xfrm>
            <a:off x="6248400" y="1905000"/>
            <a:ext cx="406400" cy="407988"/>
          </a:xfrm>
          <a:prstGeom prst="octagon">
            <a:avLst>
              <a:gd name="adj" fmla="val 29287"/>
            </a:avLst>
          </a:prstGeom>
          <a:solidFill>
            <a:srgbClr val="008000"/>
          </a:solidFill>
          <a:ln w="9525">
            <a:solidFill>
              <a:schemeClr val="tx1"/>
            </a:solidFill>
            <a:miter lim="800000"/>
            <a:headEnd/>
            <a:tailEnd/>
          </a:ln>
        </p:spPr>
        <p:txBody>
          <a:bodyPr wrap="none" anchor="ctr"/>
          <a:lstStyle/>
          <a:p>
            <a:endParaRPr lang="en-US"/>
          </a:p>
        </p:txBody>
      </p:sp>
      <p:sp>
        <p:nvSpPr>
          <p:cNvPr id="43034" name="AutoShape 39"/>
          <p:cNvSpPr>
            <a:spLocks noChangeAspect="1" noChangeArrowheads="1"/>
          </p:cNvSpPr>
          <p:nvPr/>
        </p:nvSpPr>
        <p:spPr bwMode="auto">
          <a:xfrm>
            <a:off x="7162800" y="2819400"/>
            <a:ext cx="406400" cy="407988"/>
          </a:xfrm>
          <a:prstGeom prst="octagon">
            <a:avLst>
              <a:gd name="adj" fmla="val 29287"/>
            </a:avLst>
          </a:prstGeom>
          <a:solidFill>
            <a:srgbClr val="008000"/>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1"/>
          <p:cNvGrpSpPr>
            <a:grpSpLocks/>
          </p:cNvGrpSpPr>
          <p:nvPr/>
        </p:nvGrpSpPr>
        <p:grpSpPr bwMode="auto">
          <a:xfrm>
            <a:off x="6477000" y="4114800"/>
            <a:ext cx="533400" cy="361950"/>
            <a:chOff x="3504" y="1728"/>
            <a:chExt cx="336" cy="228"/>
          </a:xfrm>
        </p:grpSpPr>
        <p:sp>
          <p:nvSpPr>
            <p:cNvPr id="44093" name="Line 92"/>
            <p:cNvSpPr>
              <a:spLocks noChangeShapeType="1"/>
            </p:cNvSpPr>
            <p:nvPr/>
          </p:nvSpPr>
          <p:spPr bwMode="auto">
            <a:xfrm flipH="1">
              <a:off x="3600" y="1728"/>
              <a:ext cx="240" cy="192"/>
            </a:xfrm>
            <a:prstGeom prst="line">
              <a:avLst/>
            </a:prstGeom>
            <a:noFill/>
            <a:ln w="9525">
              <a:solidFill>
                <a:schemeClr val="tx1"/>
              </a:solidFill>
              <a:round/>
              <a:headEnd/>
              <a:tailEnd/>
            </a:ln>
          </p:spPr>
          <p:txBody>
            <a:bodyPr/>
            <a:lstStyle/>
            <a:p>
              <a:endParaRPr lang="en-US"/>
            </a:p>
          </p:txBody>
        </p:sp>
        <p:pic>
          <p:nvPicPr>
            <p:cNvPr id="44094" name="Picture 93" descr="114_1469"/>
            <p:cNvPicPr>
              <a:picLocks noChangeAspect="1" noChangeArrowheads="1"/>
            </p:cNvPicPr>
            <p:nvPr/>
          </p:nvPicPr>
          <p:blipFill>
            <a:blip r:embed="rId3" cstate="print"/>
            <a:srcRect/>
            <a:stretch>
              <a:fillRect/>
            </a:stretch>
          </p:blipFill>
          <p:spPr bwMode="auto">
            <a:xfrm>
              <a:off x="3504" y="1776"/>
              <a:ext cx="240" cy="180"/>
            </a:xfrm>
            <a:prstGeom prst="rect">
              <a:avLst/>
            </a:prstGeom>
            <a:noFill/>
            <a:ln w="9525">
              <a:noFill/>
              <a:miter lim="800000"/>
              <a:headEnd/>
              <a:tailEnd/>
            </a:ln>
          </p:spPr>
        </p:pic>
      </p:grpSp>
      <p:grpSp>
        <p:nvGrpSpPr>
          <p:cNvPr id="3" name="Group 88"/>
          <p:cNvGrpSpPr>
            <a:grpSpLocks/>
          </p:cNvGrpSpPr>
          <p:nvPr/>
        </p:nvGrpSpPr>
        <p:grpSpPr bwMode="auto">
          <a:xfrm>
            <a:off x="5867400" y="2971800"/>
            <a:ext cx="533400" cy="361950"/>
            <a:chOff x="3504" y="1728"/>
            <a:chExt cx="336" cy="228"/>
          </a:xfrm>
        </p:grpSpPr>
        <p:sp>
          <p:nvSpPr>
            <p:cNvPr id="44091" name="Line 89"/>
            <p:cNvSpPr>
              <a:spLocks noChangeShapeType="1"/>
            </p:cNvSpPr>
            <p:nvPr/>
          </p:nvSpPr>
          <p:spPr bwMode="auto">
            <a:xfrm flipH="1">
              <a:off x="3600" y="1728"/>
              <a:ext cx="240" cy="192"/>
            </a:xfrm>
            <a:prstGeom prst="line">
              <a:avLst/>
            </a:prstGeom>
            <a:noFill/>
            <a:ln w="9525">
              <a:solidFill>
                <a:schemeClr val="tx1"/>
              </a:solidFill>
              <a:round/>
              <a:headEnd/>
              <a:tailEnd/>
            </a:ln>
          </p:spPr>
          <p:txBody>
            <a:bodyPr/>
            <a:lstStyle/>
            <a:p>
              <a:endParaRPr lang="en-US"/>
            </a:p>
          </p:txBody>
        </p:sp>
        <p:pic>
          <p:nvPicPr>
            <p:cNvPr id="44092" name="Picture 90" descr="114_1469"/>
            <p:cNvPicPr>
              <a:picLocks noChangeAspect="1" noChangeArrowheads="1"/>
            </p:cNvPicPr>
            <p:nvPr/>
          </p:nvPicPr>
          <p:blipFill>
            <a:blip r:embed="rId3" cstate="print"/>
            <a:srcRect/>
            <a:stretch>
              <a:fillRect/>
            </a:stretch>
          </p:blipFill>
          <p:spPr bwMode="auto">
            <a:xfrm>
              <a:off x="3504" y="1776"/>
              <a:ext cx="240" cy="180"/>
            </a:xfrm>
            <a:prstGeom prst="rect">
              <a:avLst/>
            </a:prstGeom>
            <a:noFill/>
            <a:ln w="9525">
              <a:noFill/>
              <a:miter lim="800000"/>
              <a:headEnd/>
              <a:tailEnd/>
            </a:ln>
          </p:spPr>
        </p:pic>
      </p:grpSp>
      <p:grpSp>
        <p:nvGrpSpPr>
          <p:cNvPr id="4" name="Group 101"/>
          <p:cNvGrpSpPr>
            <a:grpSpLocks/>
          </p:cNvGrpSpPr>
          <p:nvPr/>
        </p:nvGrpSpPr>
        <p:grpSpPr bwMode="auto">
          <a:xfrm>
            <a:off x="7086600" y="4114800"/>
            <a:ext cx="533400" cy="361950"/>
            <a:chOff x="3504" y="1728"/>
            <a:chExt cx="336" cy="228"/>
          </a:xfrm>
        </p:grpSpPr>
        <p:sp>
          <p:nvSpPr>
            <p:cNvPr id="44089" name="Line 102"/>
            <p:cNvSpPr>
              <a:spLocks noChangeShapeType="1"/>
            </p:cNvSpPr>
            <p:nvPr/>
          </p:nvSpPr>
          <p:spPr bwMode="auto">
            <a:xfrm flipH="1">
              <a:off x="3600" y="1728"/>
              <a:ext cx="240" cy="192"/>
            </a:xfrm>
            <a:prstGeom prst="line">
              <a:avLst/>
            </a:prstGeom>
            <a:noFill/>
            <a:ln w="9525">
              <a:solidFill>
                <a:schemeClr val="tx1"/>
              </a:solidFill>
              <a:round/>
              <a:headEnd/>
              <a:tailEnd/>
            </a:ln>
          </p:spPr>
          <p:txBody>
            <a:bodyPr/>
            <a:lstStyle/>
            <a:p>
              <a:endParaRPr lang="en-US"/>
            </a:p>
          </p:txBody>
        </p:sp>
        <p:pic>
          <p:nvPicPr>
            <p:cNvPr id="44090" name="Picture 103" descr="114_1469"/>
            <p:cNvPicPr>
              <a:picLocks noChangeAspect="1" noChangeArrowheads="1"/>
            </p:cNvPicPr>
            <p:nvPr/>
          </p:nvPicPr>
          <p:blipFill>
            <a:blip r:embed="rId3" cstate="print"/>
            <a:srcRect/>
            <a:stretch>
              <a:fillRect/>
            </a:stretch>
          </p:blipFill>
          <p:spPr bwMode="auto">
            <a:xfrm>
              <a:off x="3504" y="1776"/>
              <a:ext cx="240" cy="180"/>
            </a:xfrm>
            <a:prstGeom prst="rect">
              <a:avLst/>
            </a:prstGeom>
            <a:noFill/>
            <a:ln w="9525">
              <a:noFill/>
              <a:miter lim="800000"/>
              <a:headEnd/>
              <a:tailEnd/>
            </a:ln>
          </p:spPr>
        </p:pic>
      </p:grpSp>
      <p:grpSp>
        <p:nvGrpSpPr>
          <p:cNvPr id="5" name="Group 78"/>
          <p:cNvGrpSpPr>
            <a:grpSpLocks/>
          </p:cNvGrpSpPr>
          <p:nvPr/>
        </p:nvGrpSpPr>
        <p:grpSpPr bwMode="auto">
          <a:xfrm>
            <a:off x="5562600" y="2743200"/>
            <a:ext cx="533400" cy="361950"/>
            <a:chOff x="3504" y="1728"/>
            <a:chExt cx="336" cy="228"/>
          </a:xfrm>
        </p:grpSpPr>
        <p:sp>
          <p:nvSpPr>
            <p:cNvPr id="44087" name="Line 2"/>
            <p:cNvSpPr>
              <a:spLocks noChangeShapeType="1"/>
            </p:cNvSpPr>
            <p:nvPr/>
          </p:nvSpPr>
          <p:spPr bwMode="auto">
            <a:xfrm flipH="1">
              <a:off x="3600" y="1728"/>
              <a:ext cx="240" cy="192"/>
            </a:xfrm>
            <a:prstGeom prst="line">
              <a:avLst/>
            </a:prstGeom>
            <a:noFill/>
            <a:ln w="9525">
              <a:solidFill>
                <a:schemeClr val="tx1"/>
              </a:solidFill>
              <a:round/>
              <a:headEnd/>
              <a:tailEnd/>
            </a:ln>
          </p:spPr>
          <p:txBody>
            <a:bodyPr/>
            <a:lstStyle/>
            <a:p>
              <a:endParaRPr lang="en-US"/>
            </a:p>
          </p:txBody>
        </p:sp>
        <p:pic>
          <p:nvPicPr>
            <p:cNvPr id="44088" name="Picture 77" descr="114_1469"/>
            <p:cNvPicPr>
              <a:picLocks noChangeAspect="1" noChangeArrowheads="1"/>
            </p:cNvPicPr>
            <p:nvPr/>
          </p:nvPicPr>
          <p:blipFill>
            <a:blip r:embed="rId3" cstate="print"/>
            <a:srcRect/>
            <a:stretch>
              <a:fillRect/>
            </a:stretch>
          </p:blipFill>
          <p:spPr bwMode="auto">
            <a:xfrm>
              <a:off x="3504" y="1776"/>
              <a:ext cx="240" cy="180"/>
            </a:xfrm>
            <a:prstGeom prst="rect">
              <a:avLst/>
            </a:prstGeom>
            <a:noFill/>
            <a:ln w="9525">
              <a:noFill/>
              <a:miter lim="800000"/>
              <a:headEnd/>
              <a:tailEnd/>
            </a:ln>
          </p:spPr>
        </p:pic>
      </p:grpSp>
      <p:grpSp>
        <p:nvGrpSpPr>
          <p:cNvPr id="6" name="Group 82"/>
          <p:cNvGrpSpPr>
            <a:grpSpLocks/>
          </p:cNvGrpSpPr>
          <p:nvPr/>
        </p:nvGrpSpPr>
        <p:grpSpPr bwMode="auto">
          <a:xfrm>
            <a:off x="6800850" y="3844925"/>
            <a:ext cx="533400" cy="361950"/>
            <a:chOff x="3504" y="1728"/>
            <a:chExt cx="336" cy="228"/>
          </a:xfrm>
        </p:grpSpPr>
        <p:sp>
          <p:nvSpPr>
            <p:cNvPr id="44085" name="Line 83"/>
            <p:cNvSpPr>
              <a:spLocks noChangeShapeType="1"/>
            </p:cNvSpPr>
            <p:nvPr/>
          </p:nvSpPr>
          <p:spPr bwMode="auto">
            <a:xfrm flipH="1">
              <a:off x="3600" y="1728"/>
              <a:ext cx="240" cy="192"/>
            </a:xfrm>
            <a:prstGeom prst="line">
              <a:avLst/>
            </a:prstGeom>
            <a:noFill/>
            <a:ln w="9525">
              <a:solidFill>
                <a:schemeClr val="tx1"/>
              </a:solidFill>
              <a:round/>
              <a:headEnd/>
              <a:tailEnd/>
            </a:ln>
          </p:spPr>
          <p:txBody>
            <a:bodyPr/>
            <a:lstStyle/>
            <a:p>
              <a:endParaRPr lang="en-US"/>
            </a:p>
          </p:txBody>
        </p:sp>
        <p:pic>
          <p:nvPicPr>
            <p:cNvPr id="44086" name="Picture 84" descr="114_1469"/>
            <p:cNvPicPr>
              <a:picLocks noChangeAspect="1" noChangeArrowheads="1"/>
            </p:cNvPicPr>
            <p:nvPr/>
          </p:nvPicPr>
          <p:blipFill>
            <a:blip r:embed="rId3" cstate="print"/>
            <a:srcRect/>
            <a:stretch>
              <a:fillRect/>
            </a:stretch>
          </p:blipFill>
          <p:spPr bwMode="auto">
            <a:xfrm>
              <a:off x="3504" y="1776"/>
              <a:ext cx="240" cy="180"/>
            </a:xfrm>
            <a:prstGeom prst="rect">
              <a:avLst/>
            </a:prstGeom>
            <a:noFill/>
            <a:ln w="9525">
              <a:noFill/>
              <a:miter lim="800000"/>
              <a:headEnd/>
              <a:tailEnd/>
            </a:ln>
          </p:spPr>
        </p:pic>
      </p:grpSp>
      <p:sp>
        <p:nvSpPr>
          <p:cNvPr id="44039" name="Line 4"/>
          <p:cNvSpPr>
            <a:spLocks noChangeShapeType="1"/>
          </p:cNvSpPr>
          <p:nvPr/>
        </p:nvSpPr>
        <p:spPr bwMode="auto">
          <a:xfrm flipV="1">
            <a:off x="7043738" y="3089275"/>
            <a:ext cx="304800" cy="457200"/>
          </a:xfrm>
          <a:prstGeom prst="line">
            <a:avLst/>
          </a:prstGeom>
          <a:noFill/>
          <a:ln w="38100">
            <a:solidFill>
              <a:schemeClr val="tx1"/>
            </a:solidFill>
            <a:round/>
            <a:headEnd/>
            <a:tailEnd/>
          </a:ln>
        </p:spPr>
        <p:txBody>
          <a:bodyPr/>
          <a:lstStyle/>
          <a:p>
            <a:endParaRPr lang="en-US"/>
          </a:p>
        </p:txBody>
      </p:sp>
      <p:sp>
        <p:nvSpPr>
          <p:cNvPr id="44040" name="Line 5"/>
          <p:cNvSpPr>
            <a:spLocks noChangeShapeType="1"/>
          </p:cNvSpPr>
          <p:nvPr/>
        </p:nvSpPr>
        <p:spPr bwMode="auto">
          <a:xfrm>
            <a:off x="7350125" y="3109913"/>
            <a:ext cx="0" cy="762000"/>
          </a:xfrm>
          <a:prstGeom prst="line">
            <a:avLst/>
          </a:prstGeom>
          <a:noFill/>
          <a:ln w="38100">
            <a:solidFill>
              <a:schemeClr val="tx1"/>
            </a:solidFill>
            <a:round/>
            <a:headEnd/>
            <a:tailEnd/>
          </a:ln>
        </p:spPr>
        <p:txBody>
          <a:bodyPr/>
          <a:lstStyle/>
          <a:p>
            <a:endParaRPr lang="en-US"/>
          </a:p>
        </p:txBody>
      </p:sp>
      <p:sp>
        <p:nvSpPr>
          <p:cNvPr id="44041" name="Line 6"/>
          <p:cNvSpPr>
            <a:spLocks noChangeShapeType="1"/>
          </p:cNvSpPr>
          <p:nvPr/>
        </p:nvSpPr>
        <p:spPr bwMode="auto">
          <a:xfrm>
            <a:off x="7391400" y="3124200"/>
            <a:ext cx="228600" cy="990600"/>
          </a:xfrm>
          <a:prstGeom prst="line">
            <a:avLst/>
          </a:prstGeom>
          <a:noFill/>
          <a:ln w="38100">
            <a:solidFill>
              <a:schemeClr val="tx1"/>
            </a:solidFill>
            <a:round/>
            <a:headEnd/>
            <a:tailEnd/>
          </a:ln>
        </p:spPr>
        <p:txBody>
          <a:bodyPr/>
          <a:lstStyle/>
          <a:p>
            <a:endParaRPr lang="en-US"/>
          </a:p>
        </p:txBody>
      </p:sp>
      <p:sp>
        <p:nvSpPr>
          <p:cNvPr id="44042" name="Oval 8"/>
          <p:cNvSpPr>
            <a:spLocks noChangeArrowheads="1"/>
          </p:cNvSpPr>
          <p:nvPr/>
        </p:nvSpPr>
        <p:spPr bwMode="auto">
          <a:xfrm>
            <a:off x="7239000" y="3733800"/>
            <a:ext cx="228600" cy="228600"/>
          </a:xfrm>
          <a:prstGeom prst="ellipse">
            <a:avLst/>
          </a:prstGeom>
          <a:solidFill>
            <a:srgbClr val="0000FF"/>
          </a:solidFill>
          <a:ln w="9525">
            <a:solidFill>
              <a:schemeClr val="tx1"/>
            </a:solidFill>
            <a:round/>
            <a:headEnd/>
            <a:tailEnd/>
          </a:ln>
        </p:spPr>
        <p:txBody>
          <a:bodyPr wrap="none" anchor="ctr"/>
          <a:lstStyle/>
          <a:p>
            <a:endParaRPr lang="en-US"/>
          </a:p>
        </p:txBody>
      </p:sp>
      <p:sp>
        <p:nvSpPr>
          <p:cNvPr id="44043" name="Oval 9"/>
          <p:cNvSpPr>
            <a:spLocks noChangeArrowheads="1"/>
          </p:cNvSpPr>
          <p:nvPr/>
        </p:nvSpPr>
        <p:spPr bwMode="auto">
          <a:xfrm>
            <a:off x="7543800" y="4038600"/>
            <a:ext cx="228600" cy="228600"/>
          </a:xfrm>
          <a:prstGeom prst="ellipse">
            <a:avLst/>
          </a:prstGeom>
          <a:solidFill>
            <a:srgbClr val="0000FF"/>
          </a:solidFill>
          <a:ln w="9525">
            <a:solidFill>
              <a:schemeClr val="tx1"/>
            </a:solidFill>
            <a:round/>
            <a:headEnd/>
            <a:tailEnd/>
          </a:ln>
        </p:spPr>
        <p:txBody>
          <a:bodyPr wrap="none" anchor="ctr"/>
          <a:lstStyle/>
          <a:p>
            <a:endParaRPr lang="en-US"/>
          </a:p>
        </p:txBody>
      </p:sp>
      <p:sp>
        <p:nvSpPr>
          <p:cNvPr id="44044" name="Oval 10"/>
          <p:cNvSpPr>
            <a:spLocks noChangeArrowheads="1"/>
          </p:cNvSpPr>
          <p:nvPr/>
        </p:nvSpPr>
        <p:spPr bwMode="auto">
          <a:xfrm>
            <a:off x="6934200" y="3429000"/>
            <a:ext cx="228600" cy="228600"/>
          </a:xfrm>
          <a:prstGeom prst="ellipse">
            <a:avLst/>
          </a:prstGeom>
          <a:solidFill>
            <a:srgbClr val="0000FF"/>
          </a:solidFill>
          <a:ln w="9525">
            <a:solidFill>
              <a:schemeClr val="tx1"/>
            </a:solidFill>
            <a:round/>
            <a:headEnd/>
            <a:tailEnd/>
          </a:ln>
        </p:spPr>
        <p:txBody>
          <a:bodyPr wrap="none" anchor="ctr"/>
          <a:lstStyle/>
          <a:p>
            <a:endParaRPr lang="en-US"/>
          </a:p>
        </p:txBody>
      </p:sp>
      <p:sp>
        <p:nvSpPr>
          <p:cNvPr id="44045" name="Line 12"/>
          <p:cNvSpPr>
            <a:spLocks noChangeShapeType="1"/>
          </p:cNvSpPr>
          <p:nvPr/>
        </p:nvSpPr>
        <p:spPr bwMode="auto">
          <a:xfrm flipV="1">
            <a:off x="6129338" y="2212975"/>
            <a:ext cx="304800" cy="457200"/>
          </a:xfrm>
          <a:prstGeom prst="line">
            <a:avLst/>
          </a:prstGeom>
          <a:noFill/>
          <a:ln w="38100">
            <a:solidFill>
              <a:schemeClr val="tx1"/>
            </a:solidFill>
            <a:round/>
            <a:headEnd/>
            <a:tailEnd/>
          </a:ln>
        </p:spPr>
        <p:txBody>
          <a:bodyPr/>
          <a:lstStyle/>
          <a:p>
            <a:endParaRPr lang="en-US"/>
          </a:p>
        </p:txBody>
      </p:sp>
      <p:sp>
        <p:nvSpPr>
          <p:cNvPr id="44046" name="Line 13"/>
          <p:cNvSpPr>
            <a:spLocks noChangeShapeType="1"/>
          </p:cNvSpPr>
          <p:nvPr/>
        </p:nvSpPr>
        <p:spPr bwMode="auto">
          <a:xfrm>
            <a:off x="6435725" y="2233613"/>
            <a:ext cx="0" cy="762000"/>
          </a:xfrm>
          <a:prstGeom prst="line">
            <a:avLst/>
          </a:prstGeom>
          <a:noFill/>
          <a:ln w="38100">
            <a:solidFill>
              <a:schemeClr val="tx1"/>
            </a:solidFill>
            <a:round/>
            <a:headEnd/>
            <a:tailEnd/>
          </a:ln>
        </p:spPr>
        <p:txBody>
          <a:bodyPr/>
          <a:lstStyle/>
          <a:p>
            <a:endParaRPr lang="en-US"/>
          </a:p>
        </p:txBody>
      </p:sp>
      <p:sp>
        <p:nvSpPr>
          <p:cNvPr id="44047" name="Line 14"/>
          <p:cNvSpPr>
            <a:spLocks noChangeShapeType="1"/>
          </p:cNvSpPr>
          <p:nvPr/>
        </p:nvSpPr>
        <p:spPr bwMode="auto">
          <a:xfrm>
            <a:off x="6477000" y="2247900"/>
            <a:ext cx="228600" cy="990600"/>
          </a:xfrm>
          <a:prstGeom prst="line">
            <a:avLst/>
          </a:prstGeom>
          <a:noFill/>
          <a:ln w="38100">
            <a:solidFill>
              <a:schemeClr val="tx1"/>
            </a:solidFill>
            <a:round/>
            <a:headEnd/>
            <a:tailEnd/>
          </a:ln>
        </p:spPr>
        <p:txBody>
          <a:bodyPr/>
          <a:lstStyle/>
          <a:p>
            <a:endParaRPr lang="en-US"/>
          </a:p>
        </p:txBody>
      </p:sp>
      <p:sp>
        <p:nvSpPr>
          <p:cNvPr id="44048" name="Oval 16"/>
          <p:cNvSpPr>
            <a:spLocks noChangeArrowheads="1"/>
          </p:cNvSpPr>
          <p:nvPr/>
        </p:nvSpPr>
        <p:spPr bwMode="auto">
          <a:xfrm>
            <a:off x="6324600" y="2857500"/>
            <a:ext cx="228600" cy="228600"/>
          </a:xfrm>
          <a:prstGeom prst="ellipse">
            <a:avLst/>
          </a:prstGeom>
          <a:solidFill>
            <a:srgbClr val="0000FF"/>
          </a:solidFill>
          <a:ln w="9525">
            <a:solidFill>
              <a:schemeClr val="tx1"/>
            </a:solidFill>
            <a:round/>
            <a:headEnd/>
            <a:tailEnd/>
          </a:ln>
        </p:spPr>
        <p:txBody>
          <a:bodyPr wrap="none" anchor="ctr"/>
          <a:lstStyle/>
          <a:p>
            <a:endParaRPr lang="en-US"/>
          </a:p>
        </p:txBody>
      </p:sp>
      <p:sp>
        <p:nvSpPr>
          <p:cNvPr id="44049" name="Oval 17"/>
          <p:cNvSpPr>
            <a:spLocks noChangeArrowheads="1"/>
          </p:cNvSpPr>
          <p:nvPr/>
        </p:nvSpPr>
        <p:spPr bwMode="auto">
          <a:xfrm>
            <a:off x="6629400" y="3162300"/>
            <a:ext cx="228600" cy="228600"/>
          </a:xfrm>
          <a:prstGeom prst="ellipse">
            <a:avLst/>
          </a:prstGeom>
          <a:solidFill>
            <a:srgbClr val="0000FF"/>
          </a:solidFill>
          <a:ln w="9525">
            <a:solidFill>
              <a:schemeClr val="tx1"/>
            </a:solidFill>
            <a:round/>
            <a:headEnd/>
            <a:tailEnd/>
          </a:ln>
        </p:spPr>
        <p:txBody>
          <a:bodyPr wrap="none" anchor="ctr"/>
          <a:lstStyle/>
          <a:p>
            <a:endParaRPr lang="en-US"/>
          </a:p>
        </p:txBody>
      </p:sp>
      <p:sp>
        <p:nvSpPr>
          <p:cNvPr id="44050" name="Oval 18"/>
          <p:cNvSpPr>
            <a:spLocks noChangeArrowheads="1"/>
          </p:cNvSpPr>
          <p:nvPr/>
        </p:nvSpPr>
        <p:spPr bwMode="auto">
          <a:xfrm>
            <a:off x="6019800" y="2552700"/>
            <a:ext cx="228600" cy="228600"/>
          </a:xfrm>
          <a:prstGeom prst="ellipse">
            <a:avLst/>
          </a:prstGeom>
          <a:solidFill>
            <a:srgbClr val="0000FF"/>
          </a:solidFill>
          <a:ln w="9525">
            <a:solidFill>
              <a:schemeClr val="tx1"/>
            </a:solidFill>
            <a:round/>
            <a:headEnd/>
            <a:tailEnd/>
          </a:ln>
        </p:spPr>
        <p:txBody>
          <a:bodyPr wrap="none" anchor="ctr"/>
          <a:lstStyle/>
          <a:p>
            <a:endParaRPr lang="en-US"/>
          </a:p>
        </p:txBody>
      </p:sp>
      <p:sp>
        <p:nvSpPr>
          <p:cNvPr id="44051" name="Line 20"/>
          <p:cNvSpPr>
            <a:spLocks noChangeShapeType="1"/>
          </p:cNvSpPr>
          <p:nvPr/>
        </p:nvSpPr>
        <p:spPr bwMode="auto">
          <a:xfrm flipV="1">
            <a:off x="5214938" y="1298575"/>
            <a:ext cx="304800" cy="457200"/>
          </a:xfrm>
          <a:prstGeom prst="line">
            <a:avLst/>
          </a:prstGeom>
          <a:noFill/>
          <a:ln w="38100">
            <a:solidFill>
              <a:schemeClr val="tx1"/>
            </a:solidFill>
            <a:round/>
            <a:headEnd/>
            <a:tailEnd/>
          </a:ln>
        </p:spPr>
        <p:txBody>
          <a:bodyPr/>
          <a:lstStyle/>
          <a:p>
            <a:endParaRPr lang="en-US"/>
          </a:p>
        </p:txBody>
      </p:sp>
      <p:sp>
        <p:nvSpPr>
          <p:cNvPr id="44052" name="Line 21"/>
          <p:cNvSpPr>
            <a:spLocks noChangeShapeType="1"/>
          </p:cNvSpPr>
          <p:nvPr/>
        </p:nvSpPr>
        <p:spPr bwMode="auto">
          <a:xfrm>
            <a:off x="5521325" y="1319213"/>
            <a:ext cx="0" cy="762000"/>
          </a:xfrm>
          <a:prstGeom prst="line">
            <a:avLst/>
          </a:prstGeom>
          <a:noFill/>
          <a:ln w="38100">
            <a:solidFill>
              <a:schemeClr val="tx1"/>
            </a:solidFill>
            <a:round/>
            <a:headEnd/>
            <a:tailEnd/>
          </a:ln>
        </p:spPr>
        <p:txBody>
          <a:bodyPr/>
          <a:lstStyle/>
          <a:p>
            <a:endParaRPr lang="en-US"/>
          </a:p>
        </p:txBody>
      </p:sp>
      <p:sp>
        <p:nvSpPr>
          <p:cNvPr id="44053" name="Line 22"/>
          <p:cNvSpPr>
            <a:spLocks noChangeShapeType="1"/>
          </p:cNvSpPr>
          <p:nvPr/>
        </p:nvSpPr>
        <p:spPr bwMode="auto">
          <a:xfrm>
            <a:off x="5562600" y="1333500"/>
            <a:ext cx="228600" cy="990600"/>
          </a:xfrm>
          <a:prstGeom prst="line">
            <a:avLst/>
          </a:prstGeom>
          <a:noFill/>
          <a:ln w="38100">
            <a:solidFill>
              <a:schemeClr val="tx1"/>
            </a:solidFill>
            <a:round/>
            <a:headEnd/>
            <a:tailEnd/>
          </a:ln>
        </p:spPr>
        <p:txBody>
          <a:bodyPr/>
          <a:lstStyle/>
          <a:p>
            <a:endParaRPr lang="en-US"/>
          </a:p>
        </p:txBody>
      </p:sp>
      <p:sp>
        <p:nvSpPr>
          <p:cNvPr id="44054" name="Oval 24"/>
          <p:cNvSpPr>
            <a:spLocks noChangeArrowheads="1"/>
          </p:cNvSpPr>
          <p:nvPr/>
        </p:nvSpPr>
        <p:spPr bwMode="auto">
          <a:xfrm>
            <a:off x="5410200" y="1943100"/>
            <a:ext cx="228600" cy="228600"/>
          </a:xfrm>
          <a:prstGeom prst="ellipse">
            <a:avLst/>
          </a:prstGeom>
          <a:solidFill>
            <a:srgbClr val="0000FF"/>
          </a:solidFill>
          <a:ln w="9525">
            <a:solidFill>
              <a:schemeClr val="tx1"/>
            </a:solidFill>
            <a:round/>
            <a:headEnd/>
            <a:tailEnd/>
          </a:ln>
        </p:spPr>
        <p:txBody>
          <a:bodyPr wrap="none" anchor="ctr"/>
          <a:lstStyle/>
          <a:p>
            <a:endParaRPr lang="en-US"/>
          </a:p>
        </p:txBody>
      </p:sp>
      <p:sp>
        <p:nvSpPr>
          <p:cNvPr id="44055" name="Oval 25"/>
          <p:cNvSpPr>
            <a:spLocks noChangeArrowheads="1"/>
          </p:cNvSpPr>
          <p:nvPr/>
        </p:nvSpPr>
        <p:spPr bwMode="auto">
          <a:xfrm>
            <a:off x="5715000" y="2247900"/>
            <a:ext cx="228600" cy="228600"/>
          </a:xfrm>
          <a:prstGeom prst="ellipse">
            <a:avLst/>
          </a:prstGeom>
          <a:solidFill>
            <a:srgbClr val="0000FF"/>
          </a:solidFill>
          <a:ln w="9525">
            <a:solidFill>
              <a:schemeClr val="tx1"/>
            </a:solidFill>
            <a:round/>
            <a:headEnd/>
            <a:tailEnd/>
          </a:ln>
        </p:spPr>
        <p:txBody>
          <a:bodyPr wrap="none" anchor="ctr"/>
          <a:lstStyle/>
          <a:p>
            <a:endParaRPr lang="en-US"/>
          </a:p>
        </p:txBody>
      </p:sp>
      <p:sp>
        <p:nvSpPr>
          <p:cNvPr id="44056" name="Line 31"/>
          <p:cNvSpPr>
            <a:spLocks noChangeShapeType="1"/>
          </p:cNvSpPr>
          <p:nvPr/>
        </p:nvSpPr>
        <p:spPr bwMode="auto">
          <a:xfrm flipV="1">
            <a:off x="5562600" y="381000"/>
            <a:ext cx="685800" cy="914400"/>
          </a:xfrm>
          <a:prstGeom prst="line">
            <a:avLst/>
          </a:prstGeom>
          <a:noFill/>
          <a:ln w="38100">
            <a:solidFill>
              <a:schemeClr val="tx1"/>
            </a:solidFill>
            <a:round/>
            <a:headEnd/>
            <a:tailEnd/>
          </a:ln>
        </p:spPr>
        <p:txBody>
          <a:bodyPr/>
          <a:lstStyle/>
          <a:p>
            <a:endParaRPr lang="en-US"/>
          </a:p>
        </p:txBody>
      </p:sp>
      <p:sp>
        <p:nvSpPr>
          <p:cNvPr id="44057" name="Line 32"/>
          <p:cNvSpPr>
            <a:spLocks noChangeShapeType="1"/>
          </p:cNvSpPr>
          <p:nvPr/>
        </p:nvSpPr>
        <p:spPr bwMode="auto">
          <a:xfrm flipV="1">
            <a:off x="6400800" y="457200"/>
            <a:ext cx="0" cy="1752600"/>
          </a:xfrm>
          <a:prstGeom prst="line">
            <a:avLst/>
          </a:prstGeom>
          <a:noFill/>
          <a:ln w="38100">
            <a:solidFill>
              <a:schemeClr val="tx1"/>
            </a:solidFill>
            <a:round/>
            <a:headEnd/>
            <a:tailEnd/>
          </a:ln>
        </p:spPr>
        <p:txBody>
          <a:bodyPr/>
          <a:lstStyle/>
          <a:p>
            <a:endParaRPr lang="en-US"/>
          </a:p>
        </p:txBody>
      </p:sp>
      <p:sp>
        <p:nvSpPr>
          <p:cNvPr id="44058" name="Line 33"/>
          <p:cNvSpPr>
            <a:spLocks noChangeShapeType="1"/>
          </p:cNvSpPr>
          <p:nvPr/>
        </p:nvSpPr>
        <p:spPr bwMode="auto">
          <a:xfrm flipH="1" flipV="1">
            <a:off x="6553200" y="457200"/>
            <a:ext cx="838200" cy="2667000"/>
          </a:xfrm>
          <a:prstGeom prst="line">
            <a:avLst/>
          </a:prstGeom>
          <a:noFill/>
          <a:ln w="38100">
            <a:solidFill>
              <a:schemeClr val="tx1"/>
            </a:solidFill>
            <a:round/>
            <a:headEnd/>
            <a:tailEnd/>
          </a:ln>
        </p:spPr>
        <p:txBody>
          <a:bodyPr/>
          <a:lstStyle/>
          <a:p>
            <a:endParaRPr lang="en-US"/>
          </a:p>
        </p:txBody>
      </p:sp>
      <p:sp>
        <p:nvSpPr>
          <p:cNvPr id="44059" name="AutoShape 44"/>
          <p:cNvSpPr>
            <a:spLocks noChangeAspect="1" noChangeArrowheads="1"/>
          </p:cNvSpPr>
          <p:nvPr/>
        </p:nvSpPr>
        <p:spPr bwMode="auto">
          <a:xfrm>
            <a:off x="6134100" y="103188"/>
            <a:ext cx="569913" cy="571500"/>
          </a:xfrm>
          <a:prstGeom prst="diamond">
            <a:avLst/>
          </a:prstGeom>
          <a:solidFill>
            <a:schemeClr val="tx1"/>
          </a:solidFill>
          <a:ln w="9525">
            <a:solidFill>
              <a:schemeClr val="tx1"/>
            </a:solidFill>
            <a:miter lim="800000"/>
            <a:headEnd/>
            <a:tailEnd/>
          </a:ln>
        </p:spPr>
        <p:txBody>
          <a:bodyPr wrap="none" anchor="ctr"/>
          <a:lstStyle/>
          <a:p>
            <a:endParaRPr lang="en-US"/>
          </a:p>
        </p:txBody>
      </p:sp>
      <p:sp>
        <p:nvSpPr>
          <p:cNvPr id="44060" name="AutoShape 45"/>
          <p:cNvSpPr>
            <a:spLocks noChangeAspect="1" noChangeArrowheads="1"/>
          </p:cNvSpPr>
          <p:nvPr/>
        </p:nvSpPr>
        <p:spPr bwMode="auto">
          <a:xfrm>
            <a:off x="5105400" y="1676400"/>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44061" name="AutoShape 46"/>
          <p:cNvSpPr>
            <a:spLocks noChangeAspect="1" noChangeArrowheads="1"/>
          </p:cNvSpPr>
          <p:nvPr/>
        </p:nvSpPr>
        <p:spPr bwMode="auto">
          <a:xfrm>
            <a:off x="5334000" y="1066800"/>
            <a:ext cx="406400" cy="407988"/>
          </a:xfrm>
          <a:prstGeom prst="octagon">
            <a:avLst>
              <a:gd name="adj" fmla="val 29287"/>
            </a:avLst>
          </a:prstGeom>
          <a:solidFill>
            <a:srgbClr val="008000"/>
          </a:solidFill>
          <a:ln w="9525">
            <a:solidFill>
              <a:schemeClr val="tx1"/>
            </a:solidFill>
            <a:miter lim="800000"/>
            <a:headEnd/>
            <a:tailEnd/>
          </a:ln>
        </p:spPr>
        <p:txBody>
          <a:bodyPr wrap="none" anchor="ctr"/>
          <a:lstStyle/>
          <a:p>
            <a:endParaRPr lang="en-US"/>
          </a:p>
        </p:txBody>
      </p:sp>
      <p:sp>
        <p:nvSpPr>
          <p:cNvPr id="44062" name="AutoShape 63"/>
          <p:cNvSpPr>
            <a:spLocks noChangeAspect="1" noChangeArrowheads="1"/>
          </p:cNvSpPr>
          <p:nvPr/>
        </p:nvSpPr>
        <p:spPr bwMode="auto">
          <a:xfrm>
            <a:off x="6248400" y="1905000"/>
            <a:ext cx="406400" cy="407988"/>
          </a:xfrm>
          <a:prstGeom prst="octagon">
            <a:avLst>
              <a:gd name="adj" fmla="val 29287"/>
            </a:avLst>
          </a:prstGeom>
          <a:solidFill>
            <a:srgbClr val="008000"/>
          </a:solidFill>
          <a:ln w="9525">
            <a:solidFill>
              <a:schemeClr val="tx1"/>
            </a:solidFill>
            <a:miter lim="800000"/>
            <a:headEnd/>
            <a:tailEnd/>
          </a:ln>
        </p:spPr>
        <p:txBody>
          <a:bodyPr wrap="none" anchor="ctr"/>
          <a:lstStyle/>
          <a:p>
            <a:endParaRPr lang="en-US"/>
          </a:p>
        </p:txBody>
      </p:sp>
      <p:sp>
        <p:nvSpPr>
          <p:cNvPr id="44063" name="AutoShape 64"/>
          <p:cNvSpPr>
            <a:spLocks noChangeAspect="1" noChangeArrowheads="1"/>
          </p:cNvSpPr>
          <p:nvPr/>
        </p:nvSpPr>
        <p:spPr bwMode="auto">
          <a:xfrm>
            <a:off x="7162800" y="2819400"/>
            <a:ext cx="406400" cy="407988"/>
          </a:xfrm>
          <a:prstGeom prst="octagon">
            <a:avLst>
              <a:gd name="adj" fmla="val 29287"/>
            </a:avLst>
          </a:prstGeom>
          <a:solidFill>
            <a:srgbClr val="008000"/>
          </a:solidFill>
          <a:ln w="9525">
            <a:solidFill>
              <a:schemeClr val="tx1"/>
            </a:solidFill>
            <a:miter lim="800000"/>
            <a:headEnd/>
            <a:tailEnd/>
          </a:ln>
        </p:spPr>
        <p:txBody>
          <a:bodyPr wrap="none" anchor="ctr"/>
          <a:lstStyle/>
          <a:p>
            <a:endParaRPr lang="en-US"/>
          </a:p>
        </p:txBody>
      </p:sp>
      <p:pic>
        <p:nvPicPr>
          <p:cNvPr id="88129" name="Picture 65" descr="114_1469"/>
          <p:cNvPicPr>
            <a:picLocks noChangeAspect="1" noChangeArrowheads="1"/>
          </p:cNvPicPr>
          <p:nvPr/>
        </p:nvPicPr>
        <p:blipFill>
          <a:blip r:embed="rId4" cstate="print"/>
          <a:srcRect/>
          <a:stretch>
            <a:fillRect/>
          </a:stretch>
        </p:blipFill>
        <p:spPr bwMode="auto">
          <a:xfrm>
            <a:off x="3733800" y="1295400"/>
            <a:ext cx="914400" cy="687388"/>
          </a:xfrm>
          <a:prstGeom prst="rect">
            <a:avLst/>
          </a:prstGeom>
          <a:noFill/>
          <a:ln w="9525">
            <a:noFill/>
            <a:miter lim="800000"/>
            <a:headEnd/>
            <a:tailEnd/>
          </a:ln>
        </p:spPr>
      </p:pic>
      <p:sp>
        <p:nvSpPr>
          <p:cNvPr id="88133" name="Oval 69"/>
          <p:cNvSpPr>
            <a:spLocks noChangeArrowheads="1"/>
          </p:cNvSpPr>
          <p:nvPr/>
        </p:nvSpPr>
        <p:spPr bwMode="auto">
          <a:xfrm>
            <a:off x="4191000" y="1371600"/>
            <a:ext cx="76200" cy="76200"/>
          </a:xfrm>
          <a:prstGeom prst="ellipse">
            <a:avLst/>
          </a:prstGeom>
          <a:noFill/>
          <a:ln w="25400">
            <a:solidFill>
              <a:schemeClr val="bg1"/>
            </a:solidFill>
            <a:round/>
            <a:headEnd/>
            <a:tailEnd/>
          </a:ln>
        </p:spPr>
        <p:txBody>
          <a:bodyPr wrap="none" anchor="ctr"/>
          <a:lstStyle/>
          <a:p>
            <a:endParaRPr lang="en-US"/>
          </a:p>
        </p:txBody>
      </p:sp>
      <p:sp>
        <p:nvSpPr>
          <p:cNvPr id="88134" name="Oval 70"/>
          <p:cNvSpPr>
            <a:spLocks noChangeArrowheads="1"/>
          </p:cNvSpPr>
          <p:nvPr/>
        </p:nvSpPr>
        <p:spPr bwMode="auto">
          <a:xfrm>
            <a:off x="4321175" y="1328738"/>
            <a:ext cx="76200" cy="76200"/>
          </a:xfrm>
          <a:prstGeom prst="ellipse">
            <a:avLst/>
          </a:prstGeom>
          <a:noFill/>
          <a:ln w="25400">
            <a:solidFill>
              <a:schemeClr val="bg1"/>
            </a:solidFill>
            <a:round/>
            <a:headEnd/>
            <a:tailEnd/>
          </a:ln>
        </p:spPr>
        <p:txBody>
          <a:bodyPr wrap="none" anchor="ctr"/>
          <a:lstStyle/>
          <a:p>
            <a:endParaRPr lang="en-US"/>
          </a:p>
        </p:txBody>
      </p:sp>
      <p:sp>
        <p:nvSpPr>
          <p:cNvPr id="88135" name="Oval 71"/>
          <p:cNvSpPr>
            <a:spLocks noChangeArrowheads="1"/>
          </p:cNvSpPr>
          <p:nvPr/>
        </p:nvSpPr>
        <p:spPr bwMode="auto">
          <a:xfrm>
            <a:off x="3910013" y="1643063"/>
            <a:ext cx="152400" cy="152400"/>
          </a:xfrm>
          <a:prstGeom prst="ellipse">
            <a:avLst/>
          </a:prstGeom>
          <a:noFill/>
          <a:ln w="25400">
            <a:solidFill>
              <a:schemeClr val="bg1"/>
            </a:solidFill>
            <a:round/>
            <a:headEnd/>
            <a:tailEnd/>
          </a:ln>
        </p:spPr>
        <p:txBody>
          <a:bodyPr wrap="none" anchor="ctr"/>
          <a:lstStyle/>
          <a:p>
            <a:endParaRPr lang="en-US"/>
          </a:p>
        </p:txBody>
      </p:sp>
      <p:sp>
        <p:nvSpPr>
          <p:cNvPr id="88136" name="Oval 72"/>
          <p:cNvSpPr>
            <a:spLocks noChangeArrowheads="1"/>
          </p:cNvSpPr>
          <p:nvPr/>
        </p:nvSpPr>
        <p:spPr bwMode="auto">
          <a:xfrm>
            <a:off x="4108450" y="1795463"/>
            <a:ext cx="152400" cy="152400"/>
          </a:xfrm>
          <a:prstGeom prst="ellipse">
            <a:avLst/>
          </a:prstGeom>
          <a:noFill/>
          <a:ln w="25400">
            <a:solidFill>
              <a:schemeClr val="bg1"/>
            </a:solidFill>
            <a:round/>
            <a:headEnd/>
            <a:tailEnd/>
          </a:ln>
        </p:spPr>
        <p:txBody>
          <a:bodyPr wrap="none" anchor="ctr"/>
          <a:lstStyle/>
          <a:p>
            <a:endParaRPr lang="en-US"/>
          </a:p>
        </p:txBody>
      </p:sp>
      <p:sp>
        <p:nvSpPr>
          <p:cNvPr id="88137" name="Oval 73"/>
          <p:cNvSpPr>
            <a:spLocks noChangeArrowheads="1"/>
          </p:cNvSpPr>
          <p:nvPr/>
        </p:nvSpPr>
        <p:spPr bwMode="auto">
          <a:xfrm>
            <a:off x="3959225" y="1577975"/>
            <a:ext cx="198438" cy="209550"/>
          </a:xfrm>
          <a:prstGeom prst="ellipse">
            <a:avLst/>
          </a:prstGeom>
          <a:noFill/>
          <a:ln w="25400">
            <a:solidFill>
              <a:schemeClr val="bg1"/>
            </a:solidFill>
            <a:round/>
            <a:headEnd/>
            <a:tailEnd/>
          </a:ln>
        </p:spPr>
        <p:txBody>
          <a:bodyPr wrap="none" anchor="ctr"/>
          <a:lstStyle/>
          <a:p>
            <a:endParaRPr lang="en-US"/>
          </a:p>
        </p:txBody>
      </p:sp>
      <p:sp>
        <p:nvSpPr>
          <p:cNvPr id="88138" name="Line 74"/>
          <p:cNvSpPr>
            <a:spLocks noChangeShapeType="1"/>
          </p:cNvSpPr>
          <p:nvPr/>
        </p:nvSpPr>
        <p:spPr bwMode="auto">
          <a:xfrm flipV="1">
            <a:off x="4343400" y="381000"/>
            <a:ext cx="2057400" cy="990600"/>
          </a:xfrm>
          <a:prstGeom prst="line">
            <a:avLst/>
          </a:prstGeom>
          <a:noFill/>
          <a:ln w="38100">
            <a:solidFill>
              <a:srgbClr val="FF0000"/>
            </a:solidFill>
            <a:round/>
            <a:headEnd/>
            <a:tailEnd type="triangle" w="med" len="med"/>
          </a:ln>
        </p:spPr>
        <p:txBody>
          <a:bodyPr/>
          <a:lstStyle/>
          <a:p>
            <a:endParaRPr lang="en-US"/>
          </a:p>
        </p:txBody>
      </p:sp>
      <p:sp>
        <p:nvSpPr>
          <p:cNvPr id="88139" name="Line 75"/>
          <p:cNvSpPr>
            <a:spLocks noChangeShapeType="1"/>
          </p:cNvSpPr>
          <p:nvPr/>
        </p:nvSpPr>
        <p:spPr bwMode="auto">
          <a:xfrm>
            <a:off x="6400800" y="381000"/>
            <a:ext cx="0" cy="1828800"/>
          </a:xfrm>
          <a:prstGeom prst="line">
            <a:avLst/>
          </a:prstGeom>
          <a:noFill/>
          <a:ln w="38100">
            <a:solidFill>
              <a:srgbClr val="FF0000"/>
            </a:solidFill>
            <a:round/>
            <a:headEnd/>
            <a:tailEnd type="triangle" w="med" len="med"/>
          </a:ln>
        </p:spPr>
        <p:txBody>
          <a:bodyPr/>
          <a:lstStyle/>
          <a:p>
            <a:endParaRPr lang="en-US"/>
          </a:p>
        </p:txBody>
      </p:sp>
      <p:sp>
        <p:nvSpPr>
          <p:cNvPr id="88140" name="Line 76"/>
          <p:cNvSpPr>
            <a:spLocks noChangeShapeType="1"/>
          </p:cNvSpPr>
          <p:nvPr/>
        </p:nvSpPr>
        <p:spPr bwMode="auto">
          <a:xfrm flipH="1">
            <a:off x="6096000" y="2143125"/>
            <a:ext cx="314325" cy="600075"/>
          </a:xfrm>
          <a:prstGeom prst="line">
            <a:avLst/>
          </a:prstGeom>
          <a:noFill/>
          <a:ln w="38100">
            <a:solidFill>
              <a:srgbClr val="FF0000"/>
            </a:solidFill>
            <a:round/>
            <a:headEnd/>
            <a:tailEnd type="triangle" w="med" len="med"/>
          </a:ln>
        </p:spPr>
        <p:txBody>
          <a:bodyPr/>
          <a:lstStyle/>
          <a:p>
            <a:endParaRPr lang="en-US"/>
          </a:p>
        </p:txBody>
      </p:sp>
      <p:sp>
        <p:nvSpPr>
          <p:cNvPr id="88143" name="Line 79"/>
          <p:cNvSpPr>
            <a:spLocks noChangeShapeType="1"/>
          </p:cNvSpPr>
          <p:nvPr/>
        </p:nvSpPr>
        <p:spPr bwMode="auto">
          <a:xfrm flipV="1">
            <a:off x="4219575" y="304800"/>
            <a:ext cx="2257425" cy="1114425"/>
          </a:xfrm>
          <a:prstGeom prst="line">
            <a:avLst/>
          </a:prstGeom>
          <a:noFill/>
          <a:ln w="38100">
            <a:solidFill>
              <a:srgbClr val="FF0000"/>
            </a:solidFill>
            <a:round/>
            <a:headEnd/>
            <a:tailEnd type="triangle" w="med" len="med"/>
          </a:ln>
        </p:spPr>
        <p:txBody>
          <a:bodyPr/>
          <a:lstStyle/>
          <a:p>
            <a:endParaRPr lang="en-US"/>
          </a:p>
        </p:txBody>
      </p:sp>
      <p:sp>
        <p:nvSpPr>
          <p:cNvPr id="88144" name="Line 80"/>
          <p:cNvSpPr>
            <a:spLocks noChangeShapeType="1"/>
          </p:cNvSpPr>
          <p:nvPr/>
        </p:nvSpPr>
        <p:spPr bwMode="auto">
          <a:xfrm>
            <a:off x="6477000" y="304800"/>
            <a:ext cx="862013" cy="2678113"/>
          </a:xfrm>
          <a:prstGeom prst="line">
            <a:avLst/>
          </a:prstGeom>
          <a:noFill/>
          <a:ln w="38100">
            <a:solidFill>
              <a:srgbClr val="FF0000"/>
            </a:solidFill>
            <a:round/>
            <a:headEnd/>
            <a:tailEnd type="triangle" w="med" len="med"/>
          </a:ln>
        </p:spPr>
        <p:txBody>
          <a:bodyPr/>
          <a:lstStyle/>
          <a:p>
            <a:endParaRPr lang="en-US"/>
          </a:p>
        </p:txBody>
      </p:sp>
      <p:sp>
        <p:nvSpPr>
          <p:cNvPr id="88145" name="Line 81"/>
          <p:cNvSpPr>
            <a:spLocks noChangeShapeType="1"/>
          </p:cNvSpPr>
          <p:nvPr/>
        </p:nvSpPr>
        <p:spPr bwMode="auto">
          <a:xfrm>
            <a:off x="7356475" y="2990850"/>
            <a:ext cx="7938" cy="854075"/>
          </a:xfrm>
          <a:prstGeom prst="line">
            <a:avLst/>
          </a:prstGeom>
          <a:noFill/>
          <a:ln w="38100">
            <a:solidFill>
              <a:srgbClr val="FF0000"/>
            </a:solidFill>
            <a:round/>
            <a:headEnd/>
            <a:tailEnd type="triangle" w="med" len="med"/>
          </a:ln>
        </p:spPr>
        <p:txBody>
          <a:bodyPr/>
          <a:lstStyle/>
          <a:p>
            <a:endParaRPr lang="en-US"/>
          </a:p>
        </p:txBody>
      </p:sp>
      <p:sp>
        <p:nvSpPr>
          <p:cNvPr id="88149" name="Line 85"/>
          <p:cNvSpPr>
            <a:spLocks noChangeShapeType="1"/>
          </p:cNvSpPr>
          <p:nvPr/>
        </p:nvSpPr>
        <p:spPr bwMode="auto">
          <a:xfrm flipV="1">
            <a:off x="4171950" y="315913"/>
            <a:ext cx="2201863" cy="1547812"/>
          </a:xfrm>
          <a:prstGeom prst="line">
            <a:avLst/>
          </a:prstGeom>
          <a:noFill/>
          <a:ln w="38100">
            <a:solidFill>
              <a:srgbClr val="FF0000"/>
            </a:solidFill>
            <a:round/>
            <a:headEnd/>
            <a:tailEnd type="triangle" w="med" len="med"/>
          </a:ln>
        </p:spPr>
        <p:txBody>
          <a:bodyPr/>
          <a:lstStyle/>
          <a:p>
            <a:endParaRPr lang="en-US"/>
          </a:p>
        </p:txBody>
      </p:sp>
      <p:sp>
        <p:nvSpPr>
          <p:cNvPr id="88150" name="Line 86"/>
          <p:cNvSpPr>
            <a:spLocks noChangeShapeType="1"/>
          </p:cNvSpPr>
          <p:nvPr/>
        </p:nvSpPr>
        <p:spPr bwMode="auto">
          <a:xfrm>
            <a:off x="6400800" y="381000"/>
            <a:ext cx="0" cy="1828800"/>
          </a:xfrm>
          <a:prstGeom prst="line">
            <a:avLst/>
          </a:prstGeom>
          <a:noFill/>
          <a:ln w="38100">
            <a:solidFill>
              <a:srgbClr val="FF0000"/>
            </a:solidFill>
            <a:round/>
            <a:headEnd/>
            <a:tailEnd type="triangle" w="med" len="med"/>
          </a:ln>
        </p:spPr>
        <p:txBody>
          <a:bodyPr/>
          <a:lstStyle/>
          <a:p>
            <a:endParaRPr lang="en-US"/>
          </a:p>
        </p:txBody>
      </p:sp>
      <p:sp>
        <p:nvSpPr>
          <p:cNvPr id="88151" name="Line 87"/>
          <p:cNvSpPr>
            <a:spLocks noChangeShapeType="1"/>
          </p:cNvSpPr>
          <p:nvPr/>
        </p:nvSpPr>
        <p:spPr bwMode="auto">
          <a:xfrm flipH="1">
            <a:off x="6438900" y="2163763"/>
            <a:ext cx="0" cy="800100"/>
          </a:xfrm>
          <a:prstGeom prst="line">
            <a:avLst/>
          </a:prstGeom>
          <a:noFill/>
          <a:ln w="38100">
            <a:solidFill>
              <a:srgbClr val="FF0000"/>
            </a:solidFill>
            <a:round/>
            <a:headEnd/>
            <a:tailEnd type="triangle" w="med" len="med"/>
          </a:ln>
        </p:spPr>
        <p:txBody>
          <a:bodyPr/>
          <a:lstStyle/>
          <a:p>
            <a:endParaRPr lang="en-US"/>
          </a:p>
        </p:txBody>
      </p:sp>
      <p:sp>
        <p:nvSpPr>
          <p:cNvPr id="88158" name="Line 94"/>
          <p:cNvSpPr>
            <a:spLocks noChangeShapeType="1"/>
          </p:cNvSpPr>
          <p:nvPr/>
        </p:nvSpPr>
        <p:spPr bwMode="auto">
          <a:xfrm>
            <a:off x="6477000" y="304800"/>
            <a:ext cx="838200" cy="2667000"/>
          </a:xfrm>
          <a:prstGeom prst="line">
            <a:avLst/>
          </a:prstGeom>
          <a:noFill/>
          <a:ln w="38100">
            <a:solidFill>
              <a:srgbClr val="FF0000"/>
            </a:solidFill>
            <a:round/>
            <a:headEnd/>
            <a:tailEnd type="triangle" w="med" len="med"/>
          </a:ln>
        </p:spPr>
        <p:txBody>
          <a:bodyPr/>
          <a:lstStyle/>
          <a:p>
            <a:endParaRPr lang="en-US"/>
          </a:p>
        </p:txBody>
      </p:sp>
      <p:sp>
        <p:nvSpPr>
          <p:cNvPr id="88159" name="Line 95"/>
          <p:cNvSpPr>
            <a:spLocks noChangeShapeType="1"/>
          </p:cNvSpPr>
          <p:nvPr/>
        </p:nvSpPr>
        <p:spPr bwMode="auto">
          <a:xfrm>
            <a:off x="7315200" y="2971800"/>
            <a:ext cx="0" cy="838200"/>
          </a:xfrm>
          <a:prstGeom prst="line">
            <a:avLst/>
          </a:prstGeom>
          <a:noFill/>
          <a:ln w="38100">
            <a:solidFill>
              <a:srgbClr val="FF0000"/>
            </a:solidFill>
            <a:round/>
            <a:headEnd/>
            <a:tailEnd type="triangle" w="med" len="med"/>
          </a:ln>
        </p:spPr>
        <p:txBody>
          <a:bodyPr/>
          <a:lstStyle/>
          <a:p>
            <a:endParaRPr lang="en-US"/>
          </a:p>
        </p:txBody>
      </p:sp>
      <p:sp>
        <p:nvSpPr>
          <p:cNvPr id="88160" name="Line 96"/>
          <p:cNvSpPr>
            <a:spLocks noChangeShapeType="1"/>
          </p:cNvSpPr>
          <p:nvPr/>
        </p:nvSpPr>
        <p:spPr bwMode="auto">
          <a:xfrm flipV="1">
            <a:off x="3962400" y="304800"/>
            <a:ext cx="2514600" cy="1428750"/>
          </a:xfrm>
          <a:prstGeom prst="line">
            <a:avLst/>
          </a:prstGeom>
          <a:noFill/>
          <a:ln w="38100">
            <a:solidFill>
              <a:srgbClr val="FF0000"/>
            </a:solidFill>
            <a:round/>
            <a:headEnd/>
            <a:tailEnd type="triangle" w="med" len="med"/>
          </a:ln>
        </p:spPr>
        <p:txBody>
          <a:bodyPr/>
          <a:lstStyle/>
          <a:p>
            <a:endParaRPr lang="en-US"/>
          </a:p>
        </p:txBody>
      </p:sp>
      <p:sp>
        <p:nvSpPr>
          <p:cNvPr id="88161" name="Line 97"/>
          <p:cNvSpPr>
            <a:spLocks noChangeShapeType="1"/>
          </p:cNvSpPr>
          <p:nvPr/>
        </p:nvSpPr>
        <p:spPr bwMode="auto">
          <a:xfrm flipV="1">
            <a:off x="4025900" y="319088"/>
            <a:ext cx="2427288" cy="1366837"/>
          </a:xfrm>
          <a:prstGeom prst="line">
            <a:avLst/>
          </a:prstGeom>
          <a:noFill/>
          <a:ln w="38100">
            <a:solidFill>
              <a:srgbClr val="FF0000"/>
            </a:solidFill>
            <a:round/>
            <a:headEnd/>
            <a:tailEnd type="triangle" w="med" len="med"/>
          </a:ln>
        </p:spPr>
        <p:txBody>
          <a:bodyPr/>
          <a:lstStyle/>
          <a:p>
            <a:endParaRPr lang="en-US"/>
          </a:p>
        </p:txBody>
      </p:sp>
      <p:sp>
        <p:nvSpPr>
          <p:cNvPr id="88162" name="Line 98"/>
          <p:cNvSpPr>
            <a:spLocks noChangeShapeType="1"/>
          </p:cNvSpPr>
          <p:nvPr/>
        </p:nvSpPr>
        <p:spPr bwMode="auto">
          <a:xfrm>
            <a:off x="6457950" y="307975"/>
            <a:ext cx="917575" cy="2701925"/>
          </a:xfrm>
          <a:prstGeom prst="line">
            <a:avLst/>
          </a:prstGeom>
          <a:noFill/>
          <a:ln w="38100">
            <a:solidFill>
              <a:srgbClr val="FF0000"/>
            </a:solidFill>
            <a:round/>
            <a:headEnd/>
            <a:tailEnd type="triangle" w="med" len="med"/>
          </a:ln>
        </p:spPr>
        <p:txBody>
          <a:bodyPr/>
          <a:lstStyle/>
          <a:p>
            <a:endParaRPr lang="en-US"/>
          </a:p>
        </p:txBody>
      </p:sp>
      <p:sp>
        <p:nvSpPr>
          <p:cNvPr id="88164" name="Line 100"/>
          <p:cNvSpPr>
            <a:spLocks noChangeShapeType="1"/>
          </p:cNvSpPr>
          <p:nvPr/>
        </p:nvSpPr>
        <p:spPr bwMode="auto">
          <a:xfrm>
            <a:off x="7361238" y="2971800"/>
            <a:ext cx="258762" cy="1162050"/>
          </a:xfrm>
          <a:prstGeom prst="line">
            <a:avLst/>
          </a:prstGeom>
          <a:noFill/>
          <a:ln w="38100">
            <a:solidFill>
              <a:srgbClr val="FF0000"/>
            </a:solidFill>
            <a:round/>
            <a:headEnd/>
            <a:tailEnd type="triangle" w="med" len="me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8129"/>
                                        </p:tgtEl>
                                        <p:attrNameLst>
                                          <p:attrName>style.visibility</p:attrName>
                                        </p:attrNameLst>
                                      </p:cBhvr>
                                      <p:to>
                                        <p:strVal val="visible"/>
                                      </p:to>
                                    </p:set>
                                    <p:animEffect transition="in" filter="dissolve">
                                      <p:cBhvr>
                                        <p:cTn id="7" dur="500"/>
                                        <p:tgtEl>
                                          <p:spTgt spid="88129"/>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88134"/>
                                        </p:tgtEl>
                                        <p:attrNameLst>
                                          <p:attrName>style.visibility</p:attrName>
                                        </p:attrNameLst>
                                      </p:cBhvr>
                                      <p:to>
                                        <p:strVal val="visible"/>
                                      </p:to>
                                    </p:set>
                                    <p:animEffect transition="in" filter="dissolve">
                                      <p:cBhvr>
                                        <p:cTn id="11" dur="500"/>
                                        <p:tgtEl>
                                          <p:spTgt spid="88134"/>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88138"/>
                                        </p:tgtEl>
                                        <p:attrNameLst>
                                          <p:attrName>style.visibility</p:attrName>
                                        </p:attrNameLst>
                                      </p:cBhvr>
                                      <p:to>
                                        <p:strVal val="visible"/>
                                      </p:to>
                                    </p:set>
                                    <p:animEffect transition="in" filter="wipe(left)">
                                      <p:cBhvr>
                                        <p:cTn id="15" dur="500"/>
                                        <p:tgtEl>
                                          <p:spTgt spid="88138"/>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88139"/>
                                        </p:tgtEl>
                                        <p:attrNameLst>
                                          <p:attrName>style.visibility</p:attrName>
                                        </p:attrNameLst>
                                      </p:cBhvr>
                                      <p:to>
                                        <p:strVal val="visible"/>
                                      </p:to>
                                    </p:set>
                                    <p:animEffect transition="in" filter="wipe(up)">
                                      <p:cBhvr>
                                        <p:cTn id="19" dur="500"/>
                                        <p:tgtEl>
                                          <p:spTgt spid="88139"/>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88140"/>
                                        </p:tgtEl>
                                        <p:attrNameLst>
                                          <p:attrName>style.visibility</p:attrName>
                                        </p:attrNameLst>
                                      </p:cBhvr>
                                      <p:to>
                                        <p:strVal val="visible"/>
                                      </p:to>
                                    </p:set>
                                    <p:animEffect transition="in" filter="wipe(up)">
                                      <p:cBhvr>
                                        <p:cTn id="23" dur="500"/>
                                        <p:tgtEl>
                                          <p:spTgt spid="88140"/>
                                        </p:tgtEl>
                                      </p:cBhvr>
                                    </p:animEffect>
                                  </p:childTnLst>
                                </p:cTn>
                              </p:par>
                            </p:childTnLst>
                          </p:cTn>
                        </p:par>
                        <p:par>
                          <p:cTn id="24" fill="hold">
                            <p:stCondLst>
                              <p:cond delay="2500"/>
                            </p:stCondLst>
                            <p:childTnLst>
                              <p:par>
                                <p:cTn id="25" presetID="22" presetClass="entr" presetSubtype="2"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right)">
                                      <p:cBhvr>
                                        <p:cTn id="27" dur="500"/>
                                        <p:tgtEl>
                                          <p:spTgt spid="5"/>
                                        </p:tgtEl>
                                      </p:cBhvr>
                                    </p:animEffect>
                                  </p:childTnLst>
                                </p:cTn>
                              </p:par>
                            </p:childTnLst>
                          </p:cTn>
                        </p:par>
                        <p:par>
                          <p:cTn id="28" fill="hold">
                            <p:stCondLst>
                              <p:cond delay="3000"/>
                            </p:stCondLst>
                            <p:childTnLst>
                              <p:par>
                                <p:cTn id="29" presetID="1" presetClass="exit" presetSubtype="0" fill="hold" grpId="1" nodeType="afterEffect">
                                  <p:stCondLst>
                                    <p:cond delay="0"/>
                                  </p:stCondLst>
                                  <p:childTnLst>
                                    <p:set>
                                      <p:cBhvr>
                                        <p:cTn id="30" dur="1" fill="hold">
                                          <p:stCondLst>
                                            <p:cond delay="0"/>
                                          </p:stCondLst>
                                        </p:cTn>
                                        <p:tgtEl>
                                          <p:spTgt spid="88138"/>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88139"/>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88140"/>
                                        </p:tgtEl>
                                        <p:attrNameLst>
                                          <p:attrName>style.visibility</p:attrName>
                                        </p:attrNameLst>
                                      </p:cBhvr>
                                      <p:to>
                                        <p:strVal val="hidden"/>
                                      </p:to>
                                    </p:set>
                                  </p:childTnLst>
                                </p:cTn>
                              </p:par>
                            </p:childTnLst>
                          </p:cTn>
                        </p:par>
                        <p:par>
                          <p:cTn id="35" fill="hold">
                            <p:stCondLst>
                              <p:cond delay="3000"/>
                            </p:stCondLst>
                            <p:childTnLst>
                              <p:par>
                                <p:cTn id="36" presetID="9" presetClass="entr" presetSubtype="0" fill="hold" grpId="0" nodeType="afterEffect">
                                  <p:stCondLst>
                                    <p:cond delay="0"/>
                                  </p:stCondLst>
                                  <p:childTnLst>
                                    <p:set>
                                      <p:cBhvr>
                                        <p:cTn id="37" dur="1" fill="hold">
                                          <p:stCondLst>
                                            <p:cond delay="0"/>
                                          </p:stCondLst>
                                        </p:cTn>
                                        <p:tgtEl>
                                          <p:spTgt spid="88133"/>
                                        </p:tgtEl>
                                        <p:attrNameLst>
                                          <p:attrName>style.visibility</p:attrName>
                                        </p:attrNameLst>
                                      </p:cBhvr>
                                      <p:to>
                                        <p:strVal val="visible"/>
                                      </p:to>
                                    </p:set>
                                    <p:animEffect transition="in" filter="dissolve">
                                      <p:cBhvr>
                                        <p:cTn id="38" dur="500"/>
                                        <p:tgtEl>
                                          <p:spTgt spid="88133"/>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88143"/>
                                        </p:tgtEl>
                                        <p:attrNameLst>
                                          <p:attrName>style.visibility</p:attrName>
                                        </p:attrNameLst>
                                      </p:cBhvr>
                                      <p:to>
                                        <p:strVal val="visible"/>
                                      </p:to>
                                    </p:set>
                                    <p:animEffect transition="in" filter="wipe(left)">
                                      <p:cBhvr>
                                        <p:cTn id="42" dur="500"/>
                                        <p:tgtEl>
                                          <p:spTgt spid="88143"/>
                                        </p:tgtEl>
                                      </p:cBhvr>
                                    </p:animEffect>
                                  </p:childTnLst>
                                </p:cTn>
                              </p:par>
                            </p:childTnLst>
                          </p:cTn>
                        </p:par>
                        <p:par>
                          <p:cTn id="43" fill="hold">
                            <p:stCondLst>
                              <p:cond delay="4000"/>
                            </p:stCondLst>
                            <p:childTnLst>
                              <p:par>
                                <p:cTn id="44" presetID="22" presetClass="entr" presetSubtype="1" fill="hold" grpId="0" nodeType="afterEffect">
                                  <p:stCondLst>
                                    <p:cond delay="0"/>
                                  </p:stCondLst>
                                  <p:childTnLst>
                                    <p:set>
                                      <p:cBhvr>
                                        <p:cTn id="45" dur="1" fill="hold">
                                          <p:stCondLst>
                                            <p:cond delay="0"/>
                                          </p:stCondLst>
                                        </p:cTn>
                                        <p:tgtEl>
                                          <p:spTgt spid="88144"/>
                                        </p:tgtEl>
                                        <p:attrNameLst>
                                          <p:attrName>style.visibility</p:attrName>
                                        </p:attrNameLst>
                                      </p:cBhvr>
                                      <p:to>
                                        <p:strVal val="visible"/>
                                      </p:to>
                                    </p:set>
                                    <p:animEffect transition="in" filter="wipe(up)">
                                      <p:cBhvr>
                                        <p:cTn id="46" dur="500"/>
                                        <p:tgtEl>
                                          <p:spTgt spid="88144"/>
                                        </p:tgtEl>
                                      </p:cBhvr>
                                    </p:animEffect>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88145"/>
                                        </p:tgtEl>
                                        <p:attrNameLst>
                                          <p:attrName>style.visibility</p:attrName>
                                        </p:attrNameLst>
                                      </p:cBhvr>
                                      <p:to>
                                        <p:strVal val="visible"/>
                                      </p:to>
                                    </p:set>
                                    <p:animEffect transition="in" filter="wipe(up)">
                                      <p:cBhvr>
                                        <p:cTn id="50" dur="500"/>
                                        <p:tgtEl>
                                          <p:spTgt spid="88145"/>
                                        </p:tgtEl>
                                      </p:cBhvr>
                                    </p:animEffect>
                                  </p:childTnLst>
                                </p:cTn>
                              </p:par>
                            </p:childTnLst>
                          </p:cTn>
                        </p:par>
                        <p:par>
                          <p:cTn id="51" fill="hold">
                            <p:stCondLst>
                              <p:cond delay="5000"/>
                            </p:stCondLst>
                            <p:childTnLst>
                              <p:par>
                                <p:cTn id="52" presetID="22" presetClass="entr" presetSubtype="2" fill="hold" nodeType="after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wipe(right)">
                                      <p:cBhvr>
                                        <p:cTn id="54" dur="500"/>
                                        <p:tgtEl>
                                          <p:spTgt spid="6"/>
                                        </p:tgtEl>
                                      </p:cBhvr>
                                    </p:animEffect>
                                  </p:childTnLst>
                                </p:cTn>
                              </p:par>
                            </p:childTnLst>
                          </p:cTn>
                        </p:par>
                        <p:par>
                          <p:cTn id="55" fill="hold">
                            <p:stCondLst>
                              <p:cond delay="5500"/>
                            </p:stCondLst>
                            <p:childTnLst>
                              <p:par>
                                <p:cTn id="56" presetID="1" presetClass="exit" presetSubtype="0" fill="hold" grpId="1" nodeType="afterEffect">
                                  <p:stCondLst>
                                    <p:cond delay="0"/>
                                  </p:stCondLst>
                                  <p:childTnLst>
                                    <p:set>
                                      <p:cBhvr>
                                        <p:cTn id="57" dur="1" fill="hold">
                                          <p:stCondLst>
                                            <p:cond delay="0"/>
                                          </p:stCondLst>
                                        </p:cTn>
                                        <p:tgtEl>
                                          <p:spTgt spid="88144"/>
                                        </p:tgtEl>
                                        <p:attrNameLst>
                                          <p:attrName>style.visibility</p:attrName>
                                        </p:attrNameLst>
                                      </p:cBhvr>
                                      <p:to>
                                        <p:strVal val="hidden"/>
                                      </p:to>
                                    </p:set>
                                  </p:childTnLst>
                                </p:cTn>
                              </p:par>
                              <p:par>
                                <p:cTn id="58" presetID="1" presetClass="exit" presetSubtype="0" fill="hold" grpId="1" nodeType="withEffect">
                                  <p:stCondLst>
                                    <p:cond delay="0"/>
                                  </p:stCondLst>
                                  <p:childTnLst>
                                    <p:set>
                                      <p:cBhvr>
                                        <p:cTn id="59" dur="1" fill="hold">
                                          <p:stCondLst>
                                            <p:cond delay="0"/>
                                          </p:stCondLst>
                                        </p:cTn>
                                        <p:tgtEl>
                                          <p:spTgt spid="88145"/>
                                        </p:tgtEl>
                                        <p:attrNameLst>
                                          <p:attrName>style.visibility</p:attrName>
                                        </p:attrNameLst>
                                      </p:cBhvr>
                                      <p:to>
                                        <p:strVal val="hidden"/>
                                      </p:to>
                                    </p:set>
                                  </p:childTnLst>
                                </p:cTn>
                              </p:par>
                              <p:par>
                                <p:cTn id="60" presetID="1" presetClass="exit" presetSubtype="0" fill="hold" grpId="1" nodeType="withEffect">
                                  <p:stCondLst>
                                    <p:cond delay="0"/>
                                  </p:stCondLst>
                                  <p:childTnLst>
                                    <p:set>
                                      <p:cBhvr>
                                        <p:cTn id="61" dur="1" fill="hold">
                                          <p:stCondLst>
                                            <p:cond delay="0"/>
                                          </p:stCondLst>
                                        </p:cTn>
                                        <p:tgtEl>
                                          <p:spTgt spid="88143"/>
                                        </p:tgtEl>
                                        <p:attrNameLst>
                                          <p:attrName>style.visibility</p:attrName>
                                        </p:attrNameLst>
                                      </p:cBhvr>
                                      <p:to>
                                        <p:strVal val="hidden"/>
                                      </p:to>
                                    </p:set>
                                  </p:childTnLst>
                                </p:cTn>
                              </p:par>
                            </p:childTnLst>
                          </p:cTn>
                        </p:par>
                        <p:par>
                          <p:cTn id="62" fill="hold">
                            <p:stCondLst>
                              <p:cond delay="5500"/>
                            </p:stCondLst>
                            <p:childTnLst>
                              <p:par>
                                <p:cTn id="63" presetID="9" presetClass="entr" presetSubtype="0" fill="hold" grpId="0" nodeType="afterEffect">
                                  <p:stCondLst>
                                    <p:cond delay="0"/>
                                  </p:stCondLst>
                                  <p:childTnLst>
                                    <p:set>
                                      <p:cBhvr>
                                        <p:cTn id="64" dur="1" fill="hold">
                                          <p:stCondLst>
                                            <p:cond delay="0"/>
                                          </p:stCondLst>
                                        </p:cTn>
                                        <p:tgtEl>
                                          <p:spTgt spid="88136"/>
                                        </p:tgtEl>
                                        <p:attrNameLst>
                                          <p:attrName>style.visibility</p:attrName>
                                        </p:attrNameLst>
                                      </p:cBhvr>
                                      <p:to>
                                        <p:strVal val="visible"/>
                                      </p:to>
                                    </p:set>
                                    <p:animEffect transition="in" filter="dissolve">
                                      <p:cBhvr>
                                        <p:cTn id="65" dur="500"/>
                                        <p:tgtEl>
                                          <p:spTgt spid="88136"/>
                                        </p:tgtEl>
                                      </p:cBhvr>
                                    </p:animEffect>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88149"/>
                                        </p:tgtEl>
                                        <p:attrNameLst>
                                          <p:attrName>style.visibility</p:attrName>
                                        </p:attrNameLst>
                                      </p:cBhvr>
                                      <p:to>
                                        <p:strVal val="visible"/>
                                      </p:to>
                                    </p:set>
                                    <p:animEffect transition="in" filter="wipe(left)">
                                      <p:cBhvr>
                                        <p:cTn id="69" dur="500"/>
                                        <p:tgtEl>
                                          <p:spTgt spid="88149"/>
                                        </p:tgtEl>
                                      </p:cBhvr>
                                    </p:animEffect>
                                  </p:childTnLst>
                                </p:cTn>
                              </p:par>
                            </p:childTnLst>
                          </p:cTn>
                        </p:par>
                        <p:par>
                          <p:cTn id="70" fill="hold">
                            <p:stCondLst>
                              <p:cond delay="6500"/>
                            </p:stCondLst>
                            <p:childTnLst>
                              <p:par>
                                <p:cTn id="71" presetID="22" presetClass="entr" presetSubtype="1" fill="hold" grpId="0" nodeType="afterEffect">
                                  <p:stCondLst>
                                    <p:cond delay="0"/>
                                  </p:stCondLst>
                                  <p:childTnLst>
                                    <p:set>
                                      <p:cBhvr>
                                        <p:cTn id="72" dur="1" fill="hold">
                                          <p:stCondLst>
                                            <p:cond delay="0"/>
                                          </p:stCondLst>
                                        </p:cTn>
                                        <p:tgtEl>
                                          <p:spTgt spid="88150"/>
                                        </p:tgtEl>
                                        <p:attrNameLst>
                                          <p:attrName>style.visibility</p:attrName>
                                        </p:attrNameLst>
                                      </p:cBhvr>
                                      <p:to>
                                        <p:strVal val="visible"/>
                                      </p:to>
                                    </p:set>
                                    <p:animEffect transition="in" filter="wipe(up)">
                                      <p:cBhvr>
                                        <p:cTn id="73" dur="500"/>
                                        <p:tgtEl>
                                          <p:spTgt spid="88150"/>
                                        </p:tgtEl>
                                      </p:cBhvr>
                                    </p:animEffect>
                                  </p:childTnLst>
                                </p:cTn>
                              </p:par>
                            </p:childTnLst>
                          </p:cTn>
                        </p:par>
                        <p:par>
                          <p:cTn id="74" fill="hold">
                            <p:stCondLst>
                              <p:cond delay="7000"/>
                            </p:stCondLst>
                            <p:childTnLst>
                              <p:par>
                                <p:cTn id="75" presetID="22" presetClass="entr" presetSubtype="1" fill="hold" grpId="0" nodeType="afterEffect">
                                  <p:stCondLst>
                                    <p:cond delay="0"/>
                                  </p:stCondLst>
                                  <p:childTnLst>
                                    <p:set>
                                      <p:cBhvr>
                                        <p:cTn id="76" dur="1" fill="hold">
                                          <p:stCondLst>
                                            <p:cond delay="0"/>
                                          </p:stCondLst>
                                        </p:cTn>
                                        <p:tgtEl>
                                          <p:spTgt spid="88151"/>
                                        </p:tgtEl>
                                        <p:attrNameLst>
                                          <p:attrName>style.visibility</p:attrName>
                                        </p:attrNameLst>
                                      </p:cBhvr>
                                      <p:to>
                                        <p:strVal val="visible"/>
                                      </p:to>
                                    </p:set>
                                    <p:animEffect transition="in" filter="wipe(up)">
                                      <p:cBhvr>
                                        <p:cTn id="77" dur="500"/>
                                        <p:tgtEl>
                                          <p:spTgt spid="88151"/>
                                        </p:tgtEl>
                                      </p:cBhvr>
                                    </p:animEffect>
                                  </p:childTnLst>
                                </p:cTn>
                              </p:par>
                            </p:childTnLst>
                          </p:cTn>
                        </p:par>
                        <p:par>
                          <p:cTn id="78" fill="hold">
                            <p:stCondLst>
                              <p:cond delay="7500"/>
                            </p:stCondLst>
                            <p:childTnLst>
                              <p:par>
                                <p:cTn id="79" presetID="22" presetClass="entr" presetSubtype="2" fill="hold" nodeType="afterEffect">
                                  <p:stCondLst>
                                    <p:cond delay="0"/>
                                  </p:stCondLst>
                                  <p:childTnLst>
                                    <p:set>
                                      <p:cBhvr>
                                        <p:cTn id="80" dur="1" fill="hold">
                                          <p:stCondLst>
                                            <p:cond delay="0"/>
                                          </p:stCondLst>
                                        </p:cTn>
                                        <p:tgtEl>
                                          <p:spTgt spid="3"/>
                                        </p:tgtEl>
                                        <p:attrNameLst>
                                          <p:attrName>style.visibility</p:attrName>
                                        </p:attrNameLst>
                                      </p:cBhvr>
                                      <p:to>
                                        <p:strVal val="visible"/>
                                      </p:to>
                                    </p:set>
                                    <p:animEffect transition="in" filter="wipe(right)">
                                      <p:cBhvr>
                                        <p:cTn id="81" dur="500"/>
                                        <p:tgtEl>
                                          <p:spTgt spid="3"/>
                                        </p:tgtEl>
                                      </p:cBhvr>
                                    </p:animEffect>
                                  </p:childTnLst>
                                </p:cTn>
                              </p:par>
                            </p:childTnLst>
                          </p:cTn>
                        </p:par>
                        <p:par>
                          <p:cTn id="82" fill="hold">
                            <p:stCondLst>
                              <p:cond delay="8000"/>
                            </p:stCondLst>
                            <p:childTnLst>
                              <p:par>
                                <p:cTn id="83" presetID="1" presetClass="exit" presetSubtype="0" fill="hold" grpId="1" nodeType="afterEffect">
                                  <p:stCondLst>
                                    <p:cond delay="0"/>
                                  </p:stCondLst>
                                  <p:childTnLst>
                                    <p:set>
                                      <p:cBhvr>
                                        <p:cTn id="84" dur="1" fill="hold">
                                          <p:stCondLst>
                                            <p:cond delay="0"/>
                                          </p:stCondLst>
                                        </p:cTn>
                                        <p:tgtEl>
                                          <p:spTgt spid="88149"/>
                                        </p:tgtEl>
                                        <p:attrNameLst>
                                          <p:attrName>style.visibility</p:attrName>
                                        </p:attrNameLst>
                                      </p:cBhvr>
                                      <p:to>
                                        <p:strVal val="hidden"/>
                                      </p:to>
                                    </p:set>
                                  </p:childTnLst>
                                </p:cTn>
                              </p:par>
                              <p:par>
                                <p:cTn id="85" presetID="1" presetClass="exit" presetSubtype="0" fill="hold" grpId="1" nodeType="withEffect">
                                  <p:stCondLst>
                                    <p:cond delay="0"/>
                                  </p:stCondLst>
                                  <p:childTnLst>
                                    <p:set>
                                      <p:cBhvr>
                                        <p:cTn id="86" dur="1" fill="hold">
                                          <p:stCondLst>
                                            <p:cond delay="0"/>
                                          </p:stCondLst>
                                        </p:cTn>
                                        <p:tgtEl>
                                          <p:spTgt spid="88150"/>
                                        </p:tgtEl>
                                        <p:attrNameLst>
                                          <p:attrName>style.visibility</p:attrName>
                                        </p:attrNameLst>
                                      </p:cBhvr>
                                      <p:to>
                                        <p:strVal val="hidden"/>
                                      </p:to>
                                    </p:set>
                                  </p:childTnLst>
                                </p:cTn>
                              </p:par>
                              <p:par>
                                <p:cTn id="87" presetID="1" presetClass="exit" presetSubtype="0" fill="hold" grpId="1" nodeType="withEffect">
                                  <p:stCondLst>
                                    <p:cond delay="0"/>
                                  </p:stCondLst>
                                  <p:childTnLst>
                                    <p:set>
                                      <p:cBhvr>
                                        <p:cTn id="88" dur="1" fill="hold">
                                          <p:stCondLst>
                                            <p:cond delay="0"/>
                                          </p:stCondLst>
                                        </p:cTn>
                                        <p:tgtEl>
                                          <p:spTgt spid="88151"/>
                                        </p:tgtEl>
                                        <p:attrNameLst>
                                          <p:attrName>style.visibility</p:attrName>
                                        </p:attrNameLst>
                                      </p:cBhvr>
                                      <p:to>
                                        <p:strVal val="hidden"/>
                                      </p:to>
                                    </p:set>
                                  </p:childTnLst>
                                </p:cTn>
                              </p:par>
                            </p:childTnLst>
                          </p:cTn>
                        </p:par>
                        <p:par>
                          <p:cTn id="89" fill="hold">
                            <p:stCondLst>
                              <p:cond delay="8000"/>
                            </p:stCondLst>
                            <p:childTnLst>
                              <p:par>
                                <p:cTn id="90" presetID="9" presetClass="entr" presetSubtype="0" fill="hold" grpId="0" nodeType="afterEffect">
                                  <p:stCondLst>
                                    <p:cond delay="0"/>
                                  </p:stCondLst>
                                  <p:childTnLst>
                                    <p:set>
                                      <p:cBhvr>
                                        <p:cTn id="91" dur="1" fill="hold">
                                          <p:stCondLst>
                                            <p:cond delay="0"/>
                                          </p:stCondLst>
                                        </p:cTn>
                                        <p:tgtEl>
                                          <p:spTgt spid="88135"/>
                                        </p:tgtEl>
                                        <p:attrNameLst>
                                          <p:attrName>style.visibility</p:attrName>
                                        </p:attrNameLst>
                                      </p:cBhvr>
                                      <p:to>
                                        <p:strVal val="visible"/>
                                      </p:to>
                                    </p:set>
                                    <p:animEffect transition="in" filter="dissolve">
                                      <p:cBhvr>
                                        <p:cTn id="92" dur="500"/>
                                        <p:tgtEl>
                                          <p:spTgt spid="88135"/>
                                        </p:tgtEl>
                                      </p:cBhvr>
                                    </p:animEffect>
                                  </p:childTnLst>
                                </p:cTn>
                              </p:par>
                            </p:childTnLst>
                          </p:cTn>
                        </p:par>
                        <p:par>
                          <p:cTn id="93" fill="hold">
                            <p:stCondLst>
                              <p:cond delay="8500"/>
                            </p:stCondLst>
                            <p:childTnLst>
                              <p:par>
                                <p:cTn id="94" presetID="22" presetClass="entr" presetSubtype="8" fill="hold" grpId="0" nodeType="afterEffect">
                                  <p:stCondLst>
                                    <p:cond delay="0"/>
                                  </p:stCondLst>
                                  <p:childTnLst>
                                    <p:set>
                                      <p:cBhvr>
                                        <p:cTn id="95" dur="1" fill="hold">
                                          <p:stCondLst>
                                            <p:cond delay="0"/>
                                          </p:stCondLst>
                                        </p:cTn>
                                        <p:tgtEl>
                                          <p:spTgt spid="88160"/>
                                        </p:tgtEl>
                                        <p:attrNameLst>
                                          <p:attrName>style.visibility</p:attrName>
                                        </p:attrNameLst>
                                      </p:cBhvr>
                                      <p:to>
                                        <p:strVal val="visible"/>
                                      </p:to>
                                    </p:set>
                                    <p:animEffect transition="in" filter="wipe(left)">
                                      <p:cBhvr>
                                        <p:cTn id="96" dur="500"/>
                                        <p:tgtEl>
                                          <p:spTgt spid="88160"/>
                                        </p:tgtEl>
                                      </p:cBhvr>
                                    </p:animEffect>
                                  </p:childTnLst>
                                </p:cTn>
                              </p:par>
                            </p:childTnLst>
                          </p:cTn>
                        </p:par>
                        <p:par>
                          <p:cTn id="97" fill="hold">
                            <p:stCondLst>
                              <p:cond delay="9000"/>
                            </p:stCondLst>
                            <p:childTnLst>
                              <p:par>
                                <p:cTn id="98" presetID="22" presetClass="entr" presetSubtype="1" fill="hold" grpId="0" nodeType="afterEffect">
                                  <p:stCondLst>
                                    <p:cond delay="0"/>
                                  </p:stCondLst>
                                  <p:childTnLst>
                                    <p:set>
                                      <p:cBhvr>
                                        <p:cTn id="99" dur="1" fill="hold">
                                          <p:stCondLst>
                                            <p:cond delay="0"/>
                                          </p:stCondLst>
                                        </p:cTn>
                                        <p:tgtEl>
                                          <p:spTgt spid="88158"/>
                                        </p:tgtEl>
                                        <p:attrNameLst>
                                          <p:attrName>style.visibility</p:attrName>
                                        </p:attrNameLst>
                                      </p:cBhvr>
                                      <p:to>
                                        <p:strVal val="visible"/>
                                      </p:to>
                                    </p:set>
                                    <p:animEffect transition="in" filter="wipe(up)">
                                      <p:cBhvr>
                                        <p:cTn id="100" dur="500"/>
                                        <p:tgtEl>
                                          <p:spTgt spid="88158"/>
                                        </p:tgtEl>
                                      </p:cBhvr>
                                    </p:animEffect>
                                  </p:childTnLst>
                                </p:cTn>
                              </p:par>
                            </p:childTnLst>
                          </p:cTn>
                        </p:par>
                        <p:par>
                          <p:cTn id="101" fill="hold">
                            <p:stCondLst>
                              <p:cond delay="9500"/>
                            </p:stCondLst>
                            <p:childTnLst>
                              <p:par>
                                <p:cTn id="102" presetID="22" presetClass="entr" presetSubtype="1" fill="hold" grpId="0" nodeType="afterEffect">
                                  <p:stCondLst>
                                    <p:cond delay="0"/>
                                  </p:stCondLst>
                                  <p:childTnLst>
                                    <p:set>
                                      <p:cBhvr>
                                        <p:cTn id="103" dur="1" fill="hold">
                                          <p:stCondLst>
                                            <p:cond delay="0"/>
                                          </p:stCondLst>
                                        </p:cTn>
                                        <p:tgtEl>
                                          <p:spTgt spid="88159"/>
                                        </p:tgtEl>
                                        <p:attrNameLst>
                                          <p:attrName>style.visibility</p:attrName>
                                        </p:attrNameLst>
                                      </p:cBhvr>
                                      <p:to>
                                        <p:strVal val="visible"/>
                                      </p:to>
                                    </p:set>
                                    <p:animEffect transition="in" filter="wipe(up)">
                                      <p:cBhvr>
                                        <p:cTn id="104" dur="500"/>
                                        <p:tgtEl>
                                          <p:spTgt spid="88159"/>
                                        </p:tgtEl>
                                      </p:cBhvr>
                                    </p:animEffect>
                                  </p:childTnLst>
                                </p:cTn>
                              </p:par>
                            </p:childTnLst>
                          </p:cTn>
                        </p:par>
                        <p:par>
                          <p:cTn id="105" fill="hold">
                            <p:stCondLst>
                              <p:cond delay="10000"/>
                            </p:stCondLst>
                            <p:childTnLst>
                              <p:par>
                                <p:cTn id="106" presetID="22" presetClass="entr" presetSubtype="2" fill="hold" nodeType="afterEffect">
                                  <p:stCondLst>
                                    <p:cond delay="0"/>
                                  </p:stCondLst>
                                  <p:childTnLst>
                                    <p:set>
                                      <p:cBhvr>
                                        <p:cTn id="107" dur="1" fill="hold">
                                          <p:stCondLst>
                                            <p:cond delay="0"/>
                                          </p:stCondLst>
                                        </p:cTn>
                                        <p:tgtEl>
                                          <p:spTgt spid="2"/>
                                        </p:tgtEl>
                                        <p:attrNameLst>
                                          <p:attrName>style.visibility</p:attrName>
                                        </p:attrNameLst>
                                      </p:cBhvr>
                                      <p:to>
                                        <p:strVal val="visible"/>
                                      </p:to>
                                    </p:set>
                                    <p:animEffect transition="in" filter="wipe(right)">
                                      <p:cBhvr>
                                        <p:cTn id="108" dur="500"/>
                                        <p:tgtEl>
                                          <p:spTgt spid="2"/>
                                        </p:tgtEl>
                                      </p:cBhvr>
                                    </p:animEffect>
                                  </p:childTnLst>
                                </p:cTn>
                              </p:par>
                            </p:childTnLst>
                          </p:cTn>
                        </p:par>
                        <p:par>
                          <p:cTn id="109" fill="hold">
                            <p:stCondLst>
                              <p:cond delay="10500"/>
                            </p:stCondLst>
                            <p:childTnLst>
                              <p:par>
                                <p:cTn id="110" presetID="1" presetClass="exit" presetSubtype="0" fill="hold" grpId="1" nodeType="afterEffect">
                                  <p:stCondLst>
                                    <p:cond delay="0"/>
                                  </p:stCondLst>
                                  <p:childTnLst>
                                    <p:set>
                                      <p:cBhvr>
                                        <p:cTn id="111" dur="1" fill="hold">
                                          <p:stCondLst>
                                            <p:cond delay="0"/>
                                          </p:stCondLst>
                                        </p:cTn>
                                        <p:tgtEl>
                                          <p:spTgt spid="88158"/>
                                        </p:tgtEl>
                                        <p:attrNameLst>
                                          <p:attrName>style.visibility</p:attrName>
                                        </p:attrNameLst>
                                      </p:cBhvr>
                                      <p:to>
                                        <p:strVal val="hidden"/>
                                      </p:to>
                                    </p:set>
                                  </p:childTnLst>
                                </p:cTn>
                              </p:par>
                              <p:par>
                                <p:cTn id="112" presetID="1" presetClass="exit" presetSubtype="0" fill="hold" grpId="1" nodeType="withEffect">
                                  <p:stCondLst>
                                    <p:cond delay="0"/>
                                  </p:stCondLst>
                                  <p:childTnLst>
                                    <p:set>
                                      <p:cBhvr>
                                        <p:cTn id="113" dur="1" fill="hold">
                                          <p:stCondLst>
                                            <p:cond delay="0"/>
                                          </p:stCondLst>
                                        </p:cTn>
                                        <p:tgtEl>
                                          <p:spTgt spid="88159"/>
                                        </p:tgtEl>
                                        <p:attrNameLst>
                                          <p:attrName>style.visibility</p:attrName>
                                        </p:attrNameLst>
                                      </p:cBhvr>
                                      <p:to>
                                        <p:strVal val="hidden"/>
                                      </p:to>
                                    </p:set>
                                  </p:childTnLst>
                                </p:cTn>
                              </p:par>
                            </p:childTnLst>
                          </p:cTn>
                        </p:par>
                        <p:par>
                          <p:cTn id="114" fill="hold">
                            <p:stCondLst>
                              <p:cond delay="10500"/>
                            </p:stCondLst>
                            <p:childTnLst>
                              <p:par>
                                <p:cTn id="115" presetID="1" presetClass="exit" presetSubtype="0" fill="hold" grpId="1" nodeType="afterEffect">
                                  <p:stCondLst>
                                    <p:cond delay="0"/>
                                  </p:stCondLst>
                                  <p:childTnLst>
                                    <p:set>
                                      <p:cBhvr>
                                        <p:cTn id="116" dur="1" fill="hold">
                                          <p:stCondLst>
                                            <p:cond delay="0"/>
                                          </p:stCondLst>
                                        </p:cTn>
                                        <p:tgtEl>
                                          <p:spTgt spid="88160"/>
                                        </p:tgtEl>
                                        <p:attrNameLst>
                                          <p:attrName>style.visibility</p:attrName>
                                        </p:attrNameLst>
                                      </p:cBhvr>
                                      <p:to>
                                        <p:strVal val="hidden"/>
                                      </p:to>
                                    </p:set>
                                  </p:childTnLst>
                                </p:cTn>
                              </p:par>
                            </p:childTnLst>
                          </p:cTn>
                        </p:par>
                        <p:par>
                          <p:cTn id="117" fill="hold">
                            <p:stCondLst>
                              <p:cond delay="10500"/>
                            </p:stCondLst>
                            <p:childTnLst>
                              <p:par>
                                <p:cTn id="118" presetID="9" presetClass="entr" presetSubtype="0" fill="hold" grpId="0" nodeType="afterEffect">
                                  <p:stCondLst>
                                    <p:cond delay="0"/>
                                  </p:stCondLst>
                                  <p:childTnLst>
                                    <p:set>
                                      <p:cBhvr>
                                        <p:cTn id="119" dur="1" fill="hold">
                                          <p:stCondLst>
                                            <p:cond delay="0"/>
                                          </p:stCondLst>
                                        </p:cTn>
                                        <p:tgtEl>
                                          <p:spTgt spid="88137"/>
                                        </p:tgtEl>
                                        <p:attrNameLst>
                                          <p:attrName>style.visibility</p:attrName>
                                        </p:attrNameLst>
                                      </p:cBhvr>
                                      <p:to>
                                        <p:strVal val="visible"/>
                                      </p:to>
                                    </p:set>
                                    <p:animEffect transition="in" filter="dissolve">
                                      <p:cBhvr>
                                        <p:cTn id="120" dur="500"/>
                                        <p:tgtEl>
                                          <p:spTgt spid="88137"/>
                                        </p:tgtEl>
                                      </p:cBhvr>
                                    </p:animEffect>
                                  </p:childTnLst>
                                </p:cTn>
                              </p:par>
                            </p:childTnLst>
                          </p:cTn>
                        </p:par>
                        <p:par>
                          <p:cTn id="121" fill="hold">
                            <p:stCondLst>
                              <p:cond delay="11000"/>
                            </p:stCondLst>
                            <p:childTnLst>
                              <p:par>
                                <p:cTn id="122" presetID="22" presetClass="entr" presetSubtype="8" fill="hold" grpId="0" nodeType="afterEffect">
                                  <p:stCondLst>
                                    <p:cond delay="0"/>
                                  </p:stCondLst>
                                  <p:childTnLst>
                                    <p:set>
                                      <p:cBhvr>
                                        <p:cTn id="123" dur="1" fill="hold">
                                          <p:stCondLst>
                                            <p:cond delay="0"/>
                                          </p:stCondLst>
                                        </p:cTn>
                                        <p:tgtEl>
                                          <p:spTgt spid="88161"/>
                                        </p:tgtEl>
                                        <p:attrNameLst>
                                          <p:attrName>style.visibility</p:attrName>
                                        </p:attrNameLst>
                                      </p:cBhvr>
                                      <p:to>
                                        <p:strVal val="visible"/>
                                      </p:to>
                                    </p:set>
                                    <p:animEffect transition="in" filter="wipe(left)">
                                      <p:cBhvr>
                                        <p:cTn id="124" dur="500"/>
                                        <p:tgtEl>
                                          <p:spTgt spid="88161"/>
                                        </p:tgtEl>
                                      </p:cBhvr>
                                    </p:animEffect>
                                  </p:childTnLst>
                                </p:cTn>
                              </p:par>
                            </p:childTnLst>
                          </p:cTn>
                        </p:par>
                        <p:par>
                          <p:cTn id="125" fill="hold">
                            <p:stCondLst>
                              <p:cond delay="11500"/>
                            </p:stCondLst>
                            <p:childTnLst>
                              <p:par>
                                <p:cTn id="126" presetID="22" presetClass="entr" presetSubtype="1" fill="hold" grpId="0" nodeType="afterEffect">
                                  <p:stCondLst>
                                    <p:cond delay="0"/>
                                  </p:stCondLst>
                                  <p:childTnLst>
                                    <p:set>
                                      <p:cBhvr>
                                        <p:cTn id="127" dur="1" fill="hold">
                                          <p:stCondLst>
                                            <p:cond delay="0"/>
                                          </p:stCondLst>
                                        </p:cTn>
                                        <p:tgtEl>
                                          <p:spTgt spid="88162"/>
                                        </p:tgtEl>
                                        <p:attrNameLst>
                                          <p:attrName>style.visibility</p:attrName>
                                        </p:attrNameLst>
                                      </p:cBhvr>
                                      <p:to>
                                        <p:strVal val="visible"/>
                                      </p:to>
                                    </p:set>
                                    <p:animEffect transition="in" filter="wipe(up)">
                                      <p:cBhvr>
                                        <p:cTn id="128" dur="500"/>
                                        <p:tgtEl>
                                          <p:spTgt spid="88162"/>
                                        </p:tgtEl>
                                      </p:cBhvr>
                                    </p:animEffect>
                                  </p:childTnLst>
                                </p:cTn>
                              </p:par>
                            </p:childTnLst>
                          </p:cTn>
                        </p:par>
                        <p:par>
                          <p:cTn id="129" fill="hold">
                            <p:stCondLst>
                              <p:cond delay="12000"/>
                            </p:stCondLst>
                            <p:childTnLst>
                              <p:par>
                                <p:cTn id="130" presetID="22" presetClass="entr" presetSubtype="1" fill="hold" grpId="0" nodeType="afterEffect">
                                  <p:stCondLst>
                                    <p:cond delay="0"/>
                                  </p:stCondLst>
                                  <p:childTnLst>
                                    <p:set>
                                      <p:cBhvr>
                                        <p:cTn id="131" dur="1" fill="hold">
                                          <p:stCondLst>
                                            <p:cond delay="0"/>
                                          </p:stCondLst>
                                        </p:cTn>
                                        <p:tgtEl>
                                          <p:spTgt spid="88164"/>
                                        </p:tgtEl>
                                        <p:attrNameLst>
                                          <p:attrName>style.visibility</p:attrName>
                                        </p:attrNameLst>
                                      </p:cBhvr>
                                      <p:to>
                                        <p:strVal val="visible"/>
                                      </p:to>
                                    </p:set>
                                    <p:animEffect transition="in" filter="wipe(up)">
                                      <p:cBhvr>
                                        <p:cTn id="132" dur="500"/>
                                        <p:tgtEl>
                                          <p:spTgt spid="88164"/>
                                        </p:tgtEl>
                                      </p:cBhvr>
                                    </p:animEffect>
                                  </p:childTnLst>
                                </p:cTn>
                              </p:par>
                            </p:childTnLst>
                          </p:cTn>
                        </p:par>
                        <p:par>
                          <p:cTn id="133" fill="hold">
                            <p:stCondLst>
                              <p:cond delay="12500"/>
                            </p:stCondLst>
                            <p:childTnLst>
                              <p:par>
                                <p:cTn id="134" presetID="22" presetClass="entr" presetSubtype="2" fill="hold" nodeType="afterEffect">
                                  <p:stCondLst>
                                    <p:cond delay="0"/>
                                  </p:stCondLst>
                                  <p:childTnLst>
                                    <p:set>
                                      <p:cBhvr>
                                        <p:cTn id="135" dur="1" fill="hold">
                                          <p:stCondLst>
                                            <p:cond delay="0"/>
                                          </p:stCondLst>
                                        </p:cTn>
                                        <p:tgtEl>
                                          <p:spTgt spid="4"/>
                                        </p:tgtEl>
                                        <p:attrNameLst>
                                          <p:attrName>style.visibility</p:attrName>
                                        </p:attrNameLst>
                                      </p:cBhvr>
                                      <p:to>
                                        <p:strVal val="visible"/>
                                      </p:to>
                                    </p:set>
                                    <p:animEffect transition="in" filter="wipe(right)">
                                      <p:cBhvr>
                                        <p:cTn id="136" dur="500"/>
                                        <p:tgtEl>
                                          <p:spTgt spid="4"/>
                                        </p:tgtEl>
                                      </p:cBhvr>
                                    </p:animEffect>
                                  </p:childTnLst>
                                </p:cTn>
                              </p:par>
                            </p:childTnLst>
                          </p:cTn>
                        </p:par>
                        <p:par>
                          <p:cTn id="137" fill="hold">
                            <p:stCondLst>
                              <p:cond delay="13000"/>
                            </p:stCondLst>
                            <p:childTnLst>
                              <p:par>
                                <p:cTn id="138" presetID="1" presetClass="exit" presetSubtype="0" fill="hold" grpId="1" nodeType="afterEffect">
                                  <p:stCondLst>
                                    <p:cond delay="0"/>
                                  </p:stCondLst>
                                  <p:childTnLst>
                                    <p:set>
                                      <p:cBhvr>
                                        <p:cTn id="139" dur="1" fill="hold">
                                          <p:stCondLst>
                                            <p:cond delay="0"/>
                                          </p:stCondLst>
                                        </p:cTn>
                                        <p:tgtEl>
                                          <p:spTgt spid="88161"/>
                                        </p:tgtEl>
                                        <p:attrNameLst>
                                          <p:attrName>style.visibility</p:attrName>
                                        </p:attrNameLst>
                                      </p:cBhvr>
                                      <p:to>
                                        <p:strVal val="hidden"/>
                                      </p:to>
                                    </p:set>
                                  </p:childTnLst>
                                </p:cTn>
                              </p:par>
                            </p:childTnLst>
                          </p:cTn>
                        </p:par>
                        <p:par>
                          <p:cTn id="140" fill="hold">
                            <p:stCondLst>
                              <p:cond delay="13000"/>
                            </p:stCondLst>
                            <p:childTnLst>
                              <p:par>
                                <p:cTn id="141" presetID="1" presetClass="exit" presetSubtype="0" fill="hold" grpId="1" nodeType="afterEffect">
                                  <p:stCondLst>
                                    <p:cond delay="0"/>
                                  </p:stCondLst>
                                  <p:childTnLst>
                                    <p:set>
                                      <p:cBhvr>
                                        <p:cTn id="142" dur="1" fill="hold">
                                          <p:stCondLst>
                                            <p:cond delay="0"/>
                                          </p:stCondLst>
                                        </p:cTn>
                                        <p:tgtEl>
                                          <p:spTgt spid="88162"/>
                                        </p:tgtEl>
                                        <p:attrNameLst>
                                          <p:attrName>style.visibility</p:attrName>
                                        </p:attrNameLst>
                                      </p:cBhvr>
                                      <p:to>
                                        <p:strVal val="hidden"/>
                                      </p:to>
                                    </p:set>
                                  </p:childTnLst>
                                </p:cTn>
                              </p:par>
                              <p:par>
                                <p:cTn id="143" presetID="1" presetClass="exit" presetSubtype="0" fill="hold" grpId="1" nodeType="withEffect">
                                  <p:stCondLst>
                                    <p:cond delay="0"/>
                                  </p:stCondLst>
                                  <p:childTnLst>
                                    <p:set>
                                      <p:cBhvr>
                                        <p:cTn id="144" dur="1" fill="hold">
                                          <p:stCondLst>
                                            <p:cond delay="0"/>
                                          </p:stCondLst>
                                        </p:cTn>
                                        <p:tgtEl>
                                          <p:spTgt spid="8816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133" grpId="0" animBg="1"/>
      <p:bldP spid="88134" grpId="0" animBg="1"/>
      <p:bldP spid="88135" grpId="0" animBg="1"/>
      <p:bldP spid="88136" grpId="0" animBg="1"/>
      <p:bldP spid="88137" grpId="0" animBg="1"/>
      <p:bldP spid="88138" grpId="0" animBg="1"/>
      <p:bldP spid="88138" grpId="1" animBg="1"/>
      <p:bldP spid="88139" grpId="0" animBg="1"/>
      <p:bldP spid="88139" grpId="1" animBg="1"/>
      <p:bldP spid="88140" grpId="0" animBg="1"/>
      <p:bldP spid="88140" grpId="1" animBg="1"/>
      <p:bldP spid="88143" grpId="0" animBg="1"/>
      <p:bldP spid="88143" grpId="1" animBg="1"/>
      <p:bldP spid="88144" grpId="0" animBg="1"/>
      <p:bldP spid="88144" grpId="1" animBg="1"/>
      <p:bldP spid="88145" grpId="0" animBg="1"/>
      <p:bldP spid="88145" grpId="1" animBg="1"/>
      <p:bldP spid="88149" grpId="0" animBg="1"/>
      <p:bldP spid="88149" grpId="1" animBg="1"/>
      <p:bldP spid="88150" grpId="0" animBg="1"/>
      <p:bldP spid="88150" grpId="1" animBg="1"/>
      <p:bldP spid="88151" grpId="0" animBg="1"/>
      <p:bldP spid="88151" grpId="1" animBg="1"/>
      <p:bldP spid="88158" grpId="0" animBg="1"/>
      <p:bldP spid="88158" grpId="1" animBg="1"/>
      <p:bldP spid="88159" grpId="0" animBg="1"/>
      <p:bldP spid="88159" grpId="1" animBg="1"/>
      <p:bldP spid="88160" grpId="0" animBg="1"/>
      <p:bldP spid="88160" grpId="1" animBg="1"/>
      <p:bldP spid="88161" grpId="0" animBg="1"/>
      <p:bldP spid="88161" grpId="1" animBg="1"/>
      <p:bldP spid="88162" grpId="0" animBg="1"/>
      <p:bldP spid="88162" grpId="1" animBg="1"/>
      <p:bldP spid="88164" grpId="0" animBg="1"/>
      <p:bldP spid="88164" grpId="1"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0"/>
          <p:cNvGrpSpPr>
            <a:grpSpLocks/>
          </p:cNvGrpSpPr>
          <p:nvPr/>
        </p:nvGrpSpPr>
        <p:grpSpPr bwMode="auto">
          <a:xfrm>
            <a:off x="6477000" y="4114800"/>
            <a:ext cx="533400" cy="361950"/>
            <a:chOff x="3504" y="1728"/>
            <a:chExt cx="336" cy="228"/>
          </a:xfrm>
        </p:grpSpPr>
        <p:sp>
          <p:nvSpPr>
            <p:cNvPr id="45124" name="Line 91"/>
            <p:cNvSpPr>
              <a:spLocks noChangeShapeType="1"/>
            </p:cNvSpPr>
            <p:nvPr/>
          </p:nvSpPr>
          <p:spPr bwMode="auto">
            <a:xfrm flipH="1">
              <a:off x="3600" y="1728"/>
              <a:ext cx="240" cy="192"/>
            </a:xfrm>
            <a:prstGeom prst="line">
              <a:avLst/>
            </a:prstGeom>
            <a:noFill/>
            <a:ln w="9525">
              <a:solidFill>
                <a:schemeClr val="tx1"/>
              </a:solidFill>
              <a:round/>
              <a:headEnd/>
              <a:tailEnd/>
            </a:ln>
          </p:spPr>
          <p:txBody>
            <a:bodyPr/>
            <a:lstStyle/>
            <a:p>
              <a:endParaRPr lang="en-US"/>
            </a:p>
          </p:txBody>
        </p:sp>
        <p:pic>
          <p:nvPicPr>
            <p:cNvPr id="45125" name="Picture 92" descr="114_1469"/>
            <p:cNvPicPr>
              <a:picLocks noChangeAspect="1" noChangeArrowheads="1"/>
            </p:cNvPicPr>
            <p:nvPr/>
          </p:nvPicPr>
          <p:blipFill>
            <a:blip r:embed="rId3" cstate="print"/>
            <a:srcRect/>
            <a:stretch>
              <a:fillRect/>
            </a:stretch>
          </p:blipFill>
          <p:spPr bwMode="auto">
            <a:xfrm>
              <a:off x="3504" y="1776"/>
              <a:ext cx="240" cy="180"/>
            </a:xfrm>
            <a:prstGeom prst="rect">
              <a:avLst/>
            </a:prstGeom>
            <a:noFill/>
            <a:ln w="9525">
              <a:noFill/>
              <a:miter lim="800000"/>
              <a:headEnd/>
              <a:tailEnd/>
            </a:ln>
          </p:spPr>
        </p:pic>
      </p:grpSp>
      <p:grpSp>
        <p:nvGrpSpPr>
          <p:cNvPr id="3" name="Group 80"/>
          <p:cNvGrpSpPr>
            <a:grpSpLocks/>
          </p:cNvGrpSpPr>
          <p:nvPr/>
        </p:nvGrpSpPr>
        <p:grpSpPr bwMode="auto">
          <a:xfrm>
            <a:off x="4191000" y="2370138"/>
            <a:ext cx="1600200" cy="1200150"/>
            <a:chOff x="2256" y="1152"/>
            <a:chExt cx="1008" cy="756"/>
          </a:xfrm>
        </p:grpSpPr>
        <p:sp>
          <p:nvSpPr>
            <p:cNvPr id="45122" name="Line 81"/>
            <p:cNvSpPr>
              <a:spLocks noChangeShapeType="1"/>
            </p:cNvSpPr>
            <p:nvPr/>
          </p:nvSpPr>
          <p:spPr bwMode="auto">
            <a:xfrm flipH="1">
              <a:off x="2352" y="1152"/>
              <a:ext cx="912" cy="672"/>
            </a:xfrm>
            <a:prstGeom prst="line">
              <a:avLst/>
            </a:prstGeom>
            <a:noFill/>
            <a:ln w="9525">
              <a:solidFill>
                <a:schemeClr val="tx1"/>
              </a:solidFill>
              <a:round/>
              <a:headEnd/>
              <a:tailEnd/>
            </a:ln>
          </p:spPr>
          <p:txBody>
            <a:bodyPr/>
            <a:lstStyle/>
            <a:p>
              <a:endParaRPr lang="en-US"/>
            </a:p>
          </p:txBody>
        </p:sp>
        <p:pic>
          <p:nvPicPr>
            <p:cNvPr id="45123" name="Picture 82" descr="109_0999"/>
            <p:cNvPicPr>
              <a:picLocks noChangeAspect="1" noChangeArrowheads="1"/>
            </p:cNvPicPr>
            <p:nvPr/>
          </p:nvPicPr>
          <p:blipFill>
            <a:blip r:embed="rId4" cstate="print"/>
            <a:srcRect/>
            <a:stretch>
              <a:fillRect/>
            </a:stretch>
          </p:blipFill>
          <p:spPr bwMode="auto">
            <a:xfrm>
              <a:off x="2256" y="1728"/>
              <a:ext cx="240" cy="180"/>
            </a:xfrm>
            <a:prstGeom prst="rect">
              <a:avLst/>
            </a:prstGeom>
            <a:noFill/>
            <a:ln w="9525">
              <a:noFill/>
              <a:miter lim="800000"/>
              <a:headEnd/>
              <a:tailEnd/>
            </a:ln>
          </p:spPr>
        </p:pic>
      </p:grpSp>
      <p:grpSp>
        <p:nvGrpSpPr>
          <p:cNvPr id="4" name="Group 69"/>
          <p:cNvGrpSpPr>
            <a:grpSpLocks/>
          </p:cNvGrpSpPr>
          <p:nvPr/>
        </p:nvGrpSpPr>
        <p:grpSpPr bwMode="auto">
          <a:xfrm>
            <a:off x="7086600" y="4114800"/>
            <a:ext cx="533400" cy="361950"/>
            <a:chOff x="3504" y="1728"/>
            <a:chExt cx="336" cy="228"/>
          </a:xfrm>
        </p:grpSpPr>
        <p:sp>
          <p:nvSpPr>
            <p:cNvPr id="45120" name="Line 70"/>
            <p:cNvSpPr>
              <a:spLocks noChangeShapeType="1"/>
            </p:cNvSpPr>
            <p:nvPr/>
          </p:nvSpPr>
          <p:spPr bwMode="auto">
            <a:xfrm flipH="1">
              <a:off x="3600" y="1728"/>
              <a:ext cx="240" cy="192"/>
            </a:xfrm>
            <a:prstGeom prst="line">
              <a:avLst/>
            </a:prstGeom>
            <a:noFill/>
            <a:ln w="9525">
              <a:solidFill>
                <a:schemeClr val="tx1"/>
              </a:solidFill>
              <a:round/>
              <a:headEnd/>
              <a:tailEnd/>
            </a:ln>
          </p:spPr>
          <p:txBody>
            <a:bodyPr/>
            <a:lstStyle/>
            <a:p>
              <a:endParaRPr lang="en-US"/>
            </a:p>
          </p:txBody>
        </p:sp>
        <p:pic>
          <p:nvPicPr>
            <p:cNvPr id="45121" name="Picture 71" descr="114_1469"/>
            <p:cNvPicPr>
              <a:picLocks noChangeAspect="1" noChangeArrowheads="1"/>
            </p:cNvPicPr>
            <p:nvPr/>
          </p:nvPicPr>
          <p:blipFill>
            <a:blip r:embed="rId3" cstate="print"/>
            <a:srcRect/>
            <a:stretch>
              <a:fillRect/>
            </a:stretch>
          </p:blipFill>
          <p:spPr bwMode="auto">
            <a:xfrm>
              <a:off x="3504" y="1776"/>
              <a:ext cx="240" cy="180"/>
            </a:xfrm>
            <a:prstGeom prst="rect">
              <a:avLst/>
            </a:prstGeom>
            <a:noFill/>
            <a:ln w="9525">
              <a:noFill/>
              <a:miter lim="800000"/>
              <a:headEnd/>
              <a:tailEnd/>
            </a:ln>
          </p:spPr>
        </p:pic>
      </p:grpSp>
      <p:grpSp>
        <p:nvGrpSpPr>
          <p:cNvPr id="5" name="Group 87"/>
          <p:cNvGrpSpPr>
            <a:grpSpLocks/>
          </p:cNvGrpSpPr>
          <p:nvPr/>
        </p:nvGrpSpPr>
        <p:grpSpPr bwMode="auto">
          <a:xfrm>
            <a:off x="4811713" y="2981325"/>
            <a:ext cx="1600200" cy="1200150"/>
            <a:chOff x="2256" y="1152"/>
            <a:chExt cx="1008" cy="756"/>
          </a:xfrm>
        </p:grpSpPr>
        <p:sp>
          <p:nvSpPr>
            <p:cNvPr id="45118" name="Line 88"/>
            <p:cNvSpPr>
              <a:spLocks noChangeShapeType="1"/>
            </p:cNvSpPr>
            <p:nvPr/>
          </p:nvSpPr>
          <p:spPr bwMode="auto">
            <a:xfrm flipH="1">
              <a:off x="2352" y="1152"/>
              <a:ext cx="912" cy="672"/>
            </a:xfrm>
            <a:prstGeom prst="line">
              <a:avLst/>
            </a:prstGeom>
            <a:noFill/>
            <a:ln w="9525">
              <a:solidFill>
                <a:schemeClr val="tx1"/>
              </a:solidFill>
              <a:round/>
              <a:headEnd/>
              <a:tailEnd/>
            </a:ln>
          </p:spPr>
          <p:txBody>
            <a:bodyPr/>
            <a:lstStyle/>
            <a:p>
              <a:endParaRPr lang="en-US"/>
            </a:p>
          </p:txBody>
        </p:sp>
        <p:pic>
          <p:nvPicPr>
            <p:cNvPr id="45119" name="Picture 89" descr="109_0999"/>
            <p:cNvPicPr>
              <a:picLocks noChangeAspect="1" noChangeArrowheads="1"/>
            </p:cNvPicPr>
            <p:nvPr/>
          </p:nvPicPr>
          <p:blipFill>
            <a:blip r:embed="rId4" cstate="print"/>
            <a:srcRect/>
            <a:stretch>
              <a:fillRect/>
            </a:stretch>
          </p:blipFill>
          <p:spPr bwMode="auto">
            <a:xfrm>
              <a:off x="2256" y="1728"/>
              <a:ext cx="240" cy="180"/>
            </a:xfrm>
            <a:prstGeom prst="rect">
              <a:avLst/>
            </a:prstGeom>
            <a:noFill/>
            <a:ln w="9525">
              <a:noFill/>
              <a:miter lim="800000"/>
              <a:headEnd/>
              <a:tailEnd/>
            </a:ln>
          </p:spPr>
        </p:pic>
      </p:grpSp>
      <p:grpSp>
        <p:nvGrpSpPr>
          <p:cNvPr id="6" name="Group 57"/>
          <p:cNvGrpSpPr>
            <a:grpSpLocks/>
          </p:cNvGrpSpPr>
          <p:nvPr/>
        </p:nvGrpSpPr>
        <p:grpSpPr bwMode="auto">
          <a:xfrm>
            <a:off x="5867400" y="2971800"/>
            <a:ext cx="533400" cy="361950"/>
            <a:chOff x="3504" y="1728"/>
            <a:chExt cx="336" cy="228"/>
          </a:xfrm>
        </p:grpSpPr>
        <p:sp>
          <p:nvSpPr>
            <p:cNvPr id="45116" name="Line 58"/>
            <p:cNvSpPr>
              <a:spLocks noChangeShapeType="1"/>
            </p:cNvSpPr>
            <p:nvPr/>
          </p:nvSpPr>
          <p:spPr bwMode="auto">
            <a:xfrm flipH="1">
              <a:off x="3600" y="1728"/>
              <a:ext cx="240" cy="192"/>
            </a:xfrm>
            <a:prstGeom prst="line">
              <a:avLst/>
            </a:prstGeom>
            <a:noFill/>
            <a:ln w="9525">
              <a:solidFill>
                <a:schemeClr val="tx1"/>
              </a:solidFill>
              <a:round/>
              <a:headEnd/>
              <a:tailEnd/>
            </a:ln>
          </p:spPr>
          <p:txBody>
            <a:bodyPr/>
            <a:lstStyle/>
            <a:p>
              <a:endParaRPr lang="en-US"/>
            </a:p>
          </p:txBody>
        </p:sp>
        <p:pic>
          <p:nvPicPr>
            <p:cNvPr id="45117" name="Picture 59" descr="114_1469"/>
            <p:cNvPicPr>
              <a:picLocks noChangeAspect="1" noChangeArrowheads="1"/>
            </p:cNvPicPr>
            <p:nvPr/>
          </p:nvPicPr>
          <p:blipFill>
            <a:blip r:embed="rId3" cstate="print"/>
            <a:srcRect/>
            <a:stretch>
              <a:fillRect/>
            </a:stretch>
          </p:blipFill>
          <p:spPr bwMode="auto">
            <a:xfrm>
              <a:off x="3504" y="1776"/>
              <a:ext cx="240" cy="180"/>
            </a:xfrm>
            <a:prstGeom prst="rect">
              <a:avLst/>
            </a:prstGeom>
            <a:noFill/>
            <a:ln w="9525">
              <a:noFill/>
              <a:miter lim="800000"/>
              <a:headEnd/>
              <a:tailEnd/>
            </a:ln>
          </p:spPr>
        </p:pic>
      </p:grpSp>
      <p:grpSp>
        <p:nvGrpSpPr>
          <p:cNvPr id="7" name="Group 75"/>
          <p:cNvGrpSpPr>
            <a:grpSpLocks/>
          </p:cNvGrpSpPr>
          <p:nvPr/>
        </p:nvGrpSpPr>
        <p:grpSpPr bwMode="auto">
          <a:xfrm>
            <a:off x="3581400" y="1828800"/>
            <a:ext cx="1600200" cy="1200150"/>
            <a:chOff x="2256" y="1152"/>
            <a:chExt cx="1008" cy="756"/>
          </a:xfrm>
        </p:grpSpPr>
        <p:sp>
          <p:nvSpPr>
            <p:cNvPr id="45114" name="Line 74"/>
            <p:cNvSpPr>
              <a:spLocks noChangeShapeType="1"/>
            </p:cNvSpPr>
            <p:nvPr/>
          </p:nvSpPr>
          <p:spPr bwMode="auto">
            <a:xfrm flipH="1">
              <a:off x="2352" y="1152"/>
              <a:ext cx="912" cy="672"/>
            </a:xfrm>
            <a:prstGeom prst="line">
              <a:avLst/>
            </a:prstGeom>
            <a:noFill/>
            <a:ln w="9525">
              <a:solidFill>
                <a:schemeClr val="tx1"/>
              </a:solidFill>
              <a:round/>
              <a:headEnd/>
              <a:tailEnd/>
            </a:ln>
          </p:spPr>
          <p:txBody>
            <a:bodyPr/>
            <a:lstStyle/>
            <a:p>
              <a:endParaRPr lang="en-US"/>
            </a:p>
          </p:txBody>
        </p:sp>
        <p:pic>
          <p:nvPicPr>
            <p:cNvPr id="45115" name="Picture 73" descr="109_0999"/>
            <p:cNvPicPr>
              <a:picLocks noChangeAspect="1" noChangeArrowheads="1"/>
            </p:cNvPicPr>
            <p:nvPr/>
          </p:nvPicPr>
          <p:blipFill>
            <a:blip r:embed="rId4" cstate="print"/>
            <a:srcRect/>
            <a:stretch>
              <a:fillRect/>
            </a:stretch>
          </p:blipFill>
          <p:spPr bwMode="auto">
            <a:xfrm>
              <a:off x="2256" y="1728"/>
              <a:ext cx="240" cy="180"/>
            </a:xfrm>
            <a:prstGeom prst="rect">
              <a:avLst/>
            </a:prstGeom>
            <a:noFill/>
            <a:ln w="9525">
              <a:noFill/>
              <a:miter lim="800000"/>
              <a:headEnd/>
              <a:tailEnd/>
            </a:ln>
          </p:spPr>
        </p:pic>
      </p:grpSp>
      <p:grpSp>
        <p:nvGrpSpPr>
          <p:cNvPr id="8" name="Group 2"/>
          <p:cNvGrpSpPr>
            <a:grpSpLocks/>
          </p:cNvGrpSpPr>
          <p:nvPr/>
        </p:nvGrpSpPr>
        <p:grpSpPr bwMode="auto">
          <a:xfrm>
            <a:off x="5562600" y="2743200"/>
            <a:ext cx="533400" cy="361950"/>
            <a:chOff x="3504" y="1728"/>
            <a:chExt cx="336" cy="228"/>
          </a:xfrm>
        </p:grpSpPr>
        <p:sp>
          <p:nvSpPr>
            <p:cNvPr id="45112" name="Line 3"/>
            <p:cNvSpPr>
              <a:spLocks noChangeShapeType="1"/>
            </p:cNvSpPr>
            <p:nvPr/>
          </p:nvSpPr>
          <p:spPr bwMode="auto">
            <a:xfrm flipH="1">
              <a:off x="3600" y="1728"/>
              <a:ext cx="240" cy="192"/>
            </a:xfrm>
            <a:prstGeom prst="line">
              <a:avLst/>
            </a:prstGeom>
            <a:noFill/>
            <a:ln w="9525">
              <a:solidFill>
                <a:schemeClr val="tx1"/>
              </a:solidFill>
              <a:round/>
              <a:headEnd/>
              <a:tailEnd/>
            </a:ln>
          </p:spPr>
          <p:txBody>
            <a:bodyPr/>
            <a:lstStyle/>
            <a:p>
              <a:endParaRPr lang="en-US"/>
            </a:p>
          </p:txBody>
        </p:sp>
        <p:pic>
          <p:nvPicPr>
            <p:cNvPr id="45113" name="Picture 4" descr="114_1469"/>
            <p:cNvPicPr>
              <a:picLocks noChangeAspect="1" noChangeArrowheads="1"/>
            </p:cNvPicPr>
            <p:nvPr/>
          </p:nvPicPr>
          <p:blipFill>
            <a:blip r:embed="rId3" cstate="print"/>
            <a:srcRect/>
            <a:stretch>
              <a:fillRect/>
            </a:stretch>
          </p:blipFill>
          <p:spPr bwMode="auto">
            <a:xfrm>
              <a:off x="3504" y="1776"/>
              <a:ext cx="240" cy="180"/>
            </a:xfrm>
            <a:prstGeom prst="rect">
              <a:avLst/>
            </a:prstGeom>
            <a:noFill/>
            <a:ln w="9525">
              <a:noFill/>
              <a:miter lim="800000"/>
              <a:headEnd/>
              <a:tailEnd/>
            </a:ln>
          </p:spPr>
        </p:pic>
      </p:grpSp>
      <p:grpSp>
        <p:nvGrpSpPr>
          <p:cNvPr id="9" name="Group 5"/>
          <p:cNvGrpSpPr>
            <a:grpSpLocks/>
          </p:cNvGrpSpPr>
          <p:nvPr/>
        </p:nvGrpSpPr>
        <p:grpSpPr bwMode="auto">
          <a:xfrm>
            <a:off x="6800850" y="3844925"/>
            <a:ext cx="533400" cy="361950"/>
            <a:chOff x="3504" y="1728"/>
            <a:chExt cx="336" cy="228"/>
          </a:xfrm>
        </p:grpSpPr>
        <p:sp>
          <p:nvSpPr>
            <p:cNvPr id="45110" name="Line 6"/>
            <p:cNvSpPr>
              <a:spLocks noChangeShapeType="1"/>
            </p:cNvSpPr>
            <p:nvPr/>
          </p:nvSpPr>
          <p:spPr bwMode="auto">
            <a:xfrm flipH="1">
              <a:off x="3600" y="1728"/>
              <a:ext cx="240" cy="192"/>
            </a:xfrm>
            <a:prstGeom prst="line">
              <a:avLst/>
            </a:prstGeom>
            <a:noFill/>
            <a:ln w="9525">
              <a:solidFill>
                <a:schemeClr val="tx1"/>
              </a:solidFill>
              <a:round/>
              <a:headEnd/>
              <a:tailEnd/>
            </a:ln>
          </p:spPr>
          <p:txBody>
            <a:bodyPr/>
            <a:lstStyle/>
            <a:p>
              <a:endParaRPr lang="en-US"/>
            </a:p>
          </p:txBody>
        </p:sp>
        <p:pic>
          <p:nvPicPr>
            <p:cNvPr id="45111" name="Picture 7" descr="114_1469"/>
            <p:cNvPicPr>
              <a:picLocks noChangeAspect="1" noChangeArrowheads="1"/>
            </p:cNvPicPr>
            <p:nvPr/>
          </p:nvPicPr>
          <p:blipFill>
            <a:blip r:embed="rId3" cstate="print"/>
            <a:srcRect/>
            <a:stretch>
              <a:fillRect/>
            </a:stretch>
          </p:blipFill>
          <p:spPr bwMode="auto">
            <a:xfrm>
              <a:off x="3504" y="1776"/>
              <a:ext cx="240" cy="180"/>
            </a:xfrm>
            <a:prstGeom prst="rect">
              <a:avLst/>
            </a:prstGeom>
            <a:noFill/>
            <a:ln w="9525">
              <a:noFill/>
              <a:miter lim="800000"/>
              <a:headEnd/>
              <a:tailEnd/>
            </a:ln>
          </p:spPr>
        </p:pic>
      </p:grpSp>
      <p:sp>
        <p:nvSpPr>
          <p:cNvPr id="45066" name="Line 10"/>
          <p:cNvSpPr>
            <a:spLocks noChangeShapeType="1"/>
          </p:cNvSpPr>
          <p:nvPr/>
        </p:nvSpPr>
        <p:spPr bwMode="auto">
          <a:xfrm flipV="1">
            <a:off x="7043738" y="3089275"/>
            <a:ext cx="304800" cy="457200"/>
          </a:xfrm>
          <a:prstGeom prst="line">
            <a:avLst/>
          </a:prstGeom>
          <a:noFill/>
          <a:ln w="38100">
            <a:solidFill>
              <a:schemeClr val="tx1"/>
            </a:solidFill>
            <a:round/>
            <a:headEnd/>
            <a:tailEnd/>
          </a:ln>
        </p:spPr>
        <p:txBody>
          <a:bodyPr/>
          <a:lstStyle/>
          <a:p>
            <a:endParaRPr lang="en-US"/>
          </a:p>
        </p:txBody>
      </p:sp>
      <p:sp>
        <p:nvSpPr>
          <p:cNvPr id="45067" name="Line 11"/>
          <p:cNvSpPr>
            <a:spLocks noChangeShapeType="1"/>
          </p:cNvSpPr>
          <p:nvPr/>
        </p:nvSpPr>
        <p:spPr bwMode="auto">
          <a:xfrm>
            <a:off x="7350125" y="3109913"/>
            <a:ext cx="0" cy="762000"/>
          </a:xfrm>
          <a:prstGeom prst="line">
            <a:avLst/>
          </a:prstGeom>
          <a:noFill/>
          <a:ln w="38100">
            <a:solidFill>
              <a:schemeClr val="tx1"/>
            </a:solidFill>
            <a:round/>
            <a:headEnd/>
            <a:tailEnd/>
          </a:ln>
        </p:spPr>
        <p:txBody>
          <a:bodyPr/>
          <a:lstStyle/>
          <a:p>
            <a:endParaRPr lang="en-US"/>
          </a:p>
        </p:txBody>
      </p:sp>
      <p:sp>
        <p:nvSpPr>
          <p:cNvPr id="45068" name="Line 12"/>
          <p:cNvSpPr>
            <a:spLocks noChangeShapeType="1"/>
          </p:cNvSpPr>
          <p:nvPr/>
        </p:nvSpPr>
        <p:spPr bwMode="auto">
          <a:xfrm>
            <a:off x="7391400" y="3124200"/>
            <a:ext cx="228600" cy="990600"/>
          </a:xfrm>
          <a:prstGeom prst="line">
            <a:avLst/>
          </a:prstGeom>
          <a:noFill/>
          <a:ln w="38100">
            <a:solidFill>
              <a:schemeClr val="tx1"/>
            </a:solidFill>
            <a:round/>
            <a:headEnd/>
            <a:tailEnd/>
          </a:ln>
        </p:spPr>
        <p:txBody>
          <a:bodyPr/>
          <a:lstStyle/>
          <a:p>
            <a:endParaRPr lang="en-US"/>
          </a:p>
        </p:txBody>
      </p:sp>
      <p:sp>
        <p:nvSpPr>
          <p:cNvPr id="45069" name="Oval 13"/>
          <p:cNvSpPr>
            <a:spLocks noChangeArrowheads="1"/>
          </p:cNvSpPr>
          <p:nvPr/>
        </p:nvSpPr>
        <p:spPr bwMode="auto">
          <a:xfrm>
            <a:off x="7239000" y="3733800"/>
            <a:ext cx="228600" cy="228600"/>
          </a:xfrm>
          <a:prstGeom prst="ellipse">
            <a:avLst/>
          </a:prstGeom>
          <a:solidFill>
            <a:srgbClr val="0000FF"/>
          </a:solidFill>
          <a:ln w="9525">
            <a:solidFill>
              <a:schemeClr val="tx1"/>
            </a:solidFill>
            <a:round/>
            <a:headEnd/>
            <a:tailEnd/>
          </a:ln>
        </p:spPr>
        <p:txBody>
          <a:bodyPr wrap="none" anchor="ctr"/>
          <a:lstStyle/>
          <a:p>
            <a:endParaRPr lang="en-US"/>
          </a:p>
        </p:txBody>
      </p:sp>
      <p:sp>
        <p:nvSpPr>
          <p:cNvPr id="45070" name="Oval 14"/>
          <p:cNvSpPr>
            <a:spLocks noChangeArrowheads="1"/>
          </p:cNvSpPr>
          <p:nvPr/>
        </p:nvSpPr>
        <p:spPr bwMode="auto">
          <a:xfrm>
            <a:off x="7543800" y="4038600"/>
            <a:ext cx="228600" cy="228600"/>
          </a:xfrm>
          <a:prstGeom prst="ellipse">
            <a:avLst/>
          </a:prstGeom>
          <a:solidFill>
            <a:srgbClr val="0000FF"/>
          </a:solidFill>
          <a:ln w="9525">
            <a:solidFill>
              <a:schemeClr val="tx1"/>
            </a:solidFill>
            <a:round/>
            <a:headEnd/>
            <a:tailEnd/>
          </a:ln>
        </p:spPr>
        <p:txBody>
          <a:bodyPr wrap="none" anchor="ctr"/>
          <a:lstStyle/>
          <a:p>
            <a:endParaRPr lang="en-US"/>
          </a:p>
        </p:txBody>
      </p:sp>
      <p:sp>
        <p:nvSpPr>
          <p:cNvPr id="45071" name="Oval 15"/>
          <p:cNvSpPr>
            <a:spLocks noChangeArrowheads="1"/>
          </p:cNvSpPr>
          <p:nvPr/>
        </p:nvSpPr>
        <p:spPr bwMode="auto">
          <a:xfrm>
            <a:off x="6934200" y="3429000"/>
            <a:ext cx="228600" cy="228600"/>
          </a:xfrm>
          <a:prstGeom prst="ellipse">
            <a:avLst/>
          </a:prstGeom>
          <a:solidFill>
            <a:srgbClr val="0000FF"/>
          </a:solidFill>
          <a:ln w="9525">
            <a:solidFill>
              <a:schemeClr val="tx1"/>
            </a:solidFill>
            <a:round/>
            <a:headEnd/>
            <a:tailEnd/>
          </a:ln>
        </p:spPr>
        <p:txBody>
          <a:bodyPr wrap="none" anchor="ctr"/>
          <a:lstStyle/>
          <a:p>
            <a:endParaRPr lang="en-US"/>
          </a:p>
        </p:txBody>
      </p:sp>
      <p:sp>
        <p:nvSpPr>
          <p:cNvPr id="45072" name="Line 16"/>
          <p:cNvSpPr>
            <a:spLocks noChangeShapeType="1"/>
          </p:cNvSpPr>
          <p:nvPr/>
        </p:nvSpPr>
        <p:spPr bwMode="auto">
          <a:xfrm flipV="1">
            <a:off x="6129338" y="2212975"/>
            <a:ext cx="304800" cy="457200"/>
          </a:xfrm>
          <a:prstGeom prst="line">
            <a:avLst/>
          </a:prstGeom>
          <a:noFill/>
          <a:ln w="38100">
            <a:solidFill>
              <a:schemeClr val="tx1"/>
            </a:solidFill>
            <a:round/>
            <a:headEnd/>
            <a:tailEnd/>
          </a:ln>
        </p:spPr>
        <p:txBody>
          <a:bodyPr/>
          <a:lstStyle/>
          <a:p>
            <a:endParaRPr lang="en-US"/>
          </a:p>
        </p:txBody>
      </p:sp>
      <p:sp>
        <p:nvSpPr>
          <p:cNvPr id="45073" name="Line 17"/>
          <p:cNvSpPr>
            <a:spLocks noChangeShapeType="1"/>
          </p:cNvSpPr>
          <p:nvPr/>
        </p:nvSpPr>
        <p:spPr bwMode="auto">
          <a:xfrm>
            <a:off x="6435725" y="2233613"/>
            <a:ext cx="0" cy="762000"/>
          </a:xfrm>
          <a:prstGeom prst="line">
            <a:avLst/>
          </a:prstGeom>
          <a:noFill/>
          <a:ln w="38100">
            <a:solidFill>
              <a:schemeClr val="tx1"/>
            </a:solidFill>
            <a:round/>
            <a:headEnd/>
            <a:tailEnd/>
          </a:ln>
        </p:spPr>
        <p:txBody>
          <a:bodyPr/>
          <a:lstStyle/>
          <a:p>
            <a:endParaRPr lang="en-US"/>
          </a:p>
        </p:txBody>
      </p:sp>
      <p:sp>
        <p:nvSpPr>
          <p:cNvPr id="45074" name="Line 18"/>
          <p:cNvSpPr>
            <a:spLocks noChangeShapeType="1"/>
          </p:cNvSpPr>
          <p:nvPr/>
        </p:nvSpPr>
        <p:spPr bwMode="auto">
          <a:xfrm>
            <a:off x="6477000" y="2247900"/>
            <a:ext cx="228600" cy="990600"/>
          </a:xfrm>
          <a:prstGeom prst="line">
            <a:avLst/>
          </a:prstGeom>
          <a:noFill/>
          <a:ln w="38100">
            <a:solidFill>
              <a:schemeClr val="tx1"/>
            </a:solidFill>
            <a:round/>
            <a:headEnd/>
            <a:tailEnd/>
          </a:ln>
        </p:spPr>
        <p:txBody>
          <a:bodyPr/>
          <a:lstStyle/>
          <a:p>
            <a:endParaRPr lang="en-US"/>
          </a:p>
        </p:txBody>
      </p:sp>
      <p:sp>
        <p:nvSpPr>
          <p:cNvPr id="45075" name="Oval 19"/>
          <p:cNvSpPr>
            <a:spLocks noChangeArrowheads="1"/>
          </p:cNvSpPr>
          <p:nvPr/>
        </p:nvSpPr>
        <p:spPr bwMode="auto">
          <a:xfrm>
            <a:off x="6324600" y="2857500"/>
            <a:ext cx="228600" cy="228600"/>
          </a:xfrm>
          <a:prstGeom prst="ellipse">
            <a:avLst/>
          </a:prstGeom>
          <a:solidFill>
            <a:srgbClr val="0000FF"/>
          </a:solidFill>
          <a:ln w="9525">
            <a:solidFill>
              <a:schemeClr val="tx1"/>
            </a:solidFill>
            <a:round/>
            <a:headEnd/>
            <a:tailEnd/>
          </a:ln>
        </p:spPr>
        <p:txBody>
          <a:bodyPr wrap="none" anchor="ctr"/>
          <a:lstStyle/>
          <a:p>
            <a:endParaRPr lang="en-US"/>
          </a:p>
        </p:txBody>
      </p:sp>
      <p:sp>
        <p:nvSpPr>
          <p:cNvPr id="45076" name="Oval 20"/>
          <p:cNvSpPr>
            <a:spLocks noChangeArrowheads="1"/>
          </p:cNvSpPr>
          <p:nvPr/>
        </p:nvSpPr>
        <p:spPr bwMode="auto">
          <a:xfrm>
            <a:off x="6629400" y="3162300"/>
            <a:ext cx="228600" cy="228600"/>
          </a:xfrm>
          <a:prstGeom prst="ellipse">
            <a:avLst/>
          </a:prstGeom>
          <a:solidFill>
            <a:srgbClr val="0000FF"/>
          </a:solidFill>
          <a:ln w="9525">
            <a:solidFill>
              <a:schemeClr val="tx1"/>
            </a:solidFill>
            <a:round/>
            <a:headEnd/>
            <a:tailEnd/>
          </a:ln>
        </p:spPr>
        <p:txBody>
          <a:bodyPr wrap="none" anchor="ctr"/>
          <a:lstStyle/>
          <a:p>
            <a:endParaRPr lang="en-US"/>
          </a:p>
        </p:txBody>
      </p:sp>
      <p:sp>
        <p:nvSpPr>
          <p:cNvPr id="45077" name="Oval 21"/>
          <p:cNvSpPr>
            <a:spLocks noChangeArrowheads="1"/>
          </p:cNvSpPr>
          <p:nvPr/>
        </p:nvSpPr>
        <p:spPr bwMode="auto">
          <a:xfrm>
            <a:off x="6019800" y="2552700"/>
            <a:ext cx="228600" cy="228600"/>
          </a:xfrm>
          <a:prstGeom prst="ellipse">
            <a:avLst/>
          </a:prstGeom>
          <a:solidFill>
            <a:srgbClr val="0000FF"/>
          </a:solidFill>
          <a:ln w="9525">
            <a:solidFill>
              <a:schemeClr val="tx1"/>
            </a:solidFill>
            <a:round/>
            <a:headEnd/>
            <a:tailEnd/>
          </a:ln>
        </p:spPr>
        <p:txBody>
          <a:bodyPr wrap="none" anchor="ctr"/>
          <a:lstStyle/>
          <a:p>
            <a:endParaRPr lang="en-US"/>
          </a:p>
        </p:txBody>
      </p:sp>
      <p:sp>
        <p:nvSpPr>
          <p:cNvPr id="45078" name="Line 22"/>
          <p:cNvSpPr>
            <a:spLocks noChangeShapeType="1"/>
          </p:cNvSpPr>
          <p:nvPr/>
        </p:nvSpPr>
        <p:spPr bwMode="auto">
          <a:xfrm flipV="1">
            <a:off x="5214938" y="1298575"/>
            <a:ext cx="304800" cy="457200"/>
          </a:xfrm>
          <a:prstGeom prst="line">
            <a:avLst/>
          </a:prstGeom>
          <a:noFill/>
          <a:ln w="38100">
            <a:solidFill>
              <a:schemeClr val="tx1"/>
            </a:solidFill>
            <a:round/>
            <a:headEnd/>
            <a:tailEnd/>
          </a:ln>
        </p:spPr>
        <p:txBody>
          <a:bodyPr/>
          <a:lstStyle/>
          <a:p>
            <a:endParaRPr lang="en-US"/>
          </a:p>
        </p:txBody>
      </p:sp>
      <p:sp>
        <p:nvSpPr>
          <p:cNvPr id="45079" name="Line 23"/>
          <p:cNvSpPr>
            <a:spLocks noChangeShapeType="1"/>
          </p:cNvSpPr>
          <p:nvPr/>
        </p:nvSpPr>
        <p:spPr bwMode="auto">
          <a:xfrm>
            <a:off x="5521325" y="1319213"/>
            <a:ext cx="0" cy="762000"/>
          </a:xfrm>
          <a:prstGeom prst="line">
            <a:avLst/>
          </a:prstGeom>
          <a:noFill/>
          <a:ln w="38100">
            <a:solidFill>
              <a:schemeClr val="tx1"/>
            </a:solidFill>
            <a:round/>
            <a:headEnd/>
            <a:tailEnd/>
          </a:ln>
        </p:spPr>
        <p:txBody>
          <a:bodyPr/>
          <a:lstStyle/>
          <a:p>
            <a:endParaRPr lang="en-US"/>
          </a:p>
        </p:txBody>
      </p:sp>
      <p:sp>
        <p:nvSpPr>
          <p:cNvPr id="45080" name="Line 24"/>
          <p:cNvSpPr>
            <a:spLocks noChangeShapeType="1"/>
          </p:cNvSpPr>
          <p:nvPr/>
        </p:nvSpPr>
        <p:spPr bwMode="auto">
          <a:xfrm>
            <a:off x="5562600" y="1333500"/>
            <a:ext cx="228600" cy="990600"/>
          </a:xfrm>
          <a:prstGeom prst="line">
            <a:avLst/>
          </a:prstGeom>
          <a:noFill/>
          <a:ln w="38100">
            <a:solidFill>
              <a:schemeClr val="tx1"/>
            </a:solidFill>
            <a:round/>
            <a:headEnd/>
            <a:tailEnd/>
          </a:ln>
        </p:spPr>
        <p:txBody>
          <a:bodyPr/>
          <a:lstStyle/>
          <a:p>
            <a:endParaRPr lang="en-US"/>
          </a:p>
        </p:txBody>
      </p:sp>
      <p:sp>
        <p:nvSpPr>
          <p:cNvPr id="45081" name="Oval 25"/>
          <p:cNvSpPr>
            <a:spLocks noChangeArrowheads="1"/>
          </p:cNvSpPr>
          <p:nvPr/>
        </p:nvSpPr>
        <p:spPr bwMode="auto">
          <a:xfrm>
            <a:off x="5410200" y="1943100"/>
            <a:ext cx="228600" cy="228600"/>
          </a:xfrm>
          <a:prstGeom prst="ellipse">
            <a:avLst/>
          </a:prstGeom>
          <a:solidFill>
            <a:srgbClr val="0000FF"/>
          </a:solidFill>
          <a:ln w="9525">
            <a:solidFill>
              <a:schemeClr val="tx1"/>
            </a:solidFill>
            <a:round/>
            <a:headEnd/>
            <a:tailEnd/>
          </a:ln>
        </p:spPr>
        <p:txBody>
          <a:bodyPr wrap="none" anchor="ctr"/>
          <a:lstStyle/>
          <a:p>
            <a:endParaRPr lang="en-US"/>
          </a:p>
        </p:txBody>
      </p:sp>
      <p:sp>
        <p:nvSpPr>
          <p:cNvPr id="45082" name="Oval 26"/>
          <p:cNvSpPr>
            <a:spLocks noChangeArrowheads="1"/>
          </p:cNvSpPr>
          <p:nvPr/>
        </p:nvSpPr>
        <p:spPr bwMode="auto">
          <a:xfrm>
            <a:off x="5715000" y="2247900"/>
            <a:ext cx="228600" cy="228600"/>
          </a:xfrm>
          <a:prstGeom prst="ellipse">
            <a:avLst/>
          </a:prstGeom>
          <a:solidFill>
            <a:srgbClr val="0000FF"/>
          </a:solidFill>
          <a:ln w="9525">
            <a:solidFill>
              <a:schemeClr val="tx1"/>
            </a:solidFill>
            <a:round/>
            <a:headEnd/>
            <a:tailEnd/>
          </a:ln>
        </p:spPr>
        <p:txBody>
          <a:bodyPr wrap="none" anchor="ctr"/>
          <a:lstStyle/>
          <a:p>
            <a:endParaRPr lang="en-US"/>
          </a:p>
        </p:txBody>
      </p:sp>
      <p:sp>
        <p:nvSpPr>
          <p:cNvPr id="45083" name="Line 27"/>
          <p:cNvSpPr>
            <a:spLocks noChangeShapeType="1"/>
          </p:cNvSpPr>
          <p:nvPr/>
        </p:nvSpPr>
        <p:spPr bwMode="auto">
          <a:xfrm flipV="1">
            <a:off x="5562600" y="381000"/>
            <a:ext cx="685800" cy="914400"/>
          </a:xfrm>
          <a:prstGeom prst="line">
            <a:avLst/>
          </a:prstGeom>
          <a:noFill/>
          <a:ln w="38100">
            <a:solidFill>
              <a:schemeClr val="tx1"/>
            </a:solidFill>
            <a:round/>
            <a:headEnd/>
            <a:tailEnd/>
          </a:ln>
        </p:spPr>
        <p:txBody>
          <a:bodyPr/>
          <a:lstStyle/>
          <a:p>
            <a:endParaRPr lang="en-US"/>
          </a:p>
        </p:txBody>
      </p:sp>
      <p:sp>
        <p:nvSpPr>
          <p:cNvPr id="45084" name="Line 28"/>
          <p:cNvSpPr>
            <a:spLocks noChangeShapeType="1"/>
          </p:cNvSpPr>
          <p:nvPr/>
        </p:nvSpPr>
        <p:spPr bwMode="auto">
          <a:xfrm flipV="1">
            <a:off x="6400800" y="457200"/>
            <a:ext cx="0" cy="1752600"/>
          </a:xfrm>
          <a:prstGeom prst="line">
            <a:avLst/>
          </a:prstGeom>
          <a:noFill/>
          <a:ln w="38100">
            <a:solidFill>
              <a:schemeClr val="tx1"/>
            </a:solidFill>
            <a:round/>
            <a:headEnd/>
            <a:tailEnd/>
          </a:ln>
        </p:spPr>
        <p:txBody>
          <a:bodyPr/>
          <a:lstStyle/>
          <a:p>
            <a:endParaRPr lang="en-US"/>
          </a:p>
        </p:txBody>
      </p:sp>
      <p:sp>
        <p:nvSpPr>
          <p:cNvPr id="45085" name="Line 29"/>
          <p:cNvSpPr>
            <a:spLocks noChangeShapeType="1"/>
          </p:cNvSpPr>
          <p:nvPr/>
        </p:nvSpPr>
        <p:spPr bwMode="auto">
          <a:xfrm flipH="1" flipV="1">
            <a:off x="6553200" y="457200"/>
            <a:ext cx="838200" cy="2667000"/>
          </a:xfrm>
          <a:prstGeom prst="line">
            <a:avLst/>
          </a:prstGeom>
          <a:noFill/>
          <a:ln w="38100">
            <a:solidFill>
              <a:schemeClr val="tx1"/>
            </a:solidFill>
            <a:round/>
            <a:headEnd/>
            <a:tailEnd/>
          </a:ln>
        </p:spPr>
        <p:txBody>
          <a:bodyPr/>
          <a:lstStyle/>
          <a:p>
            <a:endParaRPr lang="en-US"/>
          </a:p>
        </p:txBody>
      </p:sp>
      <p:sp>
        <p:nvSpPr>
          <p:cNvPr id="45086" name="AutoShape 34"/>
          <p:cNvSpPr>
            <a:spLocks noChangeAspect="1" noChangeArrowheads="1"/>
          </p:cNvSpPr>
          <p:nvPr/>
        </p:nvSpPr>
        <p:spPr bwMode="auto">
          <a:xfrm>
            <a:off x="6134100" y="103188"/>
            <a:ext cx="569913" cy="571500"/>
          </a:xfrm>
          <a:prstGeom prst="diamond">
            <a:avLst/>
          </a:prstGeom>
          <a:solidFill>
            <a:schemeClr val="tx1"/>
          </a:solidFill>
          <a:ln w="9525">
            <a:solidFill>
              <a:schemeClr val="tx1"/>
            </a:solidFill>
            <a:miter lim="800000"/>
            <a:headEnd/>
            <a:tailEnd/>
          </a:ln>
        </p:spPr>
        <p:txBody>
          <a:bodyPr wrap="none" anchor="ctr"/>
          <a:lstStyle/>
          <a:p>
            <a:endParaRPr lang="en-US"/>
          </a:p>
        </p:txBody>
      </p:sp>
      <p:sp>
        <p:nvSpPr>
          <p:cNvPr id="45087" name="AutoShape 35"/>
          <p:cNvSpPr>
            <a:spLocks noChangeAspect="1" noChangeArrowheads="1"/>
          </p:cNvSpPr>
          <p:nvPr/>
        </p:nvSpPr>
        <p:spPr bwMode="auto">
          <a:xfrm>
            <a:off x="5105400" y="1676400"/>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45088" name="AutoShape 36"/>
          <p:cNvSpPr>
            <a:spLocks noChangeAspect="1" noChangeArrowheads="1"/>
          </p:cNvSpPr>
          <p:nvPr/>
        </p:nvSpPr>
        <p:spPr bwMode="auto">
          <a:xfrm>
            <a:off x="5334000" y="1066800"/>
            <a:ext cx="406400" cy="407988"/>
          </a:xfrm>
          <a:prstGeom prst="octagon">
            <a:avLst>
              <a:gd name="adj" fmla="val 29287"/>
            </a:avLst>
          </a:prstGeom>
          <a:solidFill>
            <a:srgbClr val="008000"/>
          </a:solidFill>
          <a:ln w="9525">
            <a:solidFill>
              <a:schemeClr val="tx1"/>
            </a:solidFill>
            <a:miter lim="800000"/>
            <a:headEnd/>
            <a:tailEnd/>
          </a:ln>
        </p:spPr>
        <p:txBody>
          <a:bodyPr wrap="none" anchor="ctr"/>
          <a:lstStyle/>
          <a:p>
            <a:endParaRPr lang="en-US"/>
          </a:p>
        </p:txBody>
      </p:sp>
      <p:sp>
        <p:nvSpPr>
          <p:cNvPr id="45089" name="AutoShape 37"/>
          <p:cNvSpPr>
            <a:spLocks noChangeAspect="1" noChangeArrowheads="1"/>
          </p:cNvSpPr>
          <p:nvPr/>
        </p:nvSpPr>
        <p:spPr bwMode="auto">
          <a:xfrm>
            <a:off x="6248400" y="1905000"/>
            <a:ext cx="406400" cy="407988"/>
          </a:xfrm>
          <a:prstGeom prst="octagon">
            <a:avLst>
              <a:gd name="adj" fmla="val 29287"/>
            </a:avLst>
          </a:prstGeom>
          <a:solidFill>
            <a:srgbClr val="008000"/>
          </a:solidFill>
          <a:ln w="9525">
            <a:solidFill>
              <a:schemeClr val="tx1"/>
            </a:solidFill>
            <a:miter lim="800000"/>
            <a:headEnd/>
            <a:tailEnd/>
          </a:ln>
        </p:spPr>
        <p:txBody>
          <a:bodyPr wrap="none" anchor="ctr"/>
          <a:lstStyle/>
          <a:p>
            <a:endParaRPr lang="en-US"/>
          </a:p>
        </p:txBody>
      </p:sp>
      <p:sp>
        <p:nvSpPr>
          <p:cNvPr id="45090" name="AutoShape 38"/>
          <p:cNvSpPr>
            <a:spLocks noChangeAspect="1" noChangeArrowheads="1"/>
          </p:cNvSpPr>
          <p:nvPr/>
        </p:nvSpPr>
        <p:spPr bwMode="auto">
          <a:xfrm>
            <a:off x="7162800" y="2819400"/>
            <a:ext cx="406400" cy="407988"/>
          </a:xfrm>
          <a:prstGeom prst="octagon">
            <a:avLst>
              <a:gd name="adj" fmla="val 29287"/>
            </a:avLst>
          </a:prstGeom>
          <a:solidFill>
            <a:srgbClr val="008000"/>
          </a:solidFill>
          <a:ln w="9525">
            <a:solidFill>
              <a:schemeClr val="tx1"/>
            </a:solidFill>
            <a:miter lim="800000"/>
            <a:headEnd/>
            <a:tailEnd/>
          </a:ln>
        </p:spPr>
        <p:txBody>
          <a:bodyPr wrap="none" anchor="ctr"/>
          <a:lstStyle/>
          <a:p>
            <a:endParaRPr lang="en-US"/>
          </a:p>
        </p:txBody>
      </p:sp>
      <p:pic>
        <p:nvPicPr>
          <p:cNvPr id="45091" name="Picture 39" descr="114_1469"/>
          <p:cNvPicPr>
            <a:picLocks noChangeAspect="1" noChangeArrowheads="1"/>
          </p:cNvPicPr>
          <p:nvPr/>
        </p:nvPicPr>
        <p:blipFill>
          <a:blip r:embed="rId5" cstate="print"/>
          <a:srcRect/>
          <a:stretch>
            <a:fillRect/>
          </a:stretch>
        </p:blipFill>
        <p:spPr bwMode="auto">
          <a:xfrm>
            <a:off x="3733800" y="1295400"/>
            <a:ext cx="914400" cy="687388"/>
          </a:xfrm>
          <a:prstGeom prst="rect">
            <a:avLst/>
          </a:prstGeom>
          <a:noFill/>
          <a:ln w="9525">
            <a:noFill/>
            <a:miter lim="800000"/>
            <a:headEnd/>
            <a:tailEnd/>
          </a:ln>
        </p:spPr>
      </p:pic>
      <p:pic>
        <p:nvPicPr>
          <p:cNvPr id="109608" name="Picture 40" descr="109_0999"/>
          <p:cNvPicPr>
            <a:picLocks noChangeAspect="1" noChangeArrowheads="1"/>
          </p:cNvPicPr>
          <p:nvPr/>
        </p:nvPicPr>
        <p:blipFill>
          <a:blip r:embed="rId6" cstate="print"/>
          <a:srcRect/>
          <a:stretch>
            <a:fillRect/>
          </a:stretch>
        </p:blipFill>
        <p:spPr bwMode="auto">
          <a:xfrm>
            <a:off x="2743200" y="1981200"/>
            <a:ext cx="914400" cy="685800"/>
          </a:xfrm>
          <a:prstGeom prst="rect">
            <a:avLst/>
          </a:prstGeom>
          <a:noFill/>
          <a:ln w="9525">
            <a:noFill/>
            <a:miter lim="800000"/>
            <a:headEnd/>
            <a:tailEnd/>
          </a:ln>
        </p:spPr>
      </p:pic>
      <p:sp>
        <p:nvSpPr>
          <p:cNvPr id="45093" name="Oval 43"/>
          <p:cNvSpPr>
            <a:spLocks noChangeArrowheads="1"/>
          </p:cNvSpPr>
          <p:nvPr/>
        </p:nvSpPr>
        <p:spPr bwMode="auto">
          <a:xfrm>
            <a:off x="4191000" y="1371600"/>
            <a:ext cx="76200" cy="76200"/>
          </a:xfrm>
          <a:prstGeom prst="ellipse">
            <a:avLst/>
          </a:prstGeom>
          <a:noFill/>
          <a:ln w="25400">
            <a:solidFill>
              <a:schemeClr val="bg1"/>
            </a:solidFill>
            <a:round/>
            <a:headEnd/>
            <a:tailEnd/>
          </a:ln>
        </p:spPr>
        <p:txBody>
          <a:bodyPr wrap="none" anchor="ctr"/>
          <a:lstStyle/>
          <a:p>
            <a:endParaRPr lang="en-US"/>
          </a:p>
        </p:txBody>
      </p:sp>
      <p:sp>
        <p:nvSpPr>
          <p:cNvPr id="45094" name="Oval 44"/>
          <p:cNvSpPr>
            <a:spLocks noChangeArrowheads="1"/>
          </p:cNvSpPr>
          <p:nvPr/>
        </p:nvSpPr>
        <p:spPr bwMode="auto">
          <a:xfrm>
            <a:off x="4321175" y="1328738"/>
            <a:ext cx="76200" cy="76200"/>
          </a:xfrm>
          <a:prstGeom prst="ellipse">
            <a:avLst/>
          </a:prstGeom>
          <a:noFill/>
          <a:ln w="25400">
            <a:solidFill>
              <a:schemeClr val="bg1"/>
            </a:solidFill>
            <a:round/>
            <a:headEnd/>
            <a:tailEnd/>
          </a:ln>
        </p:spPr>
        <p:txBody>
          <a:bodyPr wrap="none" anchor="ctr"/>
          <a:lstStyle/>
          <a:p>
            <a:endParaRPr lang="en-US"/>
          </a:p>
        </p:txBody>
      </p:sp>
      <p:sp>
        <p:nvSpPr>
          <p:cNvPr id="45095" name="Oval 45"/>
          <p:cNvSpPr>
            <a:spLocks noChangeArrowheads="1"/>
          </p:cNvSpPr>
          <p:nvPr/>
        </p:nvSpPr>
        <p:spPr bwMode="auto">
          <a:xfrm>
            <a:off x="3910013" y="1643063"/>
            <a:ext cx="152400" cy="152400"/>
          </a:xfrm>
          <a:prstGeom prst="ellipse">
            <a:avLst/>
          </a:prstGeom>
          <a:noFill/>
          <a:ln w="25400">
            <a:solidFill>
              <a:schemeClr val="bg1"/>
            </a:solidFill>
            <a:round/>
            <a:headEnd/>
            <a:tailEnd/>
          </a:ln>
        </p:spPr>
        <p:txBody>
          <a:bodyPr wrap="none" anchor="ctr"/>
          <a:lstStyle/>
          <a:p>
            <a:endParaRPr lang="en-US"/>
          </a:p>
        </p:txBody>
      </p:sp>
      <p:sp>
        <p:nvSpPr>
          <p:cNvPr id="45096" name="Oval 46"/>
          <p:cNvSpPr>
            <a:spLocks noChangeArrowheads="1"/>
          </p:cNvSpPr>
          <p:nvPr/>
        </p:nvSpPr>
        <p:spPr bwMode="auto">
          <a:xfrm>
            <a:off x="4108450" y="1795463"/>
            <a:ext cx="152400" cy="152400"/>
          </a:xfrm>
          <a:prstGeom prst="ellipse">
            <a:avLst/>
          </a:prstGeom>
          <a:noFill/>
          <a:ln w="25400">
            <a:solidFill>
              <a:schemeClr val="bg1"/>
            </a:solidFill>
            <a:round/>
            <a:headEnd/>
            <a:tailEnd/>
          </a:ln>
        </p:spPr>
        <p:txBody>
          <a:bodyPr wrap="none" anchor="ctr"/>
          <a:lstStyle/>
          <a:p>
            <a:endParaRPr lang="en-US"/>
          </a:p>
        </p:txBody>
      </p:sp>
      <p:sp>
        <p:nvSpPr>
          <p:cNvPr id="45097" name="Oval 47"/>
          <p:cNvSpPr>
            <a:spLocks noChangeArrowheads="1"/>
          </p:cNvSpPr>
          <p:nvPr/>
        </p:nvSpPr>
        <p:spPr bwMode="auto">
          <a:xfrm>
            <a:off x="3959225" y="1577975"/>
            <a:ext cx="198438" cy="209550"/>
          </a:xfrm>
          <a:prstGeom prst="ellipse">
            <a:avLst/>
          </a:prstGeom>
          <a:noFill/>
          <a:ln w="25400">
            <a:solidFill>
              <a:schemeClr val="bg1"/>
            </a:solidFill>
            <a:round/>
            <a:headEnd/>
            <a:tailEnd/>
          </a:ln>
        </p:spPr>
        <p:txBody>
          <a:bodyPr wrap="none" anchor="ctr"/>
          <a:lstStyle/>
          <a:p>
            <a:endParaRPr lang="en-US"/>
          </a:p>
        </p:txBody>
      </p:sp>
      <p:sp>
        <p:nvSpPr>
          <p:cNvPr id="109616" name="Line 48"/>
          <p:cNvSpPr>
            <a:spLocks noChangeShapeType="1"/>
          </p:cNvSpPr>
          <p:nvPr/>
        </p:nvSpPr>
        <p:spPr bwMode="auto">
          <a:xfrm flipH="1">
            <a:off x="5578475" y="381000"/>
            <a:ext cx="669925" cy="865188"/>
          </a:xfrm>
          <a:prstGeom prst="line">
            <a:avLst/>
          </a:prstGeom>
          <a:noFill/>
          <a:ln w="38100">
            <a:solidFill>
              <a:srgbClr val="FF0000"/>
            </a:solidFill>
            <a:round/>
            <a:headEnd/>
            <a:tailEnd type="triangle" w="med" len="med"/>
          </a:ln>
        </p:spPr>
        <p:txBody>
          <a:bodyPr/>
          <a:lstStyle/>
          <a:p>
            <a:endParaRPr lang="en-US"/>
          </a:p>
        </p:txBody>
      </p:sp>
      <p:sp>
        <p:nvSpPr>
          <p:cNvPr id="109618" name="Line 50"/>
          <p:cNvSpPr>
            <a:spLocks noChangeShapeType="1"/>
          </p:cNvSpPr>
          <p:nvPr/>
        </p:nvSpPr>
        <p:spPr bwMode="auto">
          <a:xfrm flipH="1">
            <a:off x="5181600" y="1219200"/>
            <a:ext cx="390525" cy="609600"/>
          </a:xfrm>
          <a:prstGeom prst="line">
            <a:avLst/>
          </a:prstGeom>
          <a:noFill/>
          <a:ln w="38100">
            <a:solidFill>
              <a:srgbClr val="FF0000"/>
            </a:solidFill>
            <a:round/>
            <a:headEnd/>
            <a:tailEnd type="triangle" w="med" len="med"/>
          </a:ln>
        </p:spPr>
        <p:txBody>
          <a:bodyPr/>
          <a:lstStyle/>
          <a:p>
            <a:endParaRPr lang="en-US"/>
          </a:p>
        </p:txBody>
      </p:sp>
      <p:sp>
        <p:nvSpPr>
          <p:cNvPr id="109622" name="Line 54"/>
          <p:cNvSpPr>
            <a:spLocks noChangeShapeType="1"/>
          </p:cNvSpPr>
          <p:nvPr/>
        </p:nvSpPr>
        <p:spPr bwMode="auto">
          <a:xfrm flipV="1">
            <a:off x="3276600" y="381000"/>
            <a:ext cx="2971800" cy="1905000"/>
          </a:xfrm>
          <a:prstGeom prst="line">
            <a:avLst/>
          </a:prstGeom>
          <a:noFill/>
          <a:ln w="38100">
            <a:solidFill>
              <a:srgbClr val="FF0000"/>
            </a:solidFill>
            <a:round/>
            <a:headEnd/>
            <a:tailEnd type="triangle" w="med" len="med"/>
          </a:ln>
        </p:spPr>
        <p:txBody>
          <a:bodyPr/>
          <a:lstStyle/>
          <a:p>
            <a:endParaRPr lang="en-US"/>
          </a:p>
        </p:txBody>
      </p:sp>
      <p:sp>
        <p:nvSpPr>
          <p:cNvPr id="109640" name="Oval 72"/>
          <p:cNvSpPr>
            <a:spLocks noChangeArrowheads="1"/>
          </p:cNvSpPr>
          <p:nvPr/>
        </p:nvSpPr>
        <p:spPr bwMode="auto">
          <a:xfrm>
            <a:off x="3200400" y="2209800"/>
            <a:ext cx="152400" cy="152400"/>
          </a:xfrm>
          <a:prstGeom prst="ellipse">
            <a:avLst/>
          </a:prstGeom>
          <a:noFill/>
          <a:ln w="25400">
            <a:solidFill>
              <a:schemeClr val="bg1"/>
            </a:solidFill>
            <a:round/>
            <a:headEnd/>
            <a:tailEnd/>
          </a:ln>
        </p:spPr>
        <p:txBody>
          <a:bodyPr wrap="none" anchor="ctr"/>
          <a:lstStyle/>
          <a:p>
            <a:endParaRPr lang="en-US"/>
          </a:p>
        </p:txBody>
      </p:sp>
      <p:sp>
        <p:nvSpPr>
          <p:cNvPr id="109644" name="Oval 76"/>
          <p:cNvSpPr>
            <a:spLocks noChangeArrowheads="1"/>
          </p:cNvSpPr>
          <p:nvPr/>
        </p:nvSpPr>
        <p:spPr bwMode="auto">
          <a:xfrm>
            <a:off x="3116263" y="2241550"/>
            <a:ext cx="152400" cy="152400"/>
          </a:xfrm>
          <a:prstGeom prst="ellipse">
            <a:avLst/>
          </a:prstGeom>
          <a:noFill/>
          <a:ln w="25400">
            <a:solidFill>
              <a:schemeClr val="bg1"/>
            </a:solidFill>
            <a:round/>
            <a:headEnd/>
            <a:tailEnd/>
          </a:ln>
        </p:spPr>
        <p:txBody>
          <a:bodyPr wrap="none" anchor="ctr"/>
          <a:lstStyle/>
          <a:p>
            <a:endParaRPr lang="en-US"/>
          </a:p>
        </p:txBody>
      </p:sp>
      <p:sp>
        <p:nvSpPr>
          <p:cNvPr id="109645" name="Line 77"/>
          <p:cNvSpPr>
            <a:spLocks noChangeShapeType="1"/>
          </p:cNvSpPr>
          <p:nvPr/>
        </p:nvSpPr>
        <p:spPr bwMode="auto">
          <a:xfrm flipV="1">
            <a:off x="3165475" y="350838"/>
            <a:ext cx="3143250" cy="2003425"/>
          </a:xfrm>
          <a:prstGeom prst="line">
            <a:avLst/>
          </a:prstGeom>
          <a:noFill/>
          <a:ln w="38100">
            <a:solidFill>
              <a:srgbClr val="FF0000"/>
            </a:solidFill>
            <a:round/>
            <a:headEnd/>
            <a:tailEnd type="triangle" w="med" len="med"/>
          </a:ln>
        </p:spPr>
        <p:txBody>
          <a:bodyPr/>
          <a:lstStyle/>
          <a:p>
            <a:endParaRPr lang="en-US"/>
          </a:p>
        </p:txBody>
      </p:sp>
      <p:sp>
        <p:nvSpPr>
          <p:cNvPr id="109646" name="Line 78"/>
          <p:cNvSpPr>
            <a:spLocks noChangeShapeType="1"/>
          </p:cNvSpPr>
          <p:nvPr/>
        </p:nvSpPr>
        <p:spPr bwMode="auto">
          <a:xfrm flipH="1">
            <a:off x="5583238" y="385763"/>
            <a:ext cx="669925" cy="865187"/>
          </a:xfrm>
          <a:prstGeom prst="line">
            <a:avLst/>
          </a:prstGeom>
          <a:noFill/>
          <a:ln w="38100">
            <a:solidFill>
              <a:srgbClr val="FF0000"/>
            </a:solidFill>
            <a:round/>
            <a:headEnd/>
            <a:tailEnd type="triangle" w="med" len="med"/>
          </a:ln>
        </p:spPr>
        <p:txBody>
          <a:bodyPr/>
          <a:lstStyle/>
          <a:p>
            <a:endParaRPr lang="en-US"/>
          </a:p>
        </p:txBody>
      </p:sp>
      <p:sp>
        <p:nvSpPr>
          <p:cNvPr id="109647" name="Line 79"/>
          <p:cNvSpPr>
            <a:spLocks noChangeShapeType="1"/>
          </p:cNvSpPr>
          <p:nvPr/>
        </p:nvSpPr>
        <p:spPr bwMode="auto">
          <a:xfrm>
            <a:off x="5551488" y="1235075"/>
            <a:ext cx="252412" cy="1158875"/>
          </a:xfrm>
          <a:prstGeom prst="line">
            <a:avLst/>
          </a:prstGeom>
          <a:noFill/>
          <a:ln w="38100">
            <a:solidFill>
              <a:srgbClr val="FF0000"/>
            </a:solidFill>
            <a:round/>
            <a:headEnd/>
            <a:tailEnd type="triangle" w="med" len="med"/>
          </a:ln>
        </p:spPr>
        <p:txBody>
          <a:bodyPr/>
          <a:lstStyle/>
          <a:p>
            <a:endParaRPr lang="en-US"/>
          </a:p>
        </p:txBody>
      </p:sp>
      <p:sp>
        <p:nvSpPr>
          <p:cNvPr id="109651" name="Oval 83"/>
          <p:cNvSpPr>
            <a:spLocks noChangeArrowheads="1"/>
          </p:cNvSpPr>
          <p:nvPr/>
        </p:nvSpPr>
        <p:spPr bwMode="auto">
          <a:xfrm>
            <a:off x="3084513" y="2141538"/>
            <a:ext cx="315912" cy="330200"/>
          </a:xfrm>
          <a:prstGeom prst="ellipse">
            <a:avLst/>
          </a:prstGeom>
          <a:noFill/>
          <a:ln w="25400">
            <a:solidFill>
              <a:schemeClr val="bg1"/>
            </a:solidFill>
            <a:round/>
            <a:headEnd/>
            <a:tailEnd/>
          </a:ln>
        </p:spPr>
        <p:txBody>
          <a:bodyPr wrap="none" anchor="ctr"/>
          <a:lstStyle/>
          <a:p>
            <a:endParaRPr lang="en-US"/>
          </a:p>
        </p:txBody>
      </p:sp>
      <p:sp>
        <p:nvSpPr>
          <p:cNvPr id="109652" name="Line 84"/>
          <p:cNvSpPr>
            <a:spLocks noChangeShapeType="1"/>
          </p:cNvSpPr>
          <p:nvPr/>
        </p:nvSpPr>
        <p:spPr bwMode="auto">
          <a:xfrm flipV="1">
            <a:off x="3227388" y="331788"/>
            <a:ext cx="3189287" cy="2014537"/>
          </a:xfrm>
          <a:prstGeom prst="line">
            <a:avLst/>
          </a:prstGeom>
          <a:noFill/>
          <a:ln w="38100">
            <a:solidFill>
              <a:srgbClr val="FF0000"/>
            </a:solidFill>
            <a:round/>
            <a:headEnd/>
            <a:tailEnd type="triangle" w="med" len="med"/>
          </a:ln>
        </p:spPr>
        <p:txBody>
          <a:bodyPr/>
          <a:lstStyle/>
          <a:p>
            <a:endParaRPr lang="en-US"/>
          </a:p>
        </p:txBody>
      </p:sp>
      <p:sp>
        <p:nvSpPr>
          <p:cNvPr id="109653" name="Line 85"/>
          <p:cNvSpPr>
            <a:spLocks noChangeShapeType="1"/>
          </p:cNvSpPr>
          <p:nvPr/>
        </p:nvSpPr>
        <p:spPr bwMode="auto">
          <a:xfrm>
            <a:off x="6389688" y="338138"/>
            <a:ext cx="25400" cy="1803400"/>
          </a:xfrm>
          <a:prstGeom prst="line">
            <a:avLst/>
          </a:prstGeom>
          <a:noFill/>
          <a:ln w="38100">
            <a:solidFill>
              <a:srgbClr val="FF0000"/>
            </a:solidFill>
            <a:round/>
            <a:headEnd/>
            <a:tailEnd type="triangle" w="med" len="med"/>
          </a:ln>
        </p:spPr>
        <p:txBody>
          <a:bodyPr/>
          <a:lstStyle/>
          <a:p>
            <a:endParaRPr lang="en-US"/>
          </a:p>
        </p:txBody>
      </p:sp>
      <p:sp>
        <p:nvSpPr>
          <p:cNvPr id="109654" name="Line 86"/>
          <p:cNvSpPr>
            <a:spLocks noChangeShapeType="1"/>
          </p:cNvSpPr>
          <p:nvPr/>
        </p:nvSpPr>
        <p:spPr bwMode="auto">
          <a:xfrm>
            <a:off x="6424613" y="2108200"/>
            <a:ext cx="12700" cy="895350"/>
          </a:xfrm>
          <a:prstGeom prst="line">
            <a:avLst/>
          </a:prstGeom>
          <a:noFill/>
          <a:ln w="38100">
            <a:solidFill>
              <a:srgbClr val="FF0000"/>
            </a:solidFill>
            <a:round/>
            <a:headEnd/>
            <a:tailEnd type="triangle" w="med" len="me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09608"/>
                                        </p:tgtEl>
                                        <p:attrNameLst>
                                          <p:attrName>style.visibility</p:attrName>
                                        </p:attrNameLst>
                                      </p:cBhvr>
                                      <p:to>
                                        <p:strVal val="visible"/>
                                      </p:to>
                                    </p:set>
                                    <p:animEffect transition="in" filter="dissolve">
                                      <p:cBhvr>
                                        <p:cTn id="7" dur="500"/>
                                        <p:tgtEl>
                                          <p:spTgt spid="109608"/>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09640"/>
                                        </p:tgtEl>
                                        <p:attrNameLst>
                                          <p:attrName>style.visibility</p:attrName>
                                        </p:attrNameLst>
                                      </p:cBhvr>
                                      <p:to>
                                        <p:strVal val="visible"/>
                                      </p:to>
                                    </p:set>
                                    <p:animEffect transition="in" filter="dissolve">
                                      <p:cBhvr>
                                        <p:cTn id="11" dur="500"/>
                                        <p:tgtEl>
                                          <p:spTgt spid="109640"/>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09622"/>
                                        </p:tgtEl>
                                        <p:attrNameLst>
                                          <p:attrName>style.visibility</p:attrName>
                                        </p:attrNameLst>
                                      </p:cBhvr>
                                      <p:to>
                                        <p:strVal val="visible"/>
                                      </p:to>
                                    </p:set>
                                    <p:animEffect transition="in" filter="wipe(left)">
                                      <p:cBhvr>
                                        <p:cTn id="15" dur="500"/>
                                        <p:tgtEl>
                                          <p:spTgt spid="10962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09616"/>
                                        </p:tgtEl>
                                        <p:attrNameLst>
                                          <p:attrName>style.visibility</p:attrName>
                                        </p:attrNameLst>
                                      </p:cBhvr>
                                      <p:to>
                                        <p:strVal val="visible"/>
                                      </p:to>
                                    </p:set>
                                    <p:animEffect transition="in" filter="wipe(up)">
                                      <p:cBhvr>
                                        <p:cTn id="19" dur="500"/>
                                        <p:tgtEl>
                                          <p:spTgt spid="109616"/>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109618"/>
                                        </p:tgtEl>
                                        <p:attrNameLst>
                                          <p:attrName>style.visibility</p:attrName>
                                        </p:attrNameLst>
                                      </p:cBhvr>
                                      <p:to>
                                        <p:strVal val="visible"/>
                                      </p:to>
                                    </p:set>
                                    <p:animEffect transition="in" filter="wipe(up)">
                                      <p:cBhvr>
                                        <p:cTn id="23" dur="500"/>
                                        <p:tgtEl>
                                          <p:spTgt spid="109618"/>
                                        </p:tgtEl>
                                      </p:cBhvr>
                                    </p:animEffect>
                                  </p:childTnLst>
                                </p:cTn>
                              </p:par>
                            </p:childTnLst>
                          </p:cTn>
                        </p:par>
                        <p:par>
                          <p:cTn id="24" fill="hold">
                            <p:stCondLst>
                              <p:cond delay="2500"/>
                            </p:stCondLst>
                            <p:childTnLst>
                              <p:par>
                                <p:cTn id="25" presetID="22" presetClass="entr" presetSubtype="2"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right)">
                                      <p:cBhvr>
                                        <p:cTn id="27" dur="500"/>
                                        <p:tgtEl>
                                          <p:spTgt spid="7"/>
                                        </p:tgtEl>
                                      </p:cBhvr>
                                    </p:animEffect>
                                  </p:childTnLst>
                                </p:cTn>
                              </p:par>
                            </p:childTnLst>
                          </p:cTn>
                        </p:par>
                        <p:par>
                          <p:cTn id="28" fill="hold">
                            <p:stCondLst>
                              <p:cond delay="3000"/>
                            </p:stCondLst>
                            <p:childTnLst>
                              <p:par>
                                <p:cTn id="29" presetID="1" presetClass="exit" presetSubtype="0" fill="hold" grpId="1" nodeType="afterEffect">
                                  <p:stCondLst>
                                    <p:cond delay="0"/>
                                  </p:stCondLst>
                                  <p:childTnLst>
                                    <p:set>
                                      <p:cBhvr>
                                        <p:cTn id="30" dur="1" fill="hold">
                                          <p:stCondLst>
                                            <p:cond delay="0"/>
                                          </p:stCondLst>
                                        </p:cTn>
                                        <p:tgtEl>
                                          <p:spTgt spid="109622"/>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109616"/>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109618"/>
                                        </p:tgtEl>
                                        <p:attrNameLst>
                                          <p:attrName>style.visibility</p:attrName>
                                        </p:attrNameLst>
                                      </p:cBhvr>
                                      <p:to>
                                        <p:strVal val="hidden"/>
                                      </p:to>
                                    </p:set>
                                  </p:childTnLst>
                                </p:cTn>
                              </p:par>
                            </p:childTnLst>
                          </p:cTn>
                        </p:par>
                        <p:par>
                          <p:cTn id="35" fill="hold">
                            <p:stCondLst>
                              <p:cond delay="3000"/>
                            </p:stCondLst>
                            <p:childTnLst>
                              <p:par>
                                <p:cTn id="36" presetID="9" presetClass="entr" presetSubtype="0" fill="hold" grpId="0" nodeType="afterEffect">
                                  <p:stCondLst>
                                    <p:cond delay="0"/>
                                  </p:stCondLst>
                                  <p:childTnLst>
                                    <p:set>
                                      <p:cBhvr>
                                        <p:cTn id="37" dur="1" fill="hold">
                                          <p:stCondLst>
                                            <p:cond delay="0"/>
                                          </p:stCondLst>
                                        </p:cTn>
                                        <p:tgtEl>
                                          <p:spTgt spid="109644"/>
                                        </p:tgtEl>
                                        <p:attrNameLst>
                                          <p:attrName>style.visibility</p:attrName>
                                        </p:attrNameLst>
                                      </p:cBhvr>
                                      <p:to>
                                        <p:strVal val="visible"/>
                                      </p:to>
                                    </p:set>
                                    <p:animEffect transition="in" filter="dissolve">
                                      <p:cBhvr>
                                        <p:cTn id="38" dur="500"/>
                                        <p:tgtEl>
                                          <p:spTgt spid="109644"/>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09645"/>
                                        </p:tgtEl>
                                        <p:attrNameLst>
                                          <p:attrName>style.visibility</p:attrName>
                                        </p:attrNameLst>
                                      </p:cBhvr>
                                      <p:to>
                                        <p:strVal val="visible"/>
                                      </p:to>
                                    </p:set>
                                    <p:animEffect transition="in" filter="wipe(left)">
                                      <p:cBhvr>
                                        <p:cTn id="42" dur="500"/>
                                        <p:tgtEl>
                                          <p:spTgt spid="109645"/>
                                        </p:tgtEl>
                                      </p:cBhvr>
                                    </p:animEffect>
                                  </p:childTnLst>
                                </p:cTn>
                              </p:par>
                            </p:childTnLst>
                          </p:cTn>
                        </p:par>
                        <p:par>
                          <p:cTn id="43" fill="hold">
                            <p:stCondLst>
                              <p:cond delay="4000"/>
                            </p:stCondLst>
                            <p:childTnLst>
                              <p:par>
                                <p:cTn id="44" presetID="22" presetClass="entr" presetSubtype="1" fill="hold" grpId="0" nodeType="afterEffect">
                                  <p:stCondLst>
                                    <p:cond delay="0"/>
                                  </p:stCondLst>
                                  <p:childTnLst>
                                    <p:set>
                                      <p:cBhvr>
                                        <p:cTn id="45" dur="1" fill="hold">
                                          <p:stCondLst>
                                            <p:cond delay="0"/>
                                          </p:stCondLst>
                                        </p:cTn>
                                        <p:tgtEl>
                                          <p:spTgt spid="109646"/>
                                        </p:tgtEl>
                                        <p:attrNameLst>
                                          <p:attrName>style.visibility</p:attrName>
                                        </p:attrNameLst>
                                      </p:cBhvr>
                                      <p:to>
                                        <p:strVal val="visible"/>
                                      </p:to>
                                    </p:set>
                                    <p:animEffect transition="in" filter="wipe(up)">
                                      <p:cBhvr>
                                        <p:cTn id="46" dur="500"/>
                                        <p:tgtEl>
                                          <p:spTgt spid="109646"/>
                                        </p:tgtEl>
                                      </p:cBhvr>
                                    </p:animEffect>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109647"/>
                                        </p:tgtEl>
                                        <p:attrNameLst>
                                          <p:attrName>style.visibility</p:attrName>
                                        </p:attrNameLst>
                                      </p:cBhvr>
                                      <p:to>
                                        <p:strVal val="visible"/>
                                      </p:to>
                                    </p:set>
                                    <p:animEffect transition="in" filter="wipe(up)">
                                      <p:cBhvr>
                                        <p:cTn id="50" dur="500"/>
                                        <p:tgtEl>
                                          <p:spTgt spid="109647"/>
                                        </p:tgtEl>
                                      </p:cBhvr>
                                    </p:animEffect>
                                  </p:childTnLst>
                                </p:cTn>
                              </p:par>
                            </p:childTnLst>
                          </p:cTn>
                        </p:par>
                        <p:par>
                          <p:cTn id="51" fill="hold">
                            <p:stCondLst>
                              <p:cond delay="5000"/>
                            </p:stCondLst>
                            <p:childTnLst>
                              <p:par>
                                <p:cTn id="52" presetID="22" presetClass="entr" presetSubtype="2" fill="hold" nodeType="afterEffect">
                                  <p:stCondLst>
                                    <p:cond delay="0"/>
                                  </p:stCondLst>
                                  <p:childTnLst>
                                    <p:set>
                                      <p:cBhvr>
                                        <p:cTn id="53" dur="1" fill="hold">
                                          <p:stCondLst>
                                            <p:cond delay="0"/>
                                          </p:stCondLst>
                                        </p:cTn>
                                        <p:tgtEl>
                                          <p:spTgt spid="3"/>
                                        </p:tgtEl>
                                        <p:attrNameLst>
                                          <p:attrName>style.visibility</p:attrName>
                                        </p:attrNameLst>
                                      </p:cBhvr>
                                      <p:to>
                                        <p:strVal val="visible"/>
                                      </p:to>
                                    </p:set>
                                    <p:animEffect transition="in" filter="wipe(right)">
                                      <p:cBhvr>
                                        <p:cTn id="54" dur="500"/>
                                        <p:tgtEl>
                                          <p:spTgt spid="3"/>
                                        </p:tgtEl>
                                      </p:cBhvr>
                                    </p:animEffect>
                                  </p:childTnLst>
                                </p:cTn>
                              </p:par>
                            </p:childTnLst>
                          </p:cTn>
                        </p:par>
                        <p:par>
                          <p:cTn id="55" fill="hold">
                            <p:stCondLst>
                              <p:cond delay="5500"/>
                            </p:stCondLst>
                            <p:childTnLst>
                              <p:par>
                                <p:cTn id="56" presetID="1" presetClass="exit" presetSubtype="0" fill="hold" grpId="1" nodeType="afterEffect">
                                  <p:stCondLst>
                                    <p:cond delay="0"/>
                                  </p:stCondLst>
                                  <p:childTnLst>
                                    <p:set>
                                      <p:cBhvr>
                                        <p:cTn id="57" dur="1" fill="hold">
                                          <p:stCondLst>
                                            <p:cond delay="0"/>
                                          </p:stCondLst>
                                        </p:cTn>
                                        <p:tgtEl>
                                          <p:spTgt spid="109645"/>
                                        </p:tgtEl>
                                        <p:attrNameLst>
                                          <p:attrName>style.visibility</p:attrName>
                                        </p:attrNameLst>
                                      </p:cBhvr>
                                      <p:to>
                                        <p:strVal val="hidden"/>
                                      </p:to>
                                    </p:set>
                                  </p:childTnLst>
                                </p:cTn>
                              </p:par>
                              <p:par>
                                <p:cTn id="58" presetID="1" presetClass="exit" presetSubtype="0" fill="hold" grpId="1" nodeType="withEffect">
                                  <p:stCondLst>
                                    <p:cond delay="0"/>
                                  </p:stCondLst>
                                  <p:childTnLst>
                                    <p:set>
                                      <p:cBhvr>
                                        <p:cTn id="59" dur="1" fill="hold">
                                          <p:stCondLst>
                                            <p:cond delay="0"/>
                                          </p:stCondLst>
                                        </p:cTn>
                                        <p:tgtEl>
                                          <p:spTgt spid="109646"/>
                                        </p:tgtEl>
                                        <p:attrNameLst>
                                          <p:attrName>style.visibility</p:attrName>
                                        </p:attrNameLst>
                                      </p:cBhvr>
                                      <p:to>
                                        <p:strVal val="hidden"/>
                                      </p:to>
                                    </p:set>
                                  </p:childTnLst>
                                </p:cTn>
                              </p:par>
                              <p:par>
                                <p:cTn id="60" presetID="1" presetClass="exit" presetSubtype="0" fill="hold" grpId="1" nodeType="withEffect">
                                  <p:stCondLst>
                                    <p:cond delay="0"/>
                                  </p:stCondLst>
                                  <p:childTnLst>
                                    <p:set>
                                      <p:cBhvr>
                                        <p:cTn id="61" dur="1" fill="hold">
                                          <p:stCondLst>
                                            <p:cond delay="0"/>
                                          </p:stCondLst>
                                        </p:cTn>
                                        <p:tgtEl>
                                          <p:spTgt spid="109647"/>
                                        </p:tgtEl>
                                        <p:attrNameLst>
                                          <p:attrName>style.visibility</p:attrName>
                                        </p:attrNameLst>
                                      </p:cBhvr>
                                      <p:to>
                                        <p:strVal val="hidden"/>
                                      </p:to>
                                    </p:set>
                                  </p:childTnLst>
                                </p:cTn>
                              </p:par>
                            </p:childTnLst>
                          </p:cTn>
                        </p:par>
                        <p:par>
                          <p:cTn id="62" fill="hold">
                            <p:stCondLst>
                              <p:cond delay="5500"/>
                            </p:stCondLst>
                            <p:childTnLst>
                              <p:par>
                                <p:cTn id="63" presetID="9" presetClass="entr" presetSubtype="0" fill="hold" grpId="0" nodeType="afterEffect">
                                  <p:stCondLst>
                                    <p:cond delay="0"/>
                                  </p:stCondLst>
                                  <p:childTnLst>
                                    <p:set>
                                      <p:cBhvr>
                                        <p:cTn id="64" dur="1" fill="hold">
                                          <p:stCondLst>
                                            <p:cond delay="0"/>
                                          </p:stCondLst>
                                        </p:cTn>
                                        <p:tgtEl>
                                          <p:spTgt spid="109651"/>
                                        </p:tgtEl>
                                        <p:attrNameLst>
                                          <p:attrName>style.visibility</p:attrName>
                                        </p:attrNameLst>
                                      </p:cBhvr>
                                      <p:to>
                                        <p:strVal val="visible"/>
                                      </p:to>
                                    </p:set>
                                    <p:animEffect transition="in" filter="dissolve">
                                      <p:cBhvr>
                                        <p:cTn id="65" dur="500"/>
                                        <p:tgtEl>
                                          <p:spTgt spid="109651"/>
                                        </p:tgtEl>
                                      </p:cBhvr>
                                    </p:animEffect>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109652"/>
                                        </p:tgtEl>
                                        <p:attrNameLst>
                                          <p:attrName>style.visibility</p:attrName>
                                        </p:attrNameLst>
                                      </p:cBhvr>
                                      <p:to>
                                        <p:strVal val="visible"/>
                                      </p:to>
                                    </p:set>
                                    <p:animEffect transition="in" filter="wipe(left)">
                                      <p:cBhvr>
                                        <p:cTn id="69" dur="500"/>
                                        <p:tgtEl>
                                          <p:spTgt spid="109652"/>
                                        </p:tgtEl>
                                      </p:cBhvr>
                                    </p:animEffect>
                                  </p:childTnLst>
                                </p:cTn>
                              </p:par>
                            </p:childTnLst>
                          </p:cTn>
                        </p:par>
                        <p:par>
                          <p:cTn id="70" fill="hold">
                            <p:stCondLst>
                              <p:cond delay="6500"/>
                            </p:stCondLst>
                            <p:childTnLst>
                              <p:par>
                                <p:cTn id="71" presetID="22" presetClass="entr" presetSubtype="1" fill="hold" grpId="0" nodeType="afterEffect">
                                  <p:stCondLst>
                                    <p:cond delay="0"/>
                                  </p:stCondLst>
                                  <p:childTnLst>
                                    <p:set>
                                      <p:cBhvr>
                                        <p:cTn id="72" dur="1" fill="hold">
                                          <p:stCondLst>
                                            <p:cond delay="0"/>
                                          </p:stCondLst>
                                        </p:cTn>
                                        <p:tgtEl>
                                          <p:spTgt spid="109653"/>
                                        </p:tgtEl>
                                        <p:attrNameLst>
                                          <p:attrName>style.visibility</p:attrName>
                                        </p:attrNameLst>
                                      </p:cBhvr>
                                      <p:to>
                                        <p:strVal val="visible"/>
                                      </p:to>
                                    </p:set>
                                    <p:animEffect transition="in" filter="wipe(up)">
                                      <p:cBhvr>
                                        <p:cTn id="73" dur="500"/>
                                        <p:tgtEl>
                                          <p:spTgt spid="109653"/>
                                        </p:tgtEl>
                                      </p:cBhvr>
                                    </p:animEffect>
                                  </p:childTnLst>
                                </p:cTn>
                              </p:par>
                            </p:childTnLst>
                          </p:cTn>
                        </p:par>
                        <p:par>
                          <p:cTn id="74" fill="hold">
                            <p:stCondLst>
                              <p:cond delay="7000"/>
                            </p:stCondLst>
                            <p:childTnLst>
                              <p:par>
                                <p:cTn id="75" presetID="22" presetClass="entr" presetSubtype="1" fill="hold" grpId="0" nodeType="afterEffect">
                                  <p:stCondLst>
                                    <p:cond delay="0"/>
                                  </p:stCondLst>
                                  <p:childTnLst>
                                    <p:set>
                                      <p:cBhvr>
                                        <p:cTn id="76" dur="1" fill="hold">
                                          <p:stCondLst>
                                            <p:cond delay="0"/>
                                          </p:stCondLst>
                                        </p:cTn>
                                        <p:tgtEl>
                                          <p:spTgt spid="109654"/>
                                        </p:tgtEl>
                                        <p:attrNameLst>
                                          <p:attrName>style.visibility</p:attrName>
                                        </p:attrNameLst>
                                      </p:cBhvr>
                                      <p:to>
                                        <p:strVal val="visible"/>
                                      </p:to>
                                    </p:set>
                                    <p:animEffect transition="in" filter="wipe(up)">
                                      <p:cBhvr>
                                        <p:cTn id="77" dur="500"/>
                                        <p:tgtEl>
                                          <p:spTgt spid="109654"/>
                                        </p:tgtEl>
                                      </p:cBhvr>
                                    </p:animEffect>
                                  </p:childTnLst>
                                </p:cTn>
                              </p:par>
                            </p:childTnLst>
                          </p:cTn>
                        </p:par>
                        <p:par>
                          <p:cTn id="78" fill="hold">
                            <p:stCondLst>
                              <p:cond delay="7500"/>
                            </p:stCondLst>
                            <p:childTnLst>
                              <p:par>
                                <p:cTn id="79" presetID="22" presetClass="entr" presetSubtype="2" fill="hold" nodeType="afterEffect">
                                  <p:stCondLst>
                                    <p:cond delay="0"/>
                                  </p:stCondLst>
                                  <p:childTnLst>
                                    <p:set>
                                      <p:cBhvr>
                                        <p:cTn id="80" dur="1" fill="hold">
                                          <p:stCondLst>
                                            <p:cond delay="0"/>
                                          </p:stCondLst>
                                        </p:cTn>
                                        <p:tgtEl>
                                          <p:spTgt spid="5"/>
                                        </p:tgtEl>
                                        <p:attrNameLst>
                                          <p:attrName>style.visibility</p:attrName>
                                        </p:attrNameLst>
                                      </p:cBhvr>
                                      <p:to>
                                        <p:strVal val="visible"/>
                                      </p:to>
                                    </p:set>
                                    <p:animEffect transition="in" filter="wipe(right)">
                                      <p:cBhvr>
                                        <p:cTn id="81" dur="500"/>
                                        <p:tgtEl>
                                          <p:spTgt spid="5"/>
                                        </p:tgtEl>
                                      </p:cBhvr>
                                    </p:animEffect>
                                  </p:childTnLst>
                                </p:cTn>
                              </p:par>
                            </p:childTnLst>
                          </p:cTn>
                        </p:par>
                        <p:par>
                          <p:cTn id="82" fill="hold">
                            <p:stCondLst>
                              <p:cond delay="8000"/>
                            </p:stCondLst>
                            <p:childTnLst>
                              <p:par>
                                <p:cTn id="83" presetID="1" presetClass="exit" presetSubtype="0" fill="hold" grpId="1" nodeType="afterEffect">
                                  <p:stCondLst>
                                    <p:cond delay="0"/>
                                  </p:stCondLst>
                                  <p:childTnLst>
                                    <p:set>
                                      <p:cBhvr>
                                        <p:cTn id="84" dur="1" fill="hold">
                                          <p:stCondLst>
                                            <p:cond delay="0"/>
                                          </p:stCondLst>
                                        </p:cTn>
                                        <p:tgtEl>
                                          <p:spTgt spid="109652"/>
                                        </p:tgtEl>
                                        <p:attrNameLst>
                                          <p:attrName>style.visibility</p:attrName>
                                        </p:attrNameLst>
                                      </p:cBhvr>
                                      <p:to>
                                        <p:strVal val="hidden"/>
                                      </p:to>
                                    </p:set>
                                  </p:childTnLst>
                                </p:cTn>
                              </p:par>
                              <p:par>
                                <p:cTn id="85" presetID="1" presetClass="exit" presetSubtype="0" fill="hold" grpId="1" nodeType="withEffect">
                                  <p:stCondLst>
                                    <p:cond delay="0"/>
                                  </p:stCondLst>
                                  <p:childTnLst>
                                    <p:set>
                                      <p:cBhvr>
                                        <p:cTn id="86" dur="1" fill="hold">
                                          <p:stCondLst>
                                            <p:cond delay="0"/>
                                          </p:stCondLst>
                                        </p:cTn>
                                        <p:tgtEl>
                                          <p:spTgt spid="109653"/>
                                        </p:tgtEl>
                                        <p:attrNameLst>
                                          <p:attrName>style.visibility</p:attrName>
                                        </p:attrNameLst>
                                      </p:cBhvr>
                                      <p:to>
                                        <p:strVal val="hidden"/>
                                      </p:to>
                                    </p:set>
                                  </p:childTnLst>
                                </p:cTn>
                              </p:par>
                              <p:par>
                                <p:cTn id="87" presetID="1" presetClass="exit" presetSubtype="0" fill="hold" grpId="1" nodeType="withEffect">
                                  <p:stCondLst>
                                    <p:cond delay="0"/>
                                  </p:stCondLst>
                                  <p:childTnLst>
                                    <p:set>
                                      <p:cBhvr>
                                        <p:cTn id="88" dur="1" fill="hold">
                                          <p:stCondLst>
                                            <p:cond delay="0"/>
                                          </p:stCondLst>
                                        </p:cTn>
                                        <p:tgtEl>
                                          <p:spTgt spid="10965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616" grpId="0" animBg="1"/>
      <p:bldP spid="109616" grpId="1" animBg="1"/>
      <p:bldP spid="109618" grpId="0" animBg="1"/>
      <p:bldP spid="109618" grpId="1" animBg="1"/>
      <p:bldP spid="109622" grpId="0" animBg="1"/>
      <p:bldP spid="109622" grpId="1" animBg="1"/>
      <p:bldP spid="109640" grpId="0" animBg="1"/>
      <p:bldP spid="109644" grpId="0" animBg="1"/>
      <p:bldP spid="109645" grpId="0" animBg="1"/>
      <p:bldP spid="109645" grpId="1" animBg="1"/>
      <p:bldP spid="109646" grpId="0" animBg="1"/>
      <p:bldP spid="109646" grpId="1" animBg="1"/>
      <p:bldP spid="109647" grpId="0" animBg="1"/>
      <p:bldP spid="109647" grpId="1" animBg="1"/>
      <p:bldP spid="109651" grpId="0" animBg="1"/>
      <p:bldP spid="109652" grpId="0" animBg="1"/>
      <p:bldP spid="109652" grpId="1" animBg="1"/>
      <p:bldP spid="109653" grpId="0" animBg="1"/>
      <p:bldP spid="109653" grpId="1" animBg="1"/>
      <p:bldP spid="109654" grpId="0" animBg="1"/>
      <p:bldP spid="109654" grpId="1"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3"/>
          <p:cNvGrpSpPr>
            <a:grpSpLocks/>
          </p:cNvGrpSpPr>
          <p:nvPr/>
        </p:nvGrpSpPr>
        <p:grpSpPr bwMode="auto">
          <a:xfrm>
            <a:off x="6477000" y="4114800"/>
            <a:ext cx="533400" cy="361950"/>
            <a:chOff x="3504" y="1728"/>
            <a:chExt cx="336" cy="228"/>
          </a:xfrm>
        </p:grpSpPr>
        <p:sp>
          <p:nvSpPr>
            <p:cNvPr id="46162" name="Line 94"/>
            <p:cNvSpPr>
              <a:spLocks noChangeShapeType="1"/>
            </p:cNvSpPr>
            <p:nvPr/>
          </p:nvSpPr>
          <p:spPr bwMode="auto">
            <a:xfrm flipH="1">
              <a:off x="3600" y="1728"/>
              <a:ext cx="240" cy="192"/>
            </a:xfrm>
            <a:prstGeom prst="line">
              <a:avLst/>
            </a:prstGeom>
            <a:noFill/>
            <a:ln w="9525">
              <a:solidFill>
                <a:schemeClr val="tx1"/>
              </a:solidFill>
              <a:round/>
              <a:headEnd/>
              <a:tailEnd/>
            </a:ln>
          </p:spPr>
          <p:txBody>
            <a:bodyPr/>
            <a:lstStyle/>
            <a:p>
              <a:endParaRPr lang="en-US"/>
            </a:p>
          </p:txBody>
        </p:sp>
        <p:pic>
          <p:nvPicPr>
            <p:cNvPr id="46163" name="Picture 95" descr="114_1469"/>
            <p:cNvPicPr>
              <a:picLocks noChangeAspect="1" noChangeArrowheads="1"/>
            </p:cNvPicPr>
            <p:nvPr/>
          </p:nvPicPr>
          <p:blipFill>
            <a:blip r:embed="rId3" cstate="print"/>
            <a:srcRect/>
            <a:stretch>
              <a:fillRect/>
            </a:stretch>
          </p:blipFill>
          <p:spPr bwMode="auto">
            <a:xfrm>
              <a:off x="3504" y="1776"/>
              <a:ext cx="240" cy="180"/>
            </a:xfrm>
            <a:prstGeom prst="rect">
              <a:avLst/>
            </a:prstGeom>
            <a:noFill/>
            <a:ln w="9525">
              <a:noFill/>
              <a:miter lim="800000"/>
              <a:headEnd/>
              <a:tailEnd/>
            </a:ln>
          </p:spPr>
        </p:pic>
      </p:grpSp>
      <p:grpSp>
        <p:nvGrpSpPr>
          <p:cNvPr id="3" name="Group 90"/>
          <p:cNvGrpSpPr>
            <a:grpSpLocks/>
          </p:cNvGrpSpPr>
          <p:nvPr/>
        </p:nvGrpSpPr>
        <p:grpSpPr bwMode="auto">
          <a:xfrm>
            <a:off x="4384675" y="3554413"/>
            <a:ext cx="2667000" cy="1885950"/>
            <a:chOff x="2544" y="2064"/>
            <a:chExt cx="1680" cy="1188"/>
          </a:xfrm>
        </p:grpSpPr>
        <p:sp>
          <p:nvSpPr>
            <p:cNvPr id="46160" name="Line 91"/>
            <p:cNvSpPr>
              <a:spLocks noChangeShapeType="1"/>
            </p:cNvSpPr>
            <p:nvPr/>
          </p:nvSpPr>
          <p:spPr bwMode="auto">
            <a:xfrm flipH="1">
              <a:off x="2688" y="2064"/>
              <a:ext cx="1536" cy="1104"/>
            </a:xfrm>
            <a:prstGeom prst="line">
              <a:avLst/>
            </a:prstGeom>
            <a:noFill/>
            <a:ln w="9525">
              <a:solidFill>
                <a:schemeClr val="tx1"/>
              </a:solidFill>
              <a:round/>
              <a:headEnd/>
              <a:tailEnd/>
            </a:ln>
          </p:spPr>
          <p:txBody>
            <a:bodyPr/>
            <a:lstStyle/>
            <a:p>
              <a:endParaRPr lang="en-US"/>
            </a:p>
          </p:txBody>
        </p:sp>
        <p:pic>
          <p:nvPicPr>
            <p:cNvPr id="46161" name="Picture 92" descr="114_1464"/>
            <p:cNvPicPr>
              <a:picLocks noChangeAspect="1" noChangeArrowheads="1"/>
            </p:cNvPicPr>
            <p:nvPr/>
          </p:nvPicPr>
          <p:blipFill>
            <a:blip r:embed="rId4" cstate="print"/>
            <a:srcRect/>
            <a:stretch>
              <a:fillRect/>
            </a:stretch>
          </p:blipFill>
          <p:spPr bwMode="auto">
            <a:xfrm>
              <a:off x="2544" y="3072"/>
              <a:ext cx="240" cy="180"/>
            </a:xfrm>
            <a:prstGeom prst="rect">
              <a:avLst/>
            </a:prstGeom>
            <a:noFill/>
            <a:ln w="9525">
              <a:noFill/>
              <a:miter lim="800000"/>
              <a:headEnd/>
              <a:tailEnd/>
            </a:ln>
          </p:spPr>
        </p:pic>
      </p:grpSp>
      <p:grpSp>
        <p:nvGrpSpPr>
          <p:cNvPr id="4" name="Group 85"/>
          <p:cNvGrpSpPr>
            <a:grpSpLocks/>
          </p:cNvGrpSpPr>
          <p:nvPr/>
        </p:nvGrpSpPr>
        <p:grpSpPr bwMode="auto">
          <a:xfrm>
            <a:off x="4038600" y="3276600"/>
            <a:ext cx="2667000" cy="1885950"/>
            <a:chOff x="2544" y="2064"/>
            <a:chExt cx="1680" cy="1188"/>
          </a:xfrm>
        </p:grpSpPr>
        <p:sp>
          <p:nvSpPr>
            <p:cNvPr id="46158" name="Line 83"/>
            <p:cNvSpPr>
              <a:spLocks noChangeShapeType="1"/>
            </p:cNvSpPr>
            <p:nvPr/>
          </p:nvSpPr>
          <p:spPr bwMode="auto">
            <a:xfrm flipH="1">
              <a:off x="2688" y="2064"/>
              <a:ext cx="1536" cy="1104"/>
            </a:xfrm>
            <a:prstGeom prst="line">
              <a:avLst/>
            </a:prstGeom>
            <a:noFill/>
            <a:ln w="9525">
              <a:solidFill>
                <a:schemeClr val="tx1"/>
              </a:solidFill>
              <a:round/>
              <a:headEnd/>
              <a:tailEnd/>
            </a:ln>
          </p:spPr>
          <p:txBody>
            <a:bodyPr/>
            <a:lstStyle/>
            <a:p>
              <a:endParaRPr lang="en-US"/>
            </a:p>
          </p:txBody>
        </p:sp>
        <p:pic>
          <p:nvPicPr>
            <p:cNvPr id="46159" name="Picture 84" descr="114_1464"/>
            <p:cNvPicPr>
              <a:picLocks noChangeAspect="1" noChangeArrowheads="1"/>
            </p:cNvPicPr>
            <p:nvPr/>
          </p:nvPicPr>
          <p:blipFill>
            <a:blip r:embed="rId4" cstate="print"/>
            <a:srcRect/>
            <a:stretch>
              <a:fillRect/>
            </a:stretch>
          </p:blipFill>
          <p:spPr bwMode="auto">
            <a:xfrm>
              <a:off x="2544" y="3072"/>
              <a:ext cx="240" cy="180"/>
            </a:xfrm>
            <a:prstGeom prst="rect">
              <a:avLst/>
            </a:prstGeom>
            <a:noFill/>
            <a:ln w="9525">
              <a:noFill/>
              <a:miter lim="800000"/>
              <a:headEnd/>
              <a:tailEnd/>
            </a:ln>
          </p:spPr>
        </p:pic>
      </p:grpSp>
      <p:grpSp>
        <p:nvGrpSpPr>
          <p:cNvPr id="5" name="Group 76"/>
          <p:cNvGrpSpPr>
            <a:grpSpLocks/>
          </p:cNvGrpSpPr>
          <p:nvPr/>
        </p:nvGrpSpPr>
        <p:grpSpPr bwMode="auto">
          <a:xfrm>
            <a:off x="3048000" y="3352800"/>
            <a:ext cx="1371600" cy="971550"/>
            <a:chOff x="1920" y="2112"/>
            <a:chExt cx="864" cy="612"/>
          </a:xfrm>
        </p:grpSpPr>
        <p:sp>
          <p:nvSpPr>
            <p:cNvPr id="46156" name="Line 75"/>
            <p:cNvSpPr>
              <a:spLocks noChangeShapeType="1"/>
            </p:cNvSpPr>
            <p:nvPr/>
          </p:nvSpPr>
          <p:spPr bwMode="auto">
            <a:xfrm flipH="1">
              <a:off x="2064" y="2112"/>
              <a:ext cx="720" cy="528"/>
            </a:xfrm>
            <a:prstGeom prst="line">
              <a:avLst/>
            </a:prstGeom>
            <a:noFill/>
            <a:ln w="9525">
              <a:solidFill>
                <a:schemeClr val="tx1"/>
              </a:solidFill>
              <a:round/>
              <a:headEnd/>
              <a:tailEnd/>
            </a:ln>
          </p:spPr>
          <p:txBody>
            <a:bodyPr/>
            <a:lstStyle/>
            <a:p>
              <a:endParaRPr lang="en-US"/>
            </a:p>
          </p:txBody>
        </p:sp>
        <p:pic>
          <p:nvPicPr>
            <p:cNvPr id="46157" name="Picture 74" descr="114_1464"/>
            <p:cNvPicPr>
              <a:picLocks noChangeAspect="1" noChangeArrowheads="1"/>
            </p:cNvPicPr>
            <p:nvPr/>
          </p:nvPicPr>
          <p:blipFill>
            <a:blip r:embed="rId4" cstate="print"/>
            <a:srcRect/>
            <a:stretch>
              <a:fillRect/>
            </a:stretch>
          </p:blipFill>
          <p:spPr bwMode="auto">
            <a:xfrm>
              <a:off x="1920" y="2544"/>
              <a:ext cx="240" cy="180"/>
            </a:xfrm>
            <a:prstGeom prst="rect">
              <a:avLst/>
            </a:prstGeom>
            <a:noFill/>
            <a:ln w="9525">
              <a:noFill/>
              <a:miter lim="800000"/>
              <a:headEnd/>
              <a:tailEnd/>
            </a:ln>
          </p:spPr>
        </p:pic>
      </p:grpSp>
      <p:grpSp>
        <p:nvGrpSpPr>
          <p:cNvPr id="6" name="Group 65"/>
          <p:cNvGrpSpPr>
            <a:grpSpLocks/>
          </p:cNvGrpSpPr>
          <p:nvPr/>
        </p:nvGrpSpPr>
        <p:grpSpPr bwMode="auto">
          <a:xfrm>
            <a:off x="4191000" y="2370138"/>
            <a:ext cx="1600200" cy="1200150"/>
            <a:chOff x="2256" y="1152"/>
            <a:chExt cx="1008" cy="756"/>
          </a:xfrm>
        </p:grpSpPr>
        <p:sp>
          <p:nvSpPr>
            <p:cNvPr id="46154" name="Line 66"/>
            <p:cNvSpPr>
              <a:spLocks noChangeShapeType="1"/>
            </p:cNvSpPr>
            <p:nvPr/>
          </p:nvSpPr>
          <p:spPr bwMode="auto">
            <a:xfrm flipH="1">
              <a:off x="2352" y="1152"/>
              <a:ext cx="912" cy="672"/>
            </a:xfrm>
            <a:prstGeom prst="line">
              <a:avLst/>
            </a:prstGeom>
            <a:noFill/>
            <a:ln w="9525">
              <a:solidFill>
                <a:schemeClr val="tx1"/>
              </a:solidFill>
              <a:round/>
              <a:headEnd/>
              <a:tailEnd/>
            </a:ln>
          </p:spPr>
          <p:txBody>
            <a:bodyPr/>
            <a:lstStyle/>
            <a:p>
              <a:endParaRPr lang="en-US"/>
            </a:p>
          </p:txBody>
        </p:sp>
        <p:pic>
          <p:nvPicPr>
            <p:cNvPr id="46155" name="Picture 67" descr="109_0999"/>
            <p:cNvPicPr>
              <a:picLocks noChangeAspect="1" noChangeArrowheads="1"/>
            </p:cNvPicPr>
            <p:nvPr/>
          </p:nvPicPr>
          <p:blipFill>
            <a:blip r:embed="rId5" cstate="print"/>
            <a:srcRect/>
            <a:stretch>
              <a:fillRect/>
            </a:stretch>
          </p:blipFill>
          <p:spPr bwMode="auto">
            <a:xfrm>
              <a:off x="2256" y="1728"/>
              <a:ext cx="240" cy="180"/>
            </a:xfrm>
            <a:prstGeom prst="rect">
              <a:avLst/>
            </a:prstGeom>
            <a:noFill/>
            <a:ln w="9525">
              <a:noFill/>
              <a:miter lim="800000"/>
              <a:headEnd/>
              <a:tailEnd/>
            </a:ln>
          </p:spPr>
        </p:pic>
      </p:grpSp>
      <p:grpSp>
        <p:nvGrpSpPr>
          <p:cNvPr id="7" name="Group 2"/>
          <p:cNvGrpSpPr>
            <a:grpSpLocks/>
          </p:cNvGrpSpPr>
          <p:nvPr/>
        </p:nvGrpSpPr>
        <p:grpSpPr bwMode="auto">
          <a:xfrm>
            <a:off x="7086600" y="4114800"/>
            <a:ext cx="533400" cy="361950"/>
            <a:chOff x="3504" y="1728"/>
            <a:chExt cx="336" cy="228"/>
          </a:xfrm>
        </p:grpSpPr>
        <p:sp>
          <p:nvSpPr>
            <p:cNvPr id="46152" name="Line 3"/>
            <p:cNvSpPr>
              <a:spLocks noChangeShapeType="1"/>
            </p:cNvSpPr>
            <p:nvPr/>
          </p:nvSpPr>
          <p:spPr bwMode="auto">
            <a:xfrm flipH="1">
              <a:off x="3600" y="1728"/>
              <a:ext cx="240" cy="192"/>
            </a:xfrm>
            <a:prstGeom prst="line">
              <a:avLst/>
            </a:prstGeom>
            <a:noFill/>
            <a:ln w="9525">
              <a:solidFill>
                <a:schemeClr val="tx1"/>
              </a:solidFill>
              <a:round/>
              <a:headEnd/>
              <a:tailEnd/>
            </a:ln>
          </p:spPr>
          <p:txBody>
            <a:bodyPr/>
            <a:lstStyle/>
            <a:p>
              <a:endParaRPr lang="en-US"/>
            </a:p>
          </p:txBody>
        </p:sp>
        <p:pic>
          <p:nvPicPr>
            <p:cNvPr id="46153" name="Picture 4" descr="114_1469"/>
            <p:cNvPicPr>
              <a:picLocks noChangeAspect="1" noChangeArrowheads="1"/>
            </p:cNvPicPr>
            <p:nvPr/>
          </p:nvPicPr>
          <p:blipFill>
            <a:blip r:embed="rId3" cstate="print"/>
            <a:srcRect/>
            <a:stretch>
              <a:fillRect/>
            </a:stretch>
          </p:blipFill>
          <p:spPr bwMode="auto">
            <a:xfrm>
              <a:off x="3504" y="1776"/>
              <a:ext cx="240" cy="180"/>
            </a:xfrm>
            <a:prstGeom prst="rect">
              <a:avLst/>
            </a:prstGeom>
            <a:noFill/>
            <a:ln w="9525">
              <a:noFill/>
              <a:miter lim="800000"/>
              <a:headEnd/>
              <a:tailEnd/>
            </a:ln>
          </p:spPr>
        </p:pic>
      </p:grpSp>
      <p:grpSp>
        <p:nvGrpSpPr>
          <p:cNvPr id="8" name="Group 5"/>
          <p:cNvGrpSpPr>
            <a:grpSpLocks/>
          </p:cNvGrpSpPr>
          <p:nvPr/>
        </p:nvGrpSpPr>
        <p:grpSpPr bwMode="auto">
          <a:xfrm>
            <a:off x="4811713" y="2981325"/>
            <a:ext cx="1600200" cy="1200150"/>
            <a:chOff x="2256" y="1152"/>
            <a:chExt cx="1008" cy="756"/>
          </a:xfrm>
        </p:grpSpPr>
        <p:sp>
          <p:nvSpPr>
            <p:cNvPr id="46150" name="Line 6"/>
            <p:cNvSpPr>
              <a:spLocks noChangeShapeType="1"/>
            </p:cNvSpPr>
            <p:nvPr/>
          </p:nvSpPr>
          <p:spPr bwMode="auto">
            <a:xfrm flipH="1">
              <a:off x="2352" y="1152"/>
              <a:ext cx="912" cy="672"/>
            </a:xfrm>
            <a:prstGeom prst="line">
              <a:avLst/>
            </a:prstGeom>
            <a:noFill/>
            <a:ln w="9525">
              <a:solidFill>
                <a:schemeClr val="tx1"/>
              </a:solidFill>
              <a:round/>
              <a:headEnd/>
              <a:tailEnd/>
            </a:ln>
          </p:spPr>
          <p:txBody>
            <a:bodyPr/>
            <a:lstStyle/>
            <a:p>
              <a:endParaRPr lang="en-US"/>
            </a:p>
          </p:txBody>
        </p:sp>
        <p:pic>
          <p:nvPicPr>
            <p:cNvPr id="46151" name="Picture 7" descr="109_0999"/>
            <p:cNvPicPr>
              <a:picLocks noChangeAspect="1" noChangeArrowheads="1"/>
            </p:cNvPicPr>
            <p:nvPr/>
          </p:nvPicPr>
          <p:blipFill>
            <a:blip r:embed="rId5" cstate="print"/>
            <a:srcRect/>
            <a:stretch>
              <a:fillRect/>
            </a:stretch>
          </p:blipFill>
          <p:spPr bwMode="auto">
            <a:xfrm>
              <a:off x="2256" y="1728"/>
              <a:ext cx="240" cy="180"/>
            </a:xfrm>
            <a:prstGeom prst="rect">
              <a:avLst/>
            </a:prstGeom>
            <a:noFill/>
            <a:ln w="9525">
              <a:noFill/>
              <a:miter lim="800000"/>
              <a:headEnd/>
              <a:tailEnd/>
            </a:ln>
          </p:spPr>
        </p:pic>
      </p:grpSp>
      <p:grpSp>
        <p:nvGrpSpPr>
          <p:cNvPr id="9" name="Group 8"/>
          <p:cNvGrpSpPr>
            <a:grpSpLocks/>
          </p:cNvGrpSpPr>
          <p:nvPr/>
        </p:nvGrpSpPr>
        <p:grpSpPr bwMode="auto">
          <a:xfrm>
            <a:off x="5867400" y="2971800"/>
            <a:ext cx="533400" cy="361950"/>
            <a:chOff x="3504" y="1728"/>
            <a:chExt cx="336" cy="228"/>
          </a:xfrm>
        </p:grpSpPr>
        <p:sp>
          <p:nvSpPr>
            <p:cNvPr id="46148" name="Line 9"/>
            <p:cNvSpPr>
              <a:spLocks noChangeShapeType="1"/>
            </p:cNvSpPr>
            <p:nvPr/>
          </p:nvSpPr>
          <p:spPr bwMode="auto">
            <a:xfrm flipH="1">
              <a:off x="3600" y="1728"/>
              <a:ext cx="240" cy="192"/>
            </a:xfrm>
            <a:prstGeom prst="line">
              <a:avLst/>
            </a:prstGeom>
            <a:noFill/>
            <a:ln w="9525">
              <a:solidFill>
                <a:schemeClr val="tx1"/>
              </a:solidFill>
              <a:round/>
              <a:headEnd/>
              <a:tailEnd/>
            </a:ln>
          </p:spPr>
          <p:txBody>
            <a:bodyPr/>
            <a:lstStyle/>
            <a:p>
              <a:endParaRPr lang="en-US"/>
            </a:p>
          </p:txBody>
        </p:sp>
        <p:pic>
          <p:nvPicPr>
            <p:cNvPr id="46149" name="Picture 10" descr="114_1469"/>
            <p:cNvPicPr>
              <a:picLocks noChangeAspect="1" noChangeArrowheads="1"/>
            </p:cNvPicPr>
            <p:nvPr/>
          </p:nvPicPr>
          <p:blipFill>
            <a:blip r:embed="rId3" cstate="print"/>
            <a:srcRect/>
            <a:stretch>
              <a:fillRect/>
            </a:stretch>
          </p:blipFill>
          <p:spPr bwMode="auto">
            <a:xfrm>
              <a:off x="3504" y="1776"/>
              <a:ext cx="240" cy="180"/>
            </a:xfrm>
            <a:prstGeom prst="rect">
              <a:avLst/>
            </a:prstGeom>
            <a:noFill/>
            <a:ln w="9525">
              <a:noFill/>
              <a:miter lim="800000"/>
              <a:headEnd/>
              <a:tailEnd/>
            </a:ln>
          </p:spPr>
        </p:pic>
      </p:grpSp>
      <p:grpSp>
        <p:nvGrpSpPr>
          <p:cNvPr id="10" name="Group 11"/>
          <p:cNvGrpSpPr>
            <a:grpSpLocks/>
          </p:cNvGrpSpPr>
          <p:nvPr/>
        </p:nvGrpSpPr>
        <p:grpSpPr bwMode="auto">
          <a:xfrm>
            <a:off x="3581400" y="1828800"/>
            <a:ext cx="1600200" cy="1200150"/>
            <a:chOff x="2256" y="1152"/>
            <a:chExt cx="1008" cy="756"/>
          </a:xfrm>
        </p:grpSpPr>
        <p:sp>
          <p:nvSpPr>
            <p:cNvPr id="46146" name="Line 12"/>
            <p:cNvSpPr>
              <a:spLocks noChangeShapeType="1"/>
            </p:cNvSpPr>
            <p:nvPr/>
          </p:nvSpPr>
          <p:spPr bwMode="auto">
            <a:xfrm flipH="1">
              <a:off x="2352" y="1152"/>
              <a:ext cx="912" cy="672"/>
            </a:xfrm>
            <a:prstGeom prst="line">
              <a:avLst/>
            </a:prstGeom>
            <a:noFill/>
            <a:ln w="9525">
              <a:solidFill>
                <a:schemeClr val="tx1"/>
              </a:solidFill>
              <a:round/>
              <a:headEnd/>
              <a:tailEnd/>
            </a:ln>
          </p:spPr>
          <p:txBody>
            <a:bodyPr/>
            <a:lstStyle/>
            <a:p>
              <a:endParaRPr lang="en-US"/>
            </a:p>
          </p:txBody>
        </p:sp>
        <p:pic>
          <p:nvPicPr>
            <p:cNvPr id="46147" name="Picture 13" descr="109_0999"/>
            <p:cNvPicPr>
              <a:picLocks noChangeAspect="1" noChangeArrowheads="1"/>
            </p:cNvPicPr>
            <p:nvPr/>
          </p:nvPicPr>
          <p:blipFill>
            <a:blip r:embed="rId5" cstate="print"/>
            <a:srcRect/>
            <a:stretch>
              <a:fillRect/>
            </a:stretch>
          </p:blipFill>
          <p:spPr bwMode="auto">
            <a:xfrm>
              <a:off x="2256" y="1728"/>
              <a:ext cx="240" cy="180"/>
            </a:xfrm>
            <a:prstGeom prst="rect">
              <a:avLst/>
            </a:prstGeom>
            <a:noFill/>
            <a:ln w="9525">
              <a:noFill/>
              <a:miter lim="800000"/>
              <a:headEnd/>
              <a:tailEnd/>
            </a:ln>
          </p:spPr>
        </p:pic>
      </p:grpSp>
      <p:grpSp>
        <p:nvGrpSpPr>
          <p:cNvPr id="11" name="Group 14"/>
          <p:cNvGrpSpPr>
            <a:grpSpLocks/>
          </p:cNvGrpSpPr>
          <p:nvPr/>
        </p:nvGrpSpPr>
        <p:grpSpPr bwMode="auto">
          <a:xfrm>
            <a:off x="5562600" y="2743200"/>
            <a:ext cx="533400" cy="361950"/>
            <a:chOff x="3504" y="1728"/>
            <a:chExt cx="336" cy="228"/>
          </a:xfrm>
        </p:grpSpPr>
        <p:sp>
          <p:nvSpPr>
            <p:cNvPr id="46144" name="Line 15"/>
            <p:cNvSpPr>
              <a:spLocks noChangeShapeType="1"/>
            </p:cNvSpPr>
            <p:nvPr/>
          </p:nvSpPr>
          <p:spPr bwMode="auto">
            <a:xfrm flipH="1">
              <a:off x="3600" y="1728"/>
              <a:ext cx="240" cy="192"/>
            </a:xfrm>
            <a:prstGeom prst="line">
              <a:avLst/>
            </a:prstGeom>
            <a:noFill/>
            <a:ln w="9525">
              <a:solidFill>
                <a:schemeClr val="tx1"/>
              </a:solidFill>
              <a:round/>
              <a:headEnd/>
              <a:tailEnd/>
            </a:ln>
          </p:spPr>
          <p:txBody>
            <a:bodyPr/>
            <a:lstStyle/>
            <a:p>
              <a:endParaRPr lang="en-US"/>
            </a:p>
          </p:txBody>
        </p:sp>
        <p:pic>
          <p:nvPicPr>
            <p:cNvPr id="46145" name="Picture 16" descr="114_1469"/>
            <p:cNvPicPr>
              <a:picLocks noChangeAspect="1" noChangeArrowheads="1"/>
            </p:cNvPicPr>
            <p:nvPr/>
          </p:nvPicPr>
          <p:blipFill>
            <a:blip r:embed="rId3" cstate="print"/>
            <a:srcRect/>
            <a:stretch>
              <a:fillRect/>
            </a:stretch>
          </p:blipFill>
          <p:spPr bwMode="auto">
            <a:xfrm>
              <a:off x="3504" y="1776"/>
              <a:ext cx="240" cy="180"/>
            </a:xfrm>
            <a:prstGeom prst="rect">
              <a:avLst/>
            </a:prstGeom>
            <a:noFill/>
            <a:ln w="9525">
              <a:noFill/>
              <a:miter lim="800000"/>
              <a:headEnd/>
              <a:tailEnd/>
            </a:ln>
          </p:spPr>
        </p:pic>
      </p:grpSp>
      <p:grpSp>
        <p:nvGrpSpPr>
          <p:cNvPr id="12" name="Group 17"/>
          <p:cNvGrpSpPr>
            <a:grpSpLocks/>
          </p:cNvGrpSpPr>
          <p:nvPr/>
        </p:nvGrpSpPr>
        <p:grpSpPr bwMode="auto">
          <a:xfrm>
            <a:off x="6800850" y="3844925"/>
            <a:ext cx="533400" cy="361950"/>
            <a:chOff x="3504" y="1728"/>
            <a:chExt cx="336" cy="228"/>
          </a:xfrm>
        </p:grpSpPr>
        <p:sp>
          <p:nvSpPr>
            <p:cNvPr id="46142" name="Line 18"/>
            <p:cNvSpPr>
              <a:spLocks noChangeShapeType="1"/>
            </p:cNvSpPr>
            <p:nvPr/>
          </p:nvSpPr>
          <p:spPr bwMode="auto">
            <a:xfrm flipH="1">
              <a:off x="3600" y="1728"/>
              <a:ext cx="240" cy="192"/>
            </a:xfrm>
            <a:prstGeom prst="line">
              <a:avLst/>
            </a:prstGeom>
            <a:noFill/>
            <a:ln w="9525">
              <a:solidFill>
                <a:schemeClr val="tx1"/>
              </a:solidFill>
              <a:round/>
              <a:headEnd/>
              <a:tailEnd/>
            </a:ln>
          </p:spPr>
          <p:txBody>
            <a:bodyPr/>
            <a:lstStyle/>
            <a:p>
              <a:endParaRPr lang="en-US"/>
            </a:p>
          </p:txBody>
        </p:sp>
        <p:pic>
          <p:nvPicPr>
            <p:cNvPr id="46143" name="Picture 19" descr="114_1469"/>
            <p:cNvPicPr>
              <a:picLocks noChangeAspect="1" noChangeArrowheads="1"/>
            </p:cNvPicPr>
            <p:nvPr/>
          </p:nvPicPr>
          <p:blipFill>
            <a:blip r:embed="rId3" cstate="print"/>
            <a:srcRect/>
            <a:stretch>
              <a:fillRect/>
            </a:stretch>
          </p:blipFill>
          <p:spPr bwMode="auto">
            <a:xfrm>
              <a:off x="3504" y="1776"/>
              <a:ext cx="240" cy="180"/>
            </a:xfrm>
            <a:prstGeom prst="rect">
              <a:avLst/>
            </a:prstGeom>
            <a:noFill/>
            <a:ln w="9525">
              <a:noFill/>
              <a:miter lim="800000"/>
              <a:headEnd/>
              <a:tailEnd/>
            </a:ln>
          </p:spPr>
        </p:pic>
      </p:grpSp>
      <p:sp>
        <p:nvSpPr>
          <p:cNvPr id="46093" name="Line 20"/>
          <p:cNvSpPr>
            <a:spLocks noChangeShapeType="1"/>
          </p:cNvSpPr>
          <p:nvPr/>
        </p:nvSpPr>
        <p:spPr bwMode="auto">
          <a:xfrm flipV="1">
            <a:off x="7043738" y="3089275"/>
            <a:ext cx="304800" cy="457200"/>
          </a:xfrm>
          <a:prstGeom prst="line">
            <a:avLst/>
          </a:prstGeom>
          <a:noFill/>
          <a:ln w="38100">
            <a:solidFill>
              <a:schemeClr val="tx1"/>
            </a:solidFill>
            <a:round/>
            <a:headEnd/>
            <a:tailEnd/>
          </a:ln>
        </p:spPr>
        <p:txBody>
          <a:bodyPr/>
          <a:lstStyle/>
          <a:p>
            <a:endParaRPr lang="en-US"/>
          </a:p>
        </p:txBody>
      </p:sp>
      <p:sp>
        <p:nvSpPr>
          <p:cNvPr id="46094" name="Line 21"/>
          <p:cNvSpPr>
            <a:spLocks noChangeShapeType="1"/>
          </p:cNvSpPr>
          <p:nvPr/>
        </p:nvSpPr>
        <p:spPr bwMode="auto">
          <a:xfrm>
            <a:off x="7350125" y="3109913"/>
            <a:ext cx="0" cy="762000"/>
          </a:xfrm>
          <a:prstGeom prst="line">
            <a:avLst/>
          </a:prstGeom>
          <a:noFill/>
          <a:ln w="38100">
            <a:solidFill>
              <a:schemeClr val="tx1"/>
            </a:solidFill>
            <a:round/>
            <a:headEnd/>
            <a:tailEnd/>
          </a:ln>
        </p:spPr>
        <p:txBody>
          <a:bodyPr/>
          <a:lstStyle/>
          <a:p>
            <a:endParaRPr lang="en-US"/>
          </a:p>
        </p:txBody>
      </p:sp>
      <p:sp>
        <p:nvSpPr>
          <p:cNvPr id="46095" name="Line 22"/>
          <p:cNvSpPr>
            <a:spLocks noChangeShapeType="1"/>
          </p:cNvSpPr>
          <p:nvPr/>
        </p:nvSpPr>
        <p:spPr bwMode="auto">
          <a:xfrm>
            <a:off x="7391400" y="3124200"/>
            <a:ext cx="228600" cy="990600"/>
          </a:xfrm>
          <a:prstGeom prst="line">
            <a:avLst/>
          </a:prstGeom>
          <a:noFill/>
          <a:ln w="38100">
            <a:solidFill>
              <a:schemeClr val="tx1"/>
            </a:solidFill>
            <a:round/>
            <a:headEnd/>
            <a:tailEnd/>
          </a:ln>
        </p:spPr>
        <p:txBody>
          <a:bodyPr/>
          <a:lstStyle/>
          <a:p>
            <a:endParaRPr lang="en-US"/>
          </a:p>
        </p:txBody>
      </p:sp>
      <p:sp>
        <p:nvSpPr>
          <p:cNvPr id="46096" name="Oval 23"/>
          <p:cNvSpPr>
            <a:spLocks noChangeArrowheads="1"/>
          </p:cNvSpPr>
          <p:nvPr/>
        </p:nvSpPr>
        <p:spPr bwMode="auto">
          <a:xfrm>
            <a:off x="7239000" y="3733800"/>
            <a:ext cx="228600" cy="228600"/>
          </a:xfrm>
          <a:prstGeom prst="ellipse">
            <a:avLst/>
          </a:prstGeom>
          <a:solidFill>
            <a:srgbClr val="0000FF"/>
          </a:solidFill>
          <a:ln w="9525">
            <a:solidFill>
              <a:schemeClr val="tx1"/>
            </a:solidFill>
            <a:round/>
            <a:headEnd/>
            <a:tailEnd/>
          </a:ln>
        </p:spPr>
        <p:txBody>
          <a:bodyPr wrap="none" anchor="ctr"/>
          <a:lstStyle/>
          <a:p>
            <a:endParaRPr lang="en-US"/>
          </a:p>
        </p:txBody>
      </p:sp>
      <p:sp>
        <p:nvSpPr>
          <p:cNvPr id="46097" name="Oval 24"/>
          <p:cNvSpPr>
            <a:spLocks noChangeArrowheads="1"/>
          </p:cNvSpPr>
          <p:nvPr/>
        </p:nvSpPr>
        <p:spPr bwMode="auto">
          <a:xfrm>
            <a:off x="7543800" y="4038600"/>
            <a:ext cx="228600" cy="228600"/>
          </a:xfrm>
          <a:prstGeom prst="ellipse">
            <a:avLst/>
          </a:prstGeom>
          <a:solidFill>
            <a:srgbClr val="0000FF"/>
          </a:solidFill>
          <a:ln w="9525">
            <a:solidFill>
              <a:schemeClr val="tx1"/>
            </a:solidFill>
            <a:round/>
            <a:headEnd/>
            <a:tailEnd/>
          </a:ln>
        </p:spPr>
        <p:txBody>
          <a:bodyPr wrap="none" anchor="ctr"/>
          <a:lstStyle/>
          <a:p>
            <a:endParaRPr lang="en-US"/>
          </a:p>
        </p:txBody>
      </p:sp>
      <p:sp>
        <p:nvSpPr>
          <p:cNvPr id="46098" name="Oval 25"/>
          <p:cNvSpPr>
            <a:spLocks noChangeArrowheads="1"/>
          </p:cNvSpPr>
          <p:nvPr/>
        </p:nvSpPr>
        <p:spPr bwMode="auto">
          <a:xfrm>
            <a:off x="6934200" y="3429000"/>
            <a:ext cx="228600" cy="228600"/>
          </a:xfrm>
          <a:prstGeom prst="ellipse">
            <a:avLst/>
          </a:prstGeom>
          <a:solidFill>
            <a:srgbClr val="0000FF"/>
          </a:solidFill>
          <a:ln w="9525">
            <a:solidFill>
              <a:schemeClr val="tx1"/>
            </a:solidFill>
            <a:round/>
            <a:headEnd/>
            <a:tailEnd/>
          </a:ln>
        </p:spPr>
        <p:txBody>
          <a:bodyPr wrap="none" anchor="ctr"/>
          <a:lstStyle/>
          <a:p>
            <a:endParaRPr lang="en-US"/>
          </a:p>
        </p:txBody>
      </p:sp>
      <p:sp>
        <p:nvSpPr>
          <p:cNvPr id="46099" name="Line 26"/>
          <p:cNvSpPr>
            <a:spLocks noChangeShapeType="1"/>
          </p:cNvSpPr>
          <p:nvPr/>
        </p:nvSpPr>
        <p:spPr bwMode="auto">
          <a:xfrm flipV="1">
            <a:off x="6129338" y="2212975"/>
            <a:ext cx="304800" cy="457200"/>
          </a:xfrm>
          <a:prstGeom prst="line">
            <a:avLst/>
          </a:prstGeom>
          <a:noFill/>
          <a:ln w="38100">
            <a:solidFill>
              <a:schemeClr val="tx1"/>
            </a:solidFill>
            <a:round/>
            <a:headEnd/>
            <a:tailEnd/>
          </a:ln>
        </p:spPr>
        <p:txBody>
          <a:bodyPr/>
          <a:lstStyle/>
          <a:p>
            <a:endParaRPr lang="en-US"/>
          </a:p>
        </p:txBody>
      </p:sp>
      <p:sp>
        <p:nvSpPr>
          <p:cNvPr id="46100" name="Line 27"/>
          <p:cNvSpPr>
            <a:spLocks noChangeShapeType="1"/>
          </p:cNvSpPr>
          <p:nvPr/>
        </p:nvSpPr>
        <p:spPr bwMode="auto">
          <a:xfrm>
            <a:off x="6435725" y="2233613"/>
            <a:ext cx="0" cy="762000"/>
          </a:xfrm>
          <a:prstGeom prst="line">
            <a:avLst/>
          </a:prstGeom>
          <a:noFill/>
          <a:ln w="38100">
            <a:solidFill>
              <a:schemeClr val="tx1"/>
            </a:solidFill>
            <a:round/>
            <a:headEnd/>
            <a:tailEnd/>
          </a:ln>
        </p:spPr>
        <p:txBody>
          <a:bodyPr/>
          <a:lstStyle/>
          <a:p>
            <a:endParaRPr lang="en-US"/>
          </a:p>
        </p:txBody>
      </p:sp>
      <p:sp>
        <p:nvSpPr>
          <p:cNvPr id="46101" name="Line 28"/>
          <p:cNvSpPr>
            <a:spLocks noChangeShapeType="1"/>
          </p:cNvSpPr>
          <p:nvPr/>
        </p:nvSpPr>
        <p:spPr bwMode="auto">
          <a:xfrm>
            <a:off x="6477000" y="2247900"/>
            <a:ext cx="228600" cy="990600"/>
          </a:xfrm>
          <a:prstGeom prst="line">
            <a:avLst/>
          </a:prstGeom>
          <a:noFill/>
          <a:ln w="38100">
            <a:solidFill>
              <a:schemeClr val="tx1"/>
            </a:solidFill>
            <a:round/>
            <a:headEnd/>
            <a:tailEnd/>
          </a:ln>
        </p:spPr>
        <p:txBody>
          <a:bodyPr/>
          <a:lstStyle/>
          <a:p>
            <a:endParaRPr lang="en-US"/>
          </a:p>
        </p:txBody>
      </p:sp>
      <p:sp>
        <p:nvSpPr>
          <p:cNvPr id="46102" name="Oval 29"/>
          <p:cNvSpPr>
            <a:spLocks noChangeArrowheads="1"/>
          </p:cNvSpPr>
          <p:nvPr/>
        </p:nvSpPr>
        <p:spPr bwMode="auto">
          <a:xfrm>
            <a:off x="6324600" y="2857500"/>
            <a:ext cx="228600" cy="228600"/>
          </a:xfrm>
          <a:prstGeom prst="ellipse">
            <a:avLst/>
          </a:prstGeom>
          <a:solidFill>
            <a:srgbClr val="0000FF"/>
          </a:solidFill>
          <a:ln w="9525">
            <a:solidFill>
              <a:schemeClr val="tx1"/>
            </a:solidFill>
            <a:round/>
            <a:headEnd/>
            <a:tailEnd/>
          </a:ln>
        </p:spPr>
        <p:txBody>
          <a:bodyPr wrap="none" anchor="ctr"/>
          <a:lstStyle/>
          <a:p>
            <a:endParaRPr lang="en-US"/>
          </a:p>
        </p:txBody>
      </p:sp>
      <p:sp>
        <p:nvSpPr>
          <p:cNvPr id="46103" name="Oval 30"/>
          <p:cNvSpPr>
            <a:spLocks noChangeArrowheads="1"/>
          </p:cNvSpPr>
          <p:nvPr/>
        </p:nvSpPr>
        <p:spPr bwMode="auto">
          <a:xfrm>
            <a:off x="6629400" y="3162300"/>
            <a:ext cx="228600" cy="228600"/>
          </a:xfrm>
          <a:prstGeom prst="ellipse">
            <a:avLst/>
          </a:prstGeom>
          <a:solidFill>
            <a:srgbClr val="0000FF"/>
          </a:solidFill>
          <a:ln w="9525">
            <a:solidFill>
              <a:schemeClr val="tx1"/>
            </a:solidFill>
            <a:round/>
            <a:headEnd/>
            <a:tailEnd/>
          </a:ln>
        </p:spPr>
        <p:txBody>
          <a:bodyPr wrap="none" anchor="ctr"/>
          <a:lstStyle/>
          <a:p>
            <a:endParaRPr lang="en-US"/>
          </a:p>
        </p:txBody>
      </p:sp>
      <p:sp>
        <p:nvSpPr>
          <p:cNvPr id="46104" name="Oval 31"/>
          <p:cNvSpPr>
            <a:spLocks noChangeArrowheads="1"/>
          </p:cNvSpPr>
          <p:nvPr/>
        </p:nvSpPr>
        <p:spPr bwMode="auto">
          <a:xfrm>
            <a:off x="6019800" y="2552700"/>
            <a:ext cx="228600" cy="228600"/>
          </a:xfrm>
          <a:prstGeom prst="ellipse">
            <a:avLst/>
          </a:prstGeom>
          <a:solidFill>
            <a:srgbClr val="0000FF"/>
          </a:solidFill>
          <a:ln w="9525">
            <a:solidFill>
              <a:schemeClr val="tx1"/>
            </a:solidFill>
            <a:round/>
            <a:headEnd/>
            <a:tailEnd/>
          </a:ln>
        </p:spPr>
        <p:txBody>
          <a:bodyPr wrap="none" anchor="ctr"/>
          <a:lstStyle/>
          <a:p>
            <a:endParaRPr lang="en-US"/>
          </a:p>
        </p:txBody>
      </p:sp>
      <p:sp>
        <p:nvSpPr>
          <p:cNvPr id="46105" name="Line 32"/>
          <p:cNvSpPr>
            <a:spLocks noChangeShapeType="1"/>
          </p:cNvSpPr>
          <p:nvPr/>
        </p:nvSpPr>
        <p:spPr bwMode="auto">
          <a:xfrm flipV="1">
            <a:off x="5214938" y="1298575"/>
            <a:ext cx="304800" cy="457200"/>
          </a:xfrm>
          <a:prstGeom prst="line">
            <a:avLst/>
          </a:prstGeom>
          <a:noFill/>
          <a:ln w="38100">
            <a:solidFill>
              <a:schemeClr val="tx1"/>
            </a:solidFill>
            <a:round/>
            <a:headEnd/>
            <a:tailEnd/>
          </a:ln>
        </p:spPr>
        <p:txBody>
          <a:bodyPr/>
          <a:lstStyle/>
          <a:p>
            <a:endParaRPr lang="en-US"/>
          </a:p>
        </p:txBody>
      </p:sp>
      <p:sp>
        <p:nvSpPr>
          <p:cNvPr id="46106" name="Line 33"/>
          <p:cNvSpPr>
            <a:spLocks noChangeShapeType="1"/>
          </p:cNvSpPr>
          <p:nvPr/>
        </p:nvSpPr>
        <p:spPr bwMode="auto">
          <a:xfrm>
            <a:off x="5521325" y="1319213"/>
            <a:ext cx="0" cy="762000"/>
          </a:xfrm>
          <a:prstGeom prst="line">
            <a:avLst/>
          </a:prstGeom>
          <a:noFill/>
          <a:ln w="38100">
            <a:solidFill>
              <a:schemeClr val="tx1"/>
            </a:solidFill>
            <a:round/>
            <a:headEnd/>
            <a:tailEnd/>
          </a:ln>
        </p:spPr>
        <p:txBody>
          <a:bodyPr/>
          <a:lstStyle/>
          <a:p>
            <a:endParaRPr lang="en-US"/>
          </a:p>
        </p:txBody>
      </p:sp>
      <p:sp>
        <p:nvSpPr>
          <p:cNvPr id="46107" name="Line 34"/>
          <p:cNvSpPr>
            <a:spLocks noChangeShapeType="1"/>
          </p:cNvSpPr>
          <p:nvPr/>
        </p:nvSpPr>
        <p:spPr bwMode="auto">
          <a:xfrm>
            <a:off x="5562600" y="1333500"/>
            <a:ext cx="228600" cy="990600"/>
          </a:xfrm>
          <a:prstGeom prst="line">
            <a:avLst/>
          </a:prstGeom>
          <a:noFill/>
          <a:ln w="38100">
            <a:solidFill>
              <a:schemeClr val="tx1"/>
            </a:solidFill>
            <a:round/>
            <a:headEnd/>
            <a:tailEnd/>
          </a:ln>
        </p:spPr>
        <p:txBody>
          <a:bodyPr/>
          <a:lstStyle/>
          <a:p>
            <a:endParaRPr lang="en-US"/>
          </a:p>
        </p:txBody>
      </p:sp>
      <p:sp>
        <p:nvSpPr>
          <p:cNvPr id="46108" name="Oval 35"/>
          <p:cNvSpPr>
            <a:spLocks noChangeArrowheads="1"/>
          </p:cNvSpPr>
          <p:nvPr/>
        </p:nvSpPr>
        <p:spPr bwMode="auto">
          <a:xfrm>
            <a:off x="5410200" y="1943100"/>
            <a:ext cx="228600" cy="228600"/>
          </a:xfrm>
          <a:prstGeom prst="ellipse">
            <a:avLst/>
          </a:prstGeom>
          <a:solidFill>
            <a:srgbClr val="0000FF"/>
          </a:solidFill>
          <a:ln w="9525">
            <a:solidFill>
              <a:schemeClr val="tx1"/>
            </a:solidFill>
            <a:round/>
            <a:headEnd/>
            <a:tailEnd/>
          </a:ln>
        </p:spPr>
        <p:txBody>
          <a:bodyPr wrap="none" anchor="ctr"/>
          <a:lstStyle/>
          <a:p>
            <a:endParaRPr lang="en-US"/>
          </a:p>
        </p:txBody>
      </p:sp>
      <p:sp>
        <p:nvSpPr>
          <p:cNvPr id="46109" name="Oval 36"/>
          <p:cNvSpPr>
            <a:spLocks noChangeArrowheads="1"/>
          </p:cNvSpPr>
          <p:nvPr/>
        </p:nvSpPr>
        <p:spPr bwMode="auto">
          <a:xfrm>
            <a:off x="5715000" y="2247900"/>
            <a:ext cx="228600" cy="228600"/>
          </a:xfrm>
          <a:prstGeom prst="ellipse">
            <a:avLst/>
          </a:prstGeom>
          <a:solidFill>
            <a:srgbClr val="0000FF"/>
          </a:solidFill>
          <a:ln w="9525">
            <a:solidFill>
              <a:schemeClr val="tx1"/>
            </a:solidFill>
            <a:round/>
            <a:headEnd/>
            <a:tailEnd/>
          </a:ln>
        </p:spPr>
        <p:txBody>
          <a:bodyPr wrap="none" anchor="ctr"/>
          <a:lstStyle/>
          <a:p>
            <a:endParaRPr lang="en-US"/>
          </a:p>
        </p:txBody>
      </p:sp>
      <p:sp>
        <p:nvSpPr>
          <p:cNvPr id="46110" name="Line 37"/>
          <p:cNvSpPr>
            <a:spLocks noChangeShapeType="1"/>
          </p:cNvSpPr>
          <p:nvPr/>
        </p:nvSpPr>
        <p:spPr bwMode="auto">
          <a:xfrm flipV="1">
            <a:off x="5562600" y="381000"/>
            <a:ext cx="685800" cy="914400"/>
          </a:xfrm>
          <a:prstGeom prst="line">
            <a:avLst/>
          </a:prstGeom>
          <a:noFill/>
          <a:ln w="38100">
            <a:solidFill>
              <a:schemeClr val="tx1"/>
            </a:solidFill>
            <a:round/>
            <a:headEnd/>
            <a:tailEnd/>
          </a:ln>
        </p:spPr>
        <p:txBody>
          <a:bodyPr/>
          <a:lstStyle/>
          <a:p>
            <a:endParaRPr lang="en-US"/>
          </a:p>
        </p:txBody>
      </p:sp>
      <p:sp>
        <p:nvSpPr>
          <p:cNvPr id="46111" name="Line 38"/>
          <p:cNvSpPr>
            <a:spLocks noChangeShapeType="1"/>
          </p:cNvSpPr>
          <p:nvPr/>
        </p:nvSpPr>
        <p:spPr bwMode="auto">
          <a:xfrm flipV="1">
            <a:off x="6400800" y="457200"/>
            <a:ext cx="0" cy="1752600"/>
          </a:xfrm>
          <a:prstGeom prst="line">
            <a:avLst/>
          </a:prstGeom>
          <a:noFill/>
          <a:ln w="38100">
            <a:solidFill>
              <a:schemeClr val="tx1"/>
            </a:solidFill>
            <a:round/>
            <a:headEnd/>
            <a:tailEnd/>
          </a:ln>
        </p:spPr>
        <p:txBody>
          <a:bodyPr/>
          <a:lstStyle/>
          <a:p>
            <a:endParaRPr lang="en-US"/>
          </a:p>
        </p:txBody>
      </p:sp>
      <p:sp>
        <p:nvSpPr>
          <p:cNvPr id="46112" name="Line 39"/>
          <p:cNvSpPr>
            <a:spLocks noChangeShapeType="1"/>
          </p:cNvSpPr>
          <p:nvPr/>
        </p:nvSpPr>
        <p:spPr bwMode="auto">
          <a:xfrm flipH="1" flipV="1">
            <a:off x="6553200" y="457200"/>
            <a:ext cx="838200" cy="2667000"/>
          </a:xfrm>
          <a:prstGeom prst="line">
            <a:avLst/>
          </a:prstGeom>
          <a:noFill/>
          <a:ln w="38100">
            <a:solidFill>
              <a:schemeClr val="tx1"/>
            </a:solidFill>
            <a:round/>
            <a:headEnd/>
            <a:tailEnd/>
          </a:ln>
        </p:spPr>
        <p:txBody>
          <a:bodyPr/>
          <a:lstStyle/>
          <a:p>
            <a:endParaRPr lang="en-US"/>
          </a:p>
        </p:txBody>
      </p:sp>
      <p:sp>
        <p:nvSpPr>
          <p:cNvPr id="46113" name="AutoShape 40"/>
          <p:cNvSpPr>
            <a:spLocks noChangeAspect="1" noChangeArrowheads="1"/>
          </p:cNvSpPr>
          <p:nvPr/>
        </p:nvSpPr>
        <p:spPr bwMode="auto">
          <a:xfrm>
            <a:off x="6134100" y="103188"/>
            <a:ext cx="569913" cy="571500"/>
          </a:xfrm>
          <a:prstGeom prst="diamond">
            <a:avLst/>
          </a:prstGeom>
          <a:solidFill>
            <a:schemeClr val="tx1"/>
          </a:solidFill>
          <a:ln w="9525">
            <a:solidFill>
              <a:schemeClr val="tx1"/>
            </a:solidFill>
            <a:miter lim="800000"/>
            <a:headEnd/>
            <a:tailEnd/>
          </a:ln>
        </p:spPr>
        <p:txBody>
          <a:bodyPr wrap="none" anchor="ctr"/>
          <a:lstStyle/>
          <a:p>
            <a:endParaRPr lang="en-US"/>
          </a:p>
        </p:txBody>
      </p:sp>
      <p:sp>
        <p:nvSpPr>
          <p:cNvPr id="46114" name="AutoShape 41"/>
          <p:cNvSpPr>
            <a:spLocks noChangeAspect="1" noChangeArrowheads="1"/>
          </p:cNvSpPr>
          <p:nvPr/>
        </p:nvSpPr>
        <p:spPr bwMode="auto">
          <a:xfrm>
            <a:off x="5105400" y="1676400"/>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46115" name="AutoShape 42"/>
          <p:cNvSpPr>
            <a:spLocks noChangeAspect="1" noChangeArrowheads="1"/>
          </p:cNvSpPr>
          <p:nvPr/>
        </p:nvSpPr>
        <p:spPr bwMode="auto">
          <a:xfrm>
            <a:off x="5334000" y="1066800"/>
            <a:ext cx="406400" cy="407988"/>
          </a:xfrm>
          <a:prstGeom prst="octagon">
            <a:avLst>
              <a:gd name="adj" fmla="val 29287"/>
            </a:avLst>
          </a:prstGeom>
          <a:solidFill>
            <a:srgbClr val="008000"/>
          </a:solidFill>
          <a:ln w="9525">
            <a:solidFill>
              <a:schemeClr val="tx1"/>
            </a:solidFill>
            <a:miter lim="800000"/>
            <a:headEnd/>
            <a:tailEnd/>
          </a:ln>
        </p:spPr>
        <p:txBody>
          <a:bodyPr wrap="none" anchor="ctr"/>
          <a:lstStyle/>
          <a:p>
            <a:endParaRPr lang="en-US"/>
          </a:p>
        </p:txBody>
      </p:sp>
      <p:sp>
        <p:nvSpPr>
          <p:cNvPr id="46116" name="AutoShape 43"/>
          <p:cNvSpPr>
            <a:spLocks noChangeAspect="1" noChangeArrowheads="1"/>
          </p:cNvSpPr>
          <p:nvPr/>
        </p:nvSpPr>
        <p:spPr bwMode="auto">
          <a:xfrm>
            <a:off x="6248400" y="1905000"/>
            <a:ext cx="406400" cy="407988"/>
          </a:xfrm>
          <a:prstGeom prst="octagon">
            <a:avLst>
              <a:gd name="adj" fmla="val 29287"/>
            </a:avLst>
          </a:prstGeom>
          <a:solidFill>
            <a:srgbClr val="008000"/>
          </a:solidFill>
          <a:ln w="9525">
            <a:solidFill>
              <a:schemeClr val="tx1"/>
            </a:solidFill>
            <a:miter lim="800000"/>
            <a:headEnd/>
            <a:tailEnd/>
          </a:ln>
        </p:spPr>
        <p:txBody>
          <a:bodyPr wrap="none" anchor="ctr"/>
          <a:lstStyle/>
          <a:p>
            <a:endParaRPr lang="en-US"/>
          </a:p>
        </p:txBody>
      </p:sp>
      <p:sp>
        <p:nvSpPr>
          <p:cNvPr id="46117" name="AutoShape 44"/>
          <p:cNvSpPr>
            <a:spLocks noChangeAspect="1" noChangeArrowheads="1"/>
          </p:cNvSpPr>
          <p:nvPr/>
        </p:nvSpPr>
        <p:spPr bwMode="auto">
          <a:xfrm>
            <a:off x="7162800" y="2819400"/>
            <a:ext cx="406400" cy="407988"/>
          </a:xfrm>
          <a:prstGeom prst="octagon">
            <a:avLst>
              <a:gd name="adj" fmla="val 29287"/>
            </a:avLst>
          </a:prstGeom>
          <a:solidFill>
            <a:srgbClr val="008000"/>
          </a:solidFill>
          <a:ln w="9525">
            <a:solidFill>
              <a:schemeClr val="tx1"/>
            </a:solidFill>
            <a:miter lim="800000"/>
            <a:headEnd/>
            <a:tailEnd/>
          </a:ln>
        </p:spPr>
        <p:txBody>
          <a:bodyPr wrap="none" anchor="ctr"/>
          <a:lstStyle/>
          <a:p>
            <a:endParaRPr lang="en-US"/>
          </a:p>
        </p:txBody>
      </p:sp>
      <p:pic>
        <p:nvPicPr>
          <p:cNvPr id="46118" name="Picture 45" descr="114_1469"/>
          <p:cNvPicPr>
            <a:picLocks noChangeAspect="1" noChangeArrowheads="1"/>
          </p:cNvPicPr>
          <p:nvPr/>
        </p:nvPicPr>
        <p:blipFill>
          <a:blip r:embed="rId6" cstate="print"/>
          <a:srcRect/>
          <a:stretch>
            <a:fillRect/>
          </a:stretch>
        </p:blipFill>
        <p:spPr bwMode="auto">
          <a:xfrm>
            <a:off x="3733800" y="1295400"/>
            <a:ext cx="914400" cy="687388"/>
          </a:xfrm>
          <a:prstGeom prst="rect">
            <a:avLst/>
          </a:prstGeom>
          <a:noFill/>
          <a:ln w="9525">
            <a:noFill/>
            <a:miter lim="800000"/>
            <a:headEnd/>
            <a:tailEnd/>
          </a:ln>
        </p:spPr>
      </p:pic>
      <p:pic>
        <p:nvPicPr>
          <p:cNvPr id="46119" name="Picture 46" descr="109_0999"/>
          <p:cNvPicPr>
            <a:picLocks noChangeAspect="1" noChangeArrowheads="1"/>
          </p:cNvPicPr>
          <p:nvPr/>
        </p:nvPicPr>
        <p:blipFill>
          <a:blip r:embed="rId7" cstate="print"/>
          <a:srcRect/>
          <a:stretch>
            <a:fillRect/>
          </a:stretch>
        </p:blipFill>
        <p:spPr bwMode="auto">
          <a:xfrm>
            <a:off x="2743200" y="1981200"/>
            <a:ext cx="914400" cy="685800"/>
          </a:xfrm>
          <a:prstGeom prst="rect">
            <a:avLst/>
          </a:prstGeom>
          <a:noFill/>
          <a:ln w="9525">
            <a:noFill/>
            <a:miter lim="800000"/>
            <a:headEnd/>
            <a:tailEnd/>
          </a:ln>
        </p:spPr>
      </p:pic>
      <p:pic>
        <p:nvPicPr>
          <p:cNvPr id="110639" name="Picture 47" descr="114_1464"/>
          <p:cNvPicPr>
            <a:picLocks noChangeAspect="1" noChangeArrowheads="1"/>
          </p:cNvPicPr>
          <p:nvPr/>
        </p:nvPicPr>
        <p:blipFill>
          <a:blip r:embed="rId8" cstate="print"/>
          <a:srcRect/>
          <a:stretch>
            <a:fillRect/>
          </a:stretch>
        </p:blipFill>
        <p:spPr bwMode="auto">
          <a:xfrm>
            <a:off x="1752600" y="2667000"/>
            <a:ext cx="914400" cy="687388"/>
          </a:xfrm>
          <a:prstGeom prst="rect">
            <a:avLst/>
          </a:prstGeom>
          <a:noFill/>
          <a:ln w="9525">
            <a:noFill/>
            <a:miter lim="800000"/>
            <a:headEnd/>
            <a:tailEnd/>
          </a:ln>
        </p:spPr>
      </p:pic>
      <p:sp>
        <p:nvSpPr>
          <p:cNvPr id="46121" name="Oval 49"/>
          <p:cNvSpPr>
            <a:spLocks noChangeArrowheads="1"/>
          </p:cNvSpPr>
          <p:nvPr/>
        </p:nvSpPr>
        <p:spPr bwMode="auto">
          <a:xfrm>
            <a:off x="4191000" y="1371600"/>
            <a:ext cx="76200" cy="76200"/>
          </a:xfrm>
          <a:prstGeom prst="ellipse">
            <a:avLst/>
          </a:prstGeom>
          <a:noFill/>
          <a:ln w="25400">
            <a:solidFill>
              <a:schemeClr val="bg1"/>
            </a:solidFill>
            <a:round/>
            <a:headEnd/>
            <a:tailEnd/>
          </a:ln>
        </p:spPr>
        <p:txBody>
          <a:bodyPr wrap="none" anchor="ctr"/>
          <a:lstStyle/>
          <a:p>
            <a:endParaRPr lang="en-US"/>
          </a:p>
        </p:txBody>
      </p:sp>
      <p:sp>
        <p:nvSpPr>
          <p:cNvPr id="46122" name="Oval 50"/>
          <p:cNvSpPr>
            <a:spLocks noChangeArrowheads="1"/>
          </p:cNvSpPr>
          <p:nvPr/>
        </p:nvSpPr>
        <p:spPr bwMode="auto">
          <a:xfrm>
            <a:off x="4321175" y="1328738"/>
            <a:ext cx="76200" cy="76200"/>
          </a:xfrm>
          <a:prstGeom prst="ellipse">
            <a:avLst/>
          </a:prstGeom>
          <a:noFill/>
          <a:ln w="25400">
            <a:solidFill>
              <a:schemeClr val="bg1"/>
            </a:solidFill>
            <a:round/>
            <a:headEnd/>
            <a:tailEnd/>
          </a:ln>
        </p:spPr>
        <p:txBody>
          <a:bodyPr wrap="none" anchor="ctr"/>
          <a:lstStyle/>
          <a:p>
            <a:endParaRPr lang="en-US"/>
          </a:p>
        </p:txBody>
      </p:sp>
      <p:sp>
        <p:nvSpPr>
          <p:cNvPr id="46123" name="Oval 51"/>
          <p:cNvSpPr>
            <a:spLocks noChangeArrowheads="1"/>
          </p:cNvSpPr>
          <p:nvPr/>
        </p:nvSpPr>
        <p:spPr bwMode="auto">
          <a:xfrm>
            <a:off x="3910013" y="1643063"/>
            <a:ext cx="152400" cy="152400"/>
          </a:xfrm>
          <a:prstGeom prst="ellipse">
            <a:avLst/>
          </a:prstGeom>
          <a:noFill/>
          <a:ln w="25400">
            <a:solidFill>
              <a:schemeClr val="bg1"/>
            </a:solidFill>
            <a:round/>
            <a:headEnd/>
            <a:tailEnd/>
          </a:ln>
        </p:spPr>
        <p:txBody>
          <a:bodyPr wrap="none" anchor="ctr"/>
          <a:lstStyle/>
          <a:p>
            <a:endParaRPr lang="en-US"/>
          </a:p>
        </p:txBody>
      </p:sp>
      <p:sp>
        <p:nvSpPr>
          <p:cNvPr id="46124" name="Oval 52"/>
          <p:cNvSpPr>
            <a:spLocks noChangeArrowheads="1"/>
          </p:cNvSpPr>
          <p:nvPr/>
        </p:nvSpPr>
        <p:spPr bwMode="auto">
          <a:xfrm>
            <a:off x="4108450" y="1795463"/>
            <a:ext cx="152400" cy="152400"/>
          </a:xfrm>
          <a:prstGeom prst="ellipse">
            <a:avLst/>
          </a:prstGeom>
          <a:noFill/>
          <a:ln w="25400">
            <a:solidFill>
              <a:schemeClr val="bg1"/>
            </a:solidFill>
            <a:round/>
            <a:headEnd/>
            <a:tailEnd/>
          </a:ln>
        </p:spPr>
        <p:txBody>
          <a:bodyPr wrap="none" anchor="ctr"/>
          <a:lstStyle/>
          <a:p>
            <a:endParaRPr lang="en-US"/>
          </a:p>
        </p:txBody>
      </p:sp>
      <p:sp>
        <p:nvSpPr>
          <p:cNvPr id="46125" name="Oval 53"/>
          <p:cNvSpPr>
            <a:spLocks noChangeArrowheads="1"/>
          </p:cNvSpPr>
          <p:nvPr/>
        </p:nvSpPr>
        <p:spPr bwMode="auto">
          <a:xfrm>
            <a:off x="3959225" y="1577975"/>
            <a:ext cx="198438" cy="209550"/>
          </a:xfrm>
          <a:prstGeom prst="ellipse">
            <a:avLst/>
          </a:prstGeom>
          <a:noFill/>
          <a:ln w="25400">
            <a:solidFill>
              <a:schemeClr val="bg1"/>
            </a:solidFill>
            <a:round/>
            <a:headEnd/>
            <a:tailEnd/>
          </a:ln>
        </p:spPr>
        <p:txBody>
          <a:bodyPr wrap="none" anchor="ctr"/>
          <a:lstStyle/>
          <a:p>
            <a:endParaRPr lang="en-US"/>
          </a:p>
        </p:txBody>
      </p:sp>
      <p:sp>
        <p:nvSpPr>
          <p:cNvPr id="46126" name="Oval 60"/>
          <p:cNvSpPr>
            <a:spLocks noChangeArrowheads="1"/>
          </p:cNvSpPr>
          <p:nvPr/>
        </p:nvSpPr>
        <p:spPr bwMode="auto">
          <a:xfrm>
            <a:off x="3200400" y="2209800"/>
            <a:ext cx="152400" cy="152400"/>
          </a:xfrm>
          <a:prstGeom prst="ellipse">
            <a:avLst/>
          </a:prstGeom>
          <a:noFill/>
          <a:ln w="25400">
            <a:solidFill>
              <a:schemeClr val="bg1"/>
            </a:solidFill>
            <a:round/>
            <a:headEnd/>
            <a:tailEnd/>
          </a:ln>
        </p:spPr>
        <p:txBody>
          <a:bodyPr wrap="none" anchor="ctr"/>
          <a:lstStyle/>
          <a:p>
            <a:endParaRPr lang="en-US"/>
          </a:p>
        </p:txBody>
      </p:sp>
      <p:sp>
        <p:nvSpPr>
          <p:cNvPr id="46127" name="Oval 61"/>
          <p:cNvSpPr>
            <a:spLocks noChangeArrowheads="1"/>
          </p:cNvSpPr>
          <p:nvPr/>
        </p:nvSpPr>
        <p:spPr bwMode="auto">
          <a:xfrm>
            <a:off x="3116263" y="2241550"/>
            <a:ext cx="152400" cy="152400"/>
          </a:xfrm>
          <a:prstGeom prst="ellipse">
            <a:avLst/>
          </a:prstGeom>
          <a:noFill/>
          <a:ln w="25400">
            <a:solidFill>
              <a:schemeClr val="bg1"/>
            </a:solidFill>
            <a:round/>
            <a:headEnd/>
            <a:tailEnd/>
          </a:ln>
        </p:spPr>
        <p:txBody>
          <a:bodyPr wrap="none" anchor="ctr"/>
          <a:lstStyle/>
          <a:p>
            <a:endParaRPr lang="en-US"/>
          </a:p>
        </p:txBody>
      </p:sp>
      <p:sp>
        <p:nvSpPr>
          <p:cNvPr id="110655" name="Line 63"/>
          <p:cNvSpPr>
            <a:spLocks noChangeShapeType="1"/>
          </p:cNvSpPr>
          <p:nvPr/>
        </p:nvSpPr>
        <p:spPr bwMode="auto">
          <a:xfrm flipH="1">
            <a:off x="5583238" y="385763"/>
            <a:ext cx="669925" cy="865187"/>
          </a:xfrm>
          <a:prstGeom prst="line">
            <a:avLst/>
          </a:prstGeom>
          <a:noFill/>
          <a:ln w="38100">
            <a:solidFill>
              <a:srgbClr val="FF0000"/>
            </a:solidFill>
            <a:round/>
            <a:headEnd/>
            <a:tailEnd type="triangle" w="med" len="med"/>
          </a:ln>
        </p:spPr>
        <p:txBody>
          <a:bodyPr/>
          <a:lstStyle/>
          <a:p>
            <a:endParaRPr lang="en-US"/>
          </a:p>
        </p:txBody>
      </p:sp>
      <p:sp>
        <p:nvSpPr>
          <p:cNvPr id="110656" name="Line 64"/>
          <p:cNvSpPr>
            <a:spLocks noChangeShapeType="1"/>
          </p:cNvSpPr>
          <p:nvPr/>
        </p:nvSpPr>
        <p:spPr bwMode="auto">
          <a:xfrm>
            <a:off x="5551488" y="1235075"/>
            <a:ext cx="252412" cy="1158875"/>
          </a:xfrm>
          <a:prstGeom prst="line">
            <a:avLst/>
          </a:prstGeom>
          <a:noFill/>
          <a:ln w="38100">
            <a:solidFill>
              <a:srgbClr val="FF0000"/>
            </a:solidFill>
            <a:round/>
            <a:headEnd/>
            <a:tailEnd type="triangle" w="med" len="med"/>
          </a:ln>
        </p:spPr>
        <p:txBody>
          <a:bodyPr/>
          <a:lstStyle/>
          <a:p>
            <a:endParaRPr lang="en-US"/>
          </a:p>
        </p:txBody>
      </p:sp>
      <p:sp>
        <p:nvSpPr>
          <p:cNvPr id="46130" name="Oval 68"/>
          <p:cNvSpPr>
            <a:spLocks noChangeArrowheads="1"/>
          </p:cNvSpPr>
          <p:nvPr/>
        </p:nvSpPr>
        <p:spPr bwMode="auto">
          <a:xfrm>
            <a:off x="3084513" y="2141538"/>
            <a:ext cx="315912" cy="330200"/>
          </a:xfrm>
          <a:prstGeom prst="ellipse">
            <a:avLst/>
          </a:prstGeom>
          <a:noFill/>
          <a:ln w="25400">
            <a:solidFill>
              <a:schemeClr val="bg1"/>
            </a:solidFill>
            <a:round/>
            <a:headEnd/>
            <a:tailEnd/>
          </a:ln>
        </p:spPr>
        <p:txBody>
          <a:bodyPr wrap="none" anchor="ctr"/>
          <a:lstStyle/>
          <a:p>
            <a:endParaRPr lang="en-US"/>
          </a:p>
        </p:txBody>
      </p:sp>
      <p:sp>
        <p:nvSpPr>
          <p:cNvPr id="110661" name="Line 69"/>
          <p:cNvSpPr>
            <a:spLocks noChangeShapeType="1"/>
          </p:cNvSpPr>
          <p:nvPr/>
        </p:nvSpPr>
        <p:spPr bwMode="auto">
          <a:xfrm flipV="1">
            <a:off x="2133600" y="381000"/>
            <a:ext cx="4119563" cy="2547938"/>
          </a:xfrm>
          <a:prstGeom prst="line">
            <a:avLst/>
          </a:prstGeom>
          <a:noFill/>
          <a:ln w="38100">
            <a:solidFill>
              <a:srgbClr val="FF0000"/>
            </a:solidFill>
            <a:round/>
            <a:headEnd/>
            <a:tailEnd type="triangle" w="med" len="med"/>
          </a:ln>
        </p:spPr>
        <p:txBody>
          <a:bodyPr/>
          <a:lstStyle/>
          <a:p>
            <a:endParaRPr lang="en-US"/>
          </a:p>
        </p:txBody>
      </p:sp>
      <p:sp>
        <p:nvSpPr>
          <p:cNvPr id="110664" name="Oval 72"/>
          <p:cNvSpPr>
            <a:spLocks noChangeArrowheads="1"/>
          </p:cNvSpPr>
          <p:nvPr/>
        </p:nvSpPr>
        <p:spPr bwMode="auto">
          <a:xfrm>
            <a:off x="2057400" y="2819400"/>
            <a:ext cx="152400" cy="228600"/>
          </a:xfrm>
          <a:prstGeom prst="ellipse">
            <a:avLst/>
          </a:prstGeom>
          <a:noFill/>
          <a:ln w="25400">
            <a:solidFill>
              <a:schemeClr val="bg1"/>
            </a:solidFill>
            <a:round/>
            <a:headEnd/>
            <a:tailEnd/>
          </a:ln>
        </p:spPr>
        <p:txBody>
          <a:bodyPr wrap="none" anchor="ctr"/>
          <a:lstStyle/>
          <a:p>
            <a:endParaRPr lang="en-US"/>
          </a:p>
        </p:txBody>
      </p:sp>
      <p:sp>
        <p:nvSpPr>
          <p:cNvPr id="110669" name="Line 77"/>
          <p:cNvSpPr>
            <a:spLocks noChangeShapeType="1"/>
          </p:cNvSpPr>
          <p:nvPr/>
        </p:nvSpPr>
        <p:spPr bwMode="auto">
          <a:xfrm flipH="1">
            <a:off x="4379913" y="2365375"/>
            <a:ext cx="1414462" cy="1050925"/>
          </a:xfrm>
          <a:prstGeom prst="line">
            <a:avLst/>
          </a:prstGeom>
          <a:noFill/>
          <a:ln w="38100">
            <a:solidFill>
              <a:srgbClr val="FF0000"/>
            </a:solidFill>
            <a:round/>
            <a:headEnd/>
            <a:tailEnd type="triangle" w="med" len="med"/>
          </a:ln>
        </p:spPr>
        <p:txBody>
          <a:bodyPr/>
          <a:lstStyle/>
          <a:p>
            <a:endParaRPr lang="en-US"/>
          </a:p>
        </p:txBody>
      </p:sp>
      <p:sp>
        <p:nvSpPr>
          <p:cNvPr id="110670" name="Oval 78"/>
          <p:cNvSpPr>
            <a:spLocks noChangeArrowheads="1"/>
          </p:cNvSpPr>
          <p:nvPr/>
        </p:nvSpPr>
        <p:spPr bwMode="auto">
          <a:xfrm>
            <a:off x="2244725" y="3040063"/>
            <a:ext cx="152400" cy="228600"/>
          </a:xfrm>
          <a:prstGeom prst="ellipse">
            <a:avLst/>
          </a:prstGeom>
          <a:noFill/>
          <a:ln w="25400">
            <a:solidFill>
              <a:schemeClr val="bg1"/>
            </a:solidFill>
            <a:round/>
            <a:headEnd/>
            <a:tailEnd/>
          </a:ln>
        </p:spPr>
        <p:txBody>
          <a:bodyPr wrap="none" anchor="ctr"/>
          <a:lstStyle/>
          <a:p>
            <a:endParaRPr lang="en-US"/>
          </a:p>
        </p:txBody>
      </p:sp>
      <p:sp>
        <p:nvSpPr>
          <p:cNvPr id="110671" name="Line 79"/>
          <p:cNvSpPr>
            <a:spLocks noChangeShapeType="1"/>
          </p:cNvSpPr>
          <p:nvPr/>
        </p:nvSpPr>
        <p:spPr bwMode="auto">
          <a:xfrm flipV="1">
            <a:off x="2286000" y="315913"/>
            <a:ext cx="4143375" cy="2844800"/>
          </a:xfrm>
          <a:prstGeom prst="line">
            <a:avLst/>
          </a:prstGeom>
          <a:noFill/>
          <a:ln w="38100">
            <a:solidFill>
              <a:srgbClr val="FF0000"/>
            </a:solidFill>
            <a:round/>
            <a:headEnd/>
            <a:tailEnd type="triangle" w="med" len="med"/>
          </a:ln>
        </p:spPr>
        <p:txBody>
          <a:bodyPr/>
          <a:lstStyle/>
          <a:p>
            <a:endParaRPr lang="en-US"/>
          </a:p>
        </p:txBody>
      </p:sp>
      <p:sp>
        <p:nvSpPr>
          <p:cNvPr id="110672" name="Line 80"/>
          <p:cNvSpPr>
            <a:spLocks noChangeShapeType="1"/>
          </p:cNvSpPr>
          <p:nvPr/>
        </p:nvSpPr>
        <p:spPr bwMode="auto">
          <a:xfrm flipH="1">
            <a:off x="6399213" y="309563"/>
            <a:ext cx="6350" cy="1847850"/>
          </a:xfrm>
          <a:prstGeom prst="line">
            <a:avLst/>
          </a:prstGeom>
          <a:noFill/>
          <a:ln w="38100">
            <a:solidFill>
              <a:srgbClr val="FF0000"/>
            </a:solidFill>
            <a:round/>
            <a:headEnd/>
            <a:tailEnd type="triangle" w="med" len="med"/>
          </a:ln>
        </p:spPr>
        <p:txBody>
          <a:bodyPr/>
          <a:lstStyle/>
          <a:p>
            <a:endParaRPr lang="en-US"/>
          </a:p>
        </p:txBody>
      </p:sp>
      <p:sp>
        <p:nvSpPr>
          <p:cNvPr id="110673" name="Line 81"/>
          <p:cNvSpPr>
            <a:spLocks noChangeShapeType="1"/>
          </p:cNvSpPr>
          <p:nvPr/>
        </p:nvSpPr>
        <p:spPr bwMode="auto">
          <a:xfrm>
            <a:off x="6411913" y="2095500"/>
            <a:ext cx="311150" cy="1193800"/>
          </a:xfrm>
          <a:prstGeom prst="line">
            <a:avLst/>
          </a:prstGeom>
          <a:noFill/>
          <a:ln w="38100">
            <a:solidFill>
              <a:srgbClr val="FF0000"/>
            </a:solidFill>
            <a:round/>
            <a:headEnd/>
            <a:tailEnd type="triangle" w="med" len="med"/>
          </a:ln>
        </p:spPr>
        <p:txBody>
          <a:bodyPr/>
          <a:lstStyle/>
          <a:p>
            <a:endParaRPr lang="en-US"/>
          </a:p>
        </p:txBody>
      </p:sp>
      <p:sp>
        <p:nvSpPr>
          <p:cNvPr id="110678" name="Oval 86"/>
          <p:cNvSpPr>
            <a:spLocks noChangeArrowheads="1"/>
          </p:cNvSpPr>
          <p:nvPr/>
        </p:nvSpPr>
        <p:spPr bwMode="auto">
          <a:xfrm>
            <a:off x="2286000" y="2743200"/>
            <a:ext cx="160338" cy="263525"/>
          </a:xfrm>
          <a:prstGeom prst="ellipse">
            <a:avLst/>
          </a:prstGeom>
          <a:noFill/>
          <a:ln w="25400">
            <a:solidFill>
              <a:schemeClr val="bg1"/>
            </a:solidFill>
            <a:round/>
            <a:headEnd/>
            <a:tailEnd/>
          </a:ln>
        </p:spPr>
        <p:txBody>
          <a:bodyPr wrap="none" anchor="ctr"/>
          <a:lstStyle/>
          <a:p>
            <a:endParaRPr lang="en-US"/>
          </a:p>
        </p:txBody>
      </p:sp>
      <p:sp>
        <p:nvSpPr>
          <p:cNvPr id="110679" name="Line 87"/>
          <p:cNvSpPr>
            <a:spLocks noChangeShapeType="1"/>
          </p:cNvSpPr>
          <p:nvPr/>
        </p:nvSpPr>
        <p:spPr bwMode="auto">
          <a:xfrm flipV="1">
            <a:off x="2370138" y="296863"/>
            <a:ext cx="4098925" cy="2593975"/>
          </a:xfrm>
          <a:prstGeom prst="line">
            <a:avLst/>
          </a:prstGeom>
          <a:noFill/>
          <a:ln w="38100">
            <a:solidFill>
              <a:srgbClr val="FF0000"/>
            </a:solidFill>
            <a:round/>
            <a:headEnd/>
            <a:tailEnd type="triangle" w="med" len="med"/>
          </a:ln>
        </p:spPr>
        <p:txBody>
          <a:bodyPr/>
          <a:lstStyle/>
          <a:p>
            <a:endParaRPr lang="en-US"/>
          </a:p>
        </p:txBody>
      </p:sp>
      <p:sp>
        <p:nvSpPr>
          <p:cNvPr id="110680" name="Line 88"/>
          <p:cNvSpPr>
            <a:spLocks noChangeShapeType="1"/>
          </p:cNvSpPr>
          <p:nvPr/>
        </p:nvSpPr>
        <p:spPr bwMode="auto">
          <a:xfrm>
            <a:off x="6477000" y="301625"/>
            <a:ext cx="898525" cy="2716213"/>
          </a:xfrm>
          <a:prstGeom prst="line">
            <a:avLst/>
          </a:prstGeom>
          <a:noFill/>
          <a:ln w="38100">
            <a:solidFill>
              <a:srgbClr val="FF0000"/>
            </a:solidFill>
            <a:round/>
            <a:headEnd/>
            <a:tailEnd type="triangle" w="med" len="med"/>
          </a:ln>
        </p:spPr>
        <p:txBody>
          <a:bodyPr/>
          <a:lstStyle/>
          <a:p>
            <a:endParaRPr lang="en-US"/>
          </a:p>
        </p:txBody>
      </p:sp>
      <p:sp>
        <p:nvSpPr>
          <p:cNvPr id="110681" name="Line 89"/>
          <p:cNvSpPr>
            <a:spLocks noChangeShapeType="1"/>
          </p:cNvSpPr>
          <p:nvPr/>
        </p:nvSpPr>
        <p:spPr bwMode="auto">
          <a:xfrm flipH="1">
            <a:off x="7046913" y="2978150"/>
            <a:ext cx="328612" cy="544513"/>
          </a:xfrm>
          <a:prstGeom prst="line">
            <a:avLst/>
          </a:prstGeom>
          <a:noFill/>
          <a:ln w="38100">
            <a:solidFill>
              <a:srgbClr val="FF0000"/>
            </a:solidFill>
            <a:round/>
            <a:headEnd/>
            <a:tailEnd type="triangle" w="med" len="me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10639"/>
                                        </p:tgtEl>
                                        <p:attrNameLst>
                                          <p:attrName>style.visibility</p:attrName>
                                        </p:attrNameLst>
                                      </p:cBhvr>
                                      <p:to>
                                        <p:strVal val="visible"/>
                                      </p:to>
                                    </p:set>
                                    <p:animEffect transition="in" filter="dissolve">
                                      <p:cBhvr>
                                        <p:cTn id="7" dur="500"/>
                                        <p:tgtEl>
                                          <p:spTgt spid="110639"/>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10664"/>
                                        </p:tgtEl>
                                        <p:attrNameLst>
                                          <p:attrName>style.visibility</p:attrName>
                                        </p:attrNameLst>
                                      </p:cBhvr>
                                      <p:to>
                                        <p:strVal val="visible"/>
                                      </p:to>
                                    </p:set>
                                    <p:animEffect transition="in" filter="dissolve">
                                      <p:cBhvr>
                                        <p:cTn id="11" dur="500"/>
                                        <p:tgtEl>
                                          <p:spTgt spid="110664"/>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0661"/>
                                        </p:tgtEl>
                                        <p:attrNameLst>
                                          <p:attrName>style.visibility</p:attrName>
                                        </p:attrNameLst>
                                      </p:cBhvr>
                                      <p:to>
                                        <p:strVal val="visible"/>
                                      </p:to>
                                    </p:set>
                                    <p:animEffect transition="in" filter="wipe(left)">
                                      <p:cBhvr>
                                        <p:cTn id="15" dur="500"/>
                                        <p:tgtEl>
                                          <p:spTgt spid="11066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10655"/>
                                        </p:tgtEl>
                                        <p:attrNameLst>
                                          <p:attrName>style.visibility</p:attrName>
                                        </p:attrNameLst>
                                      </p:cBhvr>
                                      <p:to>
                                        <p:strVal val="visible"/>
                                      </p:to>
                                    </p:set>
                                    <p:animEffect transition="in" filter="wipe(up)">
                                      <p:cBhvr>
                                        <p:cTn id="19" dur="500"/>
                                        <p:tgtEl>
                                          <p:spTgt spid="11065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110656"/>
                                        </p:tgtEl>
                                        <p:attrNameLst>
                                          <p:attrName>style.visibility</p:attrName>
                                        </p:attrNameLst>
                                      </p:cBhvr>
                                      <p:to>
                                        <p:strVal val="visible"/>
                                      </p:to>
                                    </p:set>
                                    <p:animEffect transition="in" filter="wipe(up)">
                                      <p:cBhvr>
                                        <p:cTn id="23" dur="500"/>
                                        <p:tgtEl>
                                          <p:spTgt spid="110656"/>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10669"/>
                                        </p:tgtEl>
                                        <p:attrNameLst>
                                          <p:attrName>style.visibility</p:attrName>
                                        </p:attrNameLst>
                                      </p:cBhvr>
                                      <p:to>
                                        <p:strVal val="visible"/>
                                      </p:to>
                                    </p:set>
                                    <p:animEffect transition="in" filter="wipe(up)">
                                      <p:cBhvr>
                                        <p:cTn id="27" dur="500"/>
                                        <p:tgtEl>
                                          <p:spTgt spid="110669"/>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right)">
                                      <p:cBhvr>
                                        <p:cTn id="31" dur="500"/>
                                        <p:tgtEl>
                                          <p:spTgt spid="5"/>
                                        </p:tgtEl>
                                      </p:cBhvr>
                                    </p:animEffect>
                                  </p:childTnLst>
                                </p:cTn>
                              </p:par>
                            </p:childTnLst>
                          </p:cTn>
                        </p:par>
                        <p:par>
                          <p:cTn id="32" fill="hold">
                            <p:stCondLst>
                              <p:cond delay="3500"/>
                            </p:stCondLst>
                            <p:childTnLst>
                              <p:par>
                                <p:cTn id="33" presetID="1" presetClass="exit" presetSubtype="0" fill="hold" grpId="1" nodeType="afterEffect">
                                  <p:stCondLst>
                                    <p:cond delay="0"/>
                                  </p:stCondLst>
                                  <p:childTnLst>
                                    <p:set>
                                      <p:cBhvr>
                                        <p:cTn id="34" dur="1" fill="hold">
                                          <p:stCondLst>
                                            <p:cond delay="0"/>
                                          </p:stCondLst>
                                        </p:cTn>
                                        <p:tgtEl>
                                          <p:spTgt spid="110669"/>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110661"/>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110656"/>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110655"/>
                                        </p:tgtEl>
                                        <p:attrNameLst>
                                          <p:attrName>style.visibility</p:attrName>
                                        </p:attrNameLst>
                                      </p:cBhvr>
                                      <p:to>
                                        <p:strVal val="hidden"/>
                                      </p:to>
                                    </p:set>
                                  </p:childTnLst>
                                </p:cTn>
                              </p:par>
                            </p:childTnLst>
                          </p:cTn>
                        </p:par>
                        <p:par>
                          <p:cTn id="41" fill="hold">
                            <p:stCondLst>
                              <p:cond delay="3500"/>
                            </p:stCondLst>
                            <p:childTnLst>
                              <p:par>
                                <p:cTn id="42" presetID="9" presetClass="entr" presetSubtype="0" fill="hold" grpId="0" nodeType="afterEffect">
                                  <p:stCondLst>
                                    <p:cond delay="0"/>
                                  </p:stCondLst>
                                  <p:childTnLst>
                                    <p:set>
                                      <p:cBhvr>
                                        <p:cTn id="43" dur="1" fill="hold">
                                          <p:stCondLst>
                                            <p:cond delay="0"/>
                                          </p:stCondLst>
                                        </p:cTn>
                                        <p:tgtEl>
                                          <p:spTgt spid="110670"/>
                                        </p:tgtEl>
                                        <p:attrNameLst>
                                          <p:attrName>style.visibility</p:attrName>
                                        </p:attrNameLst>
                                      </p:cBhvr>
                                      <p:to>
                                        <p:strVal val="visible"/>
                                      </p:to>
                                    </p:set>
                                    <p:animEffect transition="in" filter="dissolve">
                                      <p:cBhvr>
                                        <p:cTn id="44" dur="500"/>
                                        <p:tgtEl>
                                          <p:spTgt spid="110670"/>
                                        </p:tgtEl>
                                      </p:cBhvr>
                                    </p:animEffect>
                                  </p:childTnLst>
                                </p:cTn>
                              </p:par>
                            </p:childTnLst>
                          </p:cTn>
                        </p:par>
                        <p:par>
                          <p:cTn id="45" fill="hold">
                            <p:stCondLst>
                              <p:cond delay="4000"/>
                            </p:stCondLst>
                            <p:childTnLst>
                              <p:par>
                                <p:cTn id="46" presetID="22" presetClass="entr" presetSubtype="8" fill="hold" grpId="0" nodeType="afterEffect">
                                  <p:stCondLst>
                                    <p:cond delay="0"/>
                                  </p:stCondLst>
                                  <p:childTnLst>
                                    <p:set>
                                      <p:cBhvr>
                                        <p:cTn id="47" dur="1" fill="hold">
                                          <p:stCondLst>
                                            <p:cond delay="0"/>
                                          </p:stCondLst>
                                        </p:cTn>
                                        <p:tgtEl>
                                          <p:spTgt spid="110671"/>
                                        </p:tgtEl>
                                        <p:attrNameLst>
                                          <p:attrName>style.visibility</p:attrName>
                                        </p:attrNameLst>
                                      </p:cBhvr>
                                      <p:to>
                                        <p:strVal val="visible"/>
                                      </p:to>
                                    </p:set>
                                    <p:animEffect transition="in" filter="wipe(left)">
                                      <p:cBhvr>
                                        <p:cTn id="48" dur="500"/>
                                        <p:tgtEl>
                                          <p:spTgt spid="110671"/>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110672"/>
                                        </p:tgtEl>
                                        <p:attrNameLst>
                                          <p:attrName>style.visibility</p:attrName>
                                        </p:attrNameLst>
                                      </p:cBhvr>
                                      <p:to>
                                        <p:strVal val="visible"/>
                                      </p:to>
                                    </p:set>
                                    <p:animEffect transition="in" filter="wipe(up)">
                                      <p:cBhvr>
                                        <p:cTn id="52" dur="500"/>
                                        <p:tgtEl>
                                          <p:spTgt spid="110672"/>
                                        </p:tgtEl>
                                      </p:cBhvr>
                                    </p:animEffect>
                                  </p:childTnLst>
                                </p:cTn>
                              </p:par>
                            </p:childTnLst>
                          </p:cTn>
                        </p:par>
                        <p:par>
                          <p:cTn id="53" fill="hold">
                            <p:stCondLst>
                              <p:cond delay="5000"/>
                            </p:stCondLst>
                            <p:childTnLst>
                              <p:par>
                                <p:cTn id="54" presetID="22" presetClass="entr" presetSubtype="1" fill="hold" grpId="0" nodeType="afterEffect">
                                  <p:stCondLst>
                                    <p:cond delay="0"/>
                                  </p:stCondLst>
                                  <p:childTnLst>
                                    <p:set>
                                      <p:cBhvr>
                                        <p:cTn id="55" dur="1" fill="hold">
                                          <p:stCondLst>
                                            <p:cond delay="0"/>
                                          </p:stCondLst>
                                        </p:cTn>
                                        <p:tgtEl>
                                          <p:spTgt spid="110673"/>
                                        </p:tgtEl>
                                        <p:attrNameLst>
                                          <p:attrName>style.visibility</p:attrName>
                                        </p:attrNameLst>
                                      </p:cBhvr>
                                      <p:to>
                                        <p:strVal val="visible"/>
                                      </p:to>
                                    </p:set>
                                    <p:animEffect transition="in" filter="wipe(up)">
                                      <p:cBhvr>
                                        <p:cTn id="56" dur="500"/>
                                        <p:tgtEl>
                                          <p:spTgt spid="110673"/>
                                        </p:tgtEl>
                                      </p:cBhvr>
                                    </p:animEffect>
                                  </p:childTnLst>
                                </p:cTn>
                              </p:par>
                            </p:childTnLst>
                          </p:cTn>
                        </p:par>
                        <p:par>
                          <p:cTn id="57" fill="hold">
                            <p:stCondLst>
                              <p:cond delay="5500"/>
                            </p:stCondLst>
                            <p:childTnLst>
                              <p:par>
                                <p:cTn id="58" presetID="22" presetClass="entr" presetSubtype="2" fill="hold" nodeType="afterEffect">
                                  <p:stCondLst>
                                    <p:cond delay="0"/>
                                  </p:stCondLst>
                                  <p:childTnLst>
                                    <p:set>
                                      <p:cBhvr>
                                        <p:cTn id="59" dur="1" fill="hold">
                                          <p:stCondLst>
                                            <p:cond delay="0"/>
                                          </p:stCondLst>
                                        </p:cTn>
                                        <p:tgtEl>
                                          <p:spTgt spid="4"/>
                                        </p:tgtEl>
                                        <p:attrNameLst>
                                          <p:attrName>style.visibility</p:attrName>
                                        </p:attrNameLst>
                                      </p:cBhvr>
                                      <p:to>
                                        <p:strVal val="visible"/>
                                      </p:to>
                                    </p:set>
                                    <p:animEffect transition="in" filter="wipe(right)">
                                      <p:cBhvr>
                                        <p:cTn id="60" dur="500"/>
                                        <p:tgtEl>
                                          <p:spTgt spid="4"/>
                                        </p:tgtEl>
                                      </p:cBhvr>
                                    </p:animEffect>
                                  </p:childTnLst>
                                </p:cTn>
                              </p:par>
                            </p:childTnLst>
                          </p:cTn>
                        </p:par>
                        <p:par>
                          <p:cTn id="61" fill="hold">
                            <p:stCondLst>
                              <p:cond delay="6000"/>
                            </p:stCondLst>
                            <p:childTnLst>
                              <p:par>
                                <p:cTn id="62" presetID="1" presetClass="exit" presetSubtype="0" fill="hold" grpId="1" nodeType="afterEffect">
                                  <p:stCondLst>
                                    <p:cond delay="0"/>
                                  </p:stCondLst>
                                  <p:childTnLst>
                                    <p:set>
                                      <p:cBhvr>
                                        <p:cTn id="63" dur="1" fill="hold">
                                          <p:stCondLst>
                                            <p:cond delay="0"/>
                                          </p:stCondLst>
                                        </p:cTn>
                                        <p:tgtEl>
                                          <p:spTgt spid="110673"/>
                                        </p:tgtEl>
                                        <p:attrNameLst>
                                          <p:attrName>style.visibility</p:attrName>
                                        </p:attrNameLst>
                                      </p:cBhvr>
                                      <p:to>
                                        <p:strVal val="hidden"/>
                                      </p:to>
                                    </p:set>
                                  </p:childTnLst>
                                </p:cTn>
                              </p:par>
                              <p:par>
                                <p:cTn id="64" presetID="1" presetClass="exit" presetSubtype="0" fill="hold" grpId="1" nodeType="withEffect">
                                  <p:stCondLst>
                                    <p:cond delay="0"/>
                                  </p:stCondLst>
                                  <p:childTnLst>
                                    <p:set>
                                      <p:cBhvr>
                                        <p:cTn id="65" dur="1" fill="hold">
                                          <p:stCondLst>
                                            <p:cond delay="0"/>
                                          </p:stCondLst>
                                        </p:cTn>
                                        <p:tgtEl>
                                          <p:spTgt spid="110672"/>
                                        </p:tgtEl>
                                        <p:attrNameLst>
                                          <p:attrName>style.visibility</p:attrName>
                                        </p:attrNameLst>
                                      </p:cBhvr>
                                      <p:to>
                                        <p:strVal val="hidden"/>
                                      </p:to>
                                    </p:set>
                                  </p:childTnLst>
                                </p:cTn>
                              </p:par>
                              <p:par>
                                <p:cTn id="66" presetID="1" presetClass="exit" presetSubtype="0" fill="hold" grpId="1" nodeType="withEffect">
                                  <p:stCondLst>
                                    <p:cond delay="0"/>
                                  </p:stCondLst>
                                  <p:childTnLst>
                                    <p:set>
                                      <p:cBhvr>
                                        <p:cTn id="67" dur="1" fill="hold">
                                          <p:stCondLst>
                                            <p:cond delay="0"/>
                                          </p:stCondLst>
                                        </p:cTn>
                                        <p:tgtEl>
                                          <p:spTgt spid="110671"/>
                                        </p:tgtEl>
                                        <p:attrNameLst>
                                          <p:attrName>style.visibility</p:attrName>
                                        </p:attrNameLst>
                                      </p:cBhvr>
                                      <p:to>
                                        <p:strVal val="hidden"/>
                                      </p:to>
                                    </p:set>
                                  </p:childTnLst>
                                </p:cTn>
                              </p:par>
                            </p:childTnLst>
                          </p:cTn>
                        </p:par>
                        <p:par>
                          <p:cTn id="68" fill="hold">
                            <p:stCondLst>
                              <p:cond delay="6000"/>
                            </p:stCondLst>
                            <p:childTnLst>
                              <p:par>
                                <p:cTn id="69" presetID="9" presetClass="entr" presetSubtype="0" fill="hold" grpId="0" nodeType="afterEffect">
                                  <p:stCondLst>
                                    <p:cond delay="0"/>
                                  </p:stCondLst>
                                  <p:childTnLst>
                                    <p:set>
                                      <p:cBhvr>
                                        <p:cTn id="70" dur="1" fill="hold">
                                          <p:stCondLst>
                                            <p:cond delay="0"/>
                                          </p:stCondLst>
                                        </p:cTn>
                                        <p:tgtEl>
                                          <p:spTgt spid="110678"/>
                                        </p:tgtEl>
                                        <p:attrNameLst>
                                          <p:attrName>style.visibility</p:attrName>
                                        </p:attrNameLst>
                                      </p:cBhvr>
                                      <p:to>
                                        <p:strVal val="visible"/>
                                      </p:to>
                                    </p:set>
                                    <p:animEffect transition="in" filter="dissolve">
                                      <p:cBhvr>
                                        <p:cTn id="71" dur="500"/>
                                        <p:tgtEl>
                                          <p:spTgt spid="110678"/>
                                        </p:tgtEl>
                                      </p:cBhvr>
                                    </p:animEffect>
                                  </p:childTnLst>
                                </p:cTn>
                              </p:par>
                            </p:childTnLst>
                          </p:cTn>
                        </p:par>
                        <p:par>
                          <p:cTn id="72" fill="hold">
                            <p:stCondLst>
                              <p:cond delay="6500"/>
                            </p:stCondLst>
                            <p:childTnLst>
                              <p:par>
                                <p:cTn id="73" presetID="22" presetClass="entr" presetSubtype="8" fill="hold" grpId="0" nodeType="afterEffect">
                                  <p:stCondLst>
                                    <p:cond delay="0"/>
                                  </p:stCondLst>
                                  <p:childTnLst>
                                    <p:set>
                                      <p:cBhvr>
                                        <p:cTn id="74" dur="1" fill="hold">
                                          <p:stCondLst>
                                            <p:cond delay="0"/>
                                          </p:stCondLst>
                                        </p:cTn>
                                        <p:tgtEl>
                                          <p:spTgt spid="110679"/>
                                        </p:tgtEl>
                                        <p:attrNameLst>
                                          <p:attrName>style.visibility</p:attrName>
                                        </p:attrNameLst>
                                      </p:cBhvr>
                                      <p:to>
                                        <p:strVal val="visible"/>
                                      </p:to>
                                    </p:set>
                                    <p:animEffect transition="in" filter="wipe(left)">
                                      <p:cBhvr>
                                        <p:cTn id="75" dur="500"/>
                                        <p:tgtEl>
                                          <p:spTgt spid="110679"/>
                                        </p:tgtEl>
                                      </p:cBhvr>
                                    </p:animEffect>
                                  </p:childTnLst>
                                </p:cTn>
                              </p:par>
                            </p:childTnLst>
                          </p:cTn>
                        </p:par>
                        <p:par>
                          <p:cTn id="76" fill="hold">
                            <p:stCondLst>
                              <p:cond delay="7000"/>
                            </p:stCondLst>
                            <p:childTnLst>
                              <p:par>
                                <p:cTn id="77" presetID="22" presetClass="entr" presetSubtype="1" fill="hold" grpId="0" nodeType="afterEffect">
                                  <p:stCondLst>
                                    <p:cond delay="0"/>
                                  </p:stCondLst>
                                  <p:childTnLst>
                                    <p:set>
                                      <p:cBhvr>
                                        <p:cTn id="78" dur="1" fill="hold">
                                          <p:stCondLst>
                                            <p:cond delay="0"/>
                                          </p:stCondLst>
                                        </p:cTn>
                                        <p:tgtEl>
                                          <p:spTgt spid="110680"/>
                                        </p:tgtEl>
                                        <p:attrNameLst>
                                          <p:attrName>style.visibility</p:attrName>
                                        </p:attrNameLst>
                                      </p:cBhvr>
                                      <p:to>
                                        <p:strVal val="visible"/>
                                      </p:to>
                                    </p:set>
                                    <p:animEffect transition="in" filter="wipe(up)">
                                      <p:cBhvr>
                                        <p:cTn id="79" dur="500"/>
                                        <p:tgtEl>
                                          <p:spTgt spid="110680"/>
                                        </p:tgtEl>
                                      </p:cBhvr>
                                    </p:animEffect>
                                  </p:childTnLst>
                                </p:cTn>
                              </p:par>
                            </p:childTnLst>
                          </p:cTn>
                        </p:par>
                        <p:par>
                          <p:cTn id="80" fill="hold">
                            <p:stCondLst>
                              <p:cond delay="7500"/>
                            </p:stCondLst>
                            <p:childTnLst>
                              <p:par>
                                <p:cTn id="81" presetID="22" presetClass="entr" presetSubtype="1" fill="hold" grpId="0" nodeType="afterEffect">
                                  <p:stCondLst>
                                    <p:cond delay="0"/>
                                  </p:stCondLst>
                                  <p:childTnLst>
                                    <p:set>
                                      <p:cBhvr>
                                        <p:cTn id="82" dur="1" fill="hold">
                                          <p:stCondLst>
                                            <p:cond delay="0"/>
                                          </p:stCondLst>
                                        </p:cTn>
                                        <p:tgtEl>
                                          <p:spTgt spid="110681"/>
                                        </p:tgtEl>
                                        <p:attrNameLst>
                                          <p:attrName>style.visibility</p:attrName>
                                        </p:attrNameLst>
                                      </p:cBhvr>
                                      <p:to>
                                        <p:strVal val="visible"/>
                                      </p:to>
                                    </p:set>
                                    <p:animEffect transition="in" filter="wipe(up)">
                                      <p:cBhvr>
                                        <p:cTn id="83" dur="500"/>
                                        <p:tgtEl>
                                          <p:spTgt spid="110681"/>
                                        </p:tgtEl>
                                      </p:cBhvr>
                                    </p:animEffect>
                                  </p:childTnLst>
                                </p:cTn>
                              </p:par>
                            </p:childTnLst>
                          </p:cTn>
                        </p:par>
                        <p:par>
                          <p:cTn id="84" fill="hold">
                            <p:stCondLst>
                              <p:cond delay="8000"/>
                            </p:stCondLst>
                            <p:childTnLst>
                              <p:par>
                                <p:cTn id="85" presetID="22" presetClass="entr" presetSubtype="2"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wipe(right)">
                                      <p:cBhvr>
                                        <p:cTn id="87" dur="500"/>
                                        <p:tgtEl>
                                          <p:spTgt spid="3"/>
                                        </p:tgtEl>
                                      </p:cBhvr>
                                    </p:animEffect>
                                  </p:childTnLst>
                                </p:cTn>
                              </p:par>
                            </p:childTnLst>
                          </p:cTn>
                        </p:par>
                        <p:par>
                          <p:cTn id="88" fill="hold">
                            <p:stCondLst>
                              <p:cond delay="8500"/>
                            </p:stCondLst>
                            <p:childTnLst>
                              <p:par>
                                <p:cTn id="89" presetID="1" presetClass="exit" presetSubtype="0" fill="hold" grpId="1" nodeType="afterEffect">
                                  <p:stCondLst>
                                    <p:cond delay="0"/>
                                  </p:stCondLst>
                                  <p:childTnLst>
                                    <p:set>
                                      <p:cBhvr>
                                        <p:cTn id="90" dur="1" fill="hold">
                                          <p:stCondLst>
                                            <p:cond delay="0"/>
                                          </p:stCondLst>
                                        </p:cTn>
                                        <p:tgtEl>
                                          <p:spTgt spid="110679"/>
                                        </p:tgtEl>
                                        <p:attrNameLst>
                                          <p:attrName>style.visibility</p:attrName>
                                        </p:attrNameLst>
                                      </p:cBhvr>
                                      <p:to>
                                        <p:strVal val="hidden"/>
                                      </p:to>
                                    </p:set>
                                  </p:childTnLst>
                                </p:cTn>
                              </p:par>
                              <p:par>
                                <p:cTn id="91" presetID="1" presetClass="exit" presetSubtype="0" fill="hold" grpId="1" nodeType="withEffect">
                                  <p:stCondLst>
                                    <p:cond delay="0"/>
                                  </p:stCondLst>
                                  <p:childTnLst>
                                    <p:set>
                                      <p:cBhvr>
                                        <p:cTn id="92" dur="1" fill="hold">
                                          <p:stCondLst>
                                            <p:cond delay="0"/>
                                          </p:stCondLst>
                                        </p:cTn>
                                        <p:tgtEl>
                                          <p:spTgt spid="110680"/>
                                        </p:tgtEl>
                                        <p:attrNameLst>
                                          <p:attrName>style.visibility</p:attrName>
                                        </p:attrNameLst>
                                      </p:cBhvr>
                                      <p:to>
                                        <p:strVal val="hidden"/>
                                      </p:to>
                                    </p:set>
                                  </p:childTnLst>
                                </p:cTn>
                              </p:par>
                              <p:par>
                                <p:cTn id="93" presetID="1" presetClass="exit" presetSubtype="0" fill="hold" grpId="1" nodeType="withEffect">
                                  <p:stCondLst>
                                    <p:cond delay="0"/>
                                  </p:stCondLst>
                                  <p:childTnLst>
                                    <p:set>
                                      <p:cBhvr>
                                        <p:cTn id="94" dur="1" fill="hold">
                                          <p:stCondLst>
                                            <p:cond delay="0"/>
                                          </p:stCondLst>
                                        </p:cTn>
                                        <p:tgtEl>
                                          <p:spTgt spid="11068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655" grpId="0" animBg="1"/>
      <p:bldP spid="110655" grpId="1" animBg="1"/>
      <p:bldP spid="110656" grpId="0" animBg="1"/>
      <p:bldP spid="110656" grpId="1" animBg="1"/>
      <p:bldP spid="110661" grpId="0" animBg="1"/>
      <p:bldP spid="110661" grpId="1" animBg="1"/>
      <p:bldP spid="110664" grpId="0" animBg="1"/>
      <p:bldP spid="110669" grpId="0" animBg="1"/>
      <p:bldP spid="110669" grpId="1" animBg="1"/>
      <p:bldP spid="110670" grpId="0" animBg="1"/>
      <p:bldP spid="110671" grpId="0" animBg="1"/>
      <p:bldP spid="110671" grpId="1" animBg="1"/>
      <p:bldP spid="110672" grpId="0" animBg="1"/>
      <p:bldP spid="110672" grpId="1" animBg="1"/>
      <p:bldP spid="110673" grpId="0" animBg="1"/>
      <p:bldP spid="110673" grpId="1" animBg="1"/>
      <p:bldP spid="110678" grpId="0" animBg="1"/>
      <p:bldP spid="110679" grpId="0" animBg="1"/>
      <p:bldP spid="110679" grpId="1" animBg="1"/>
      <p:bldP spid="110680" grpId="0" animBg="1"/>
      <p:bldP spid="110680" grpId="1" animBg="1"/>
      <p:bldP spid="110681" grpId="0" animBg="1"/>
      <p:bldP spid="110681" grpId="1"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5"/>
          <p:cNvGrpSpPr>
            <a:grpSpLocks/>
          </p:cNvGrpSpPr>
          <p:nvPr/>
        </p:nvGrpSpPr>
        <p:grpSpPr bwMode="auto">
          <a:xfrm>
            <a:off x="6477000" y="4114800"/>
            <a:ext cx="533400" cy="361950"/>
            <a:chOff x="3504" y="1728"/>
            <a:chExt cx="336" cy="228"/>
          </a:xfrm>
        </p:grpSpPr>
        <p:sp>
          <p:nvSpPr>
            <p:cNvPr id="47200" name="Line 106"/>
            <p:cNvSpPr>
              <a:spLocks noChangeShapeType="1"/>
            </p:cNvSpPr>
            <p:nvPr/>
          </p:nvSpPr>
          <p:spPr bwMode="auto">
            <a:xfrm flipH="1">
              <a:off x="3600" y="1728"/>
              <a:ext cx="240" cy="192"/>
            </a:xfrm>
            <a:prstGeom prst="line">
              <a:avLst/>
            </a:prstGeom>
            <a:noFill/>
            <a:ln w="9525">
              <a:solidFill>
                <a:schemeClr val="tx1"/>
              </a:solidFill>
              <a:round/>
              <a:headEnd/>
              <a:tailEnd/>
            </a:ln>
          </p:spPr>
          <p:txBody>
            <a:bodyPr/>
            <a:lstStyle/>
            <a:p>
              <a:endParaRPr lang="en-US"/>
            </a:p>
          </p:txBody>
        </p:sp>
        <p:pic>
          <p:nvPicPr>
            <p:cNvPr id="47201" name="Picture 107" descr="114_1469"/>
            <p:cNvPicPr>
              <a:picLocks noChangeAspect="1" noChangeArrowheads="1"/>
            </p:cNvPicPr>
            <p:nvPr/>
          </p:nvPicPr>
          <p:blipFill>
            <a:blip r:embed="rId3" cstate="print"/>
            <a:srcRect/>
            <a:stretch>
              <a:fillRect/>
            </a:stretch>
          </p:blipFill>
          <p:spPr bwMode="auto">
            <a:xfrm>
              <a:off x="3504" y="1776"/>
              <a:ext cx="240" cy="180"/>
            </a:xfrm>
            <a:prstGeom prst="rect">
              <a:avLst/>
            </a:prstGeom>
            <a:noFill/>
            <a:ln w="9525">
              <a:noFill/>
              <a:miter lim="800000"/>
              <a:headEnd/>
              <a:tailEnd/>
            </a:ln>
          </p:spPr>
        </p:pic>
      </p:grpSp>
      <p:pic>
        <p:nvPicPr>
          <p:cNvPr id="47107" name="Picture 100" descr="114_1464"/>
          <p:cNvPicPr>
            <a:picLocks noChangeAspect="1" noChangeArrowheads="1"/>
          </p:cNvPicPr>
          <p:nvPr/>
        </p:nvPicPr>
        <p:blipFill>
          <a:blip r:embed="rId4" cstate="print"/>
          <a:srcRect/>
          <a:stretch>
            <a:fillRect/>
          </a:stretch>
        </p:blipFill>
        <p:spPr bwMode="auto">
          <a:xfrm>
            <a:off x="1752600" y="2667000"/>
            <a:ext cx="914400" cy="687388"/>
          </a:xfrm>
          <a:prstGeom prst="rect">
            <a:avLst/>
          </a:prstGeom>
          <a:noFill/>
          <a:ln w="9525">
            <a:noFill/>
            <a:miter lim="800000"/>
            <a:headEnd/>
            <a:tailEnd/>
          </a:ln>
        </p:spPr>
      </p:pic>
      <p:sp>
        <p:nvSpPr>
          <p:cNvPr id="47108" name="Oval 101"/>
          <p:cNvSpPr>
            <a:spLocks noChangeArrowheads="1"/>
          </p:cNvSpPr>
          <p:nvPr/>
        </p:nvSpPr>
        <p:spPr bwMode="auto">
          <a:xfrm>
            <a:off x="2057400" y="2819400"/>
            <a:ext cx="152400" cy="228600"/>
          </a:xfrm>
          <a:prstGeom prst="ellipse">
            <a:avLst/>
          </a:prstGeom>
          <a:noFill/>
          <a:ln w="25400">
            <a:solidFill>
              <a:schemeClr val="bg1"/>
            </a:solidFill>
            <a:round/>
            <a:headEnd/>
            <a:tailEnd/>
          </a:ln>
        </p:spPr>
        <p:txBody>
          <a:bodyPr wrap="none" anchor="ctr"/>
          <a:lstStyle/>
          <a:p>
            <a:endParaRPr lang="en-US"/>
          </a:p>
        </p:txBody>
      </p:sp>
      <p:sp>
        <p:nvSpPr>
          <p:cNvPr id="47109" name="Oval 102"/>
          <p:cNvSpPr>
            <a:spLocks noChangeArrowheads="1"/>
          </p:cNvSpPr>
          <p:nvPr/>
        </p:nvSpPr>
        <p:spPr bwMode="auto">
          <a:xfrm>
            <a:off x="2244725" y="3040063"/>
            <a:ext cx="152400" cy="228600"/>
          </a:xfrm>
          <a:prstGeom prst="ellipse">
            <a:avLst/>
          </a:prstGeom>
          <a:noFill/>
          <a:ln w="25400">
            <a:solidFill>
              <a:schemeClr val="bg1"/>
            </a:solidFill>
            <a:round/>
            <a:headEnd/>
            <a:tailEnd/>
          </a:ln>
        </p:spPr>
        <p:txBody>
          <a:bodyPr wrap="none" anchor="ctr"/>
          <a:lstStyle/>
          <a:p>
            <a:endParaRPr lang="en-US"/>
          </a:p>
        </p:txBody>
      </p:sp>
      <p:sp>
        <p:nvSpPr>
          <p:cNvPr id="47110" name="Oval 103"/>
          <p:cNvSpPr>
            <a:spLocks noChangeArrowheads="1"/>
          </p:cNvSpPr>
          <p:nvPr/>
        </p:nvSpPr>
        <p:spPr bwMode="auto">
          <a:xfrm>
            <a:off x="2286000" y="2743200"/>
            <a:ext cx="160338" cy="263525"/>
          </a:xfrm>
          <a:prstGeom prst="ellipse">
            <a:avLst/>
          </a:prstGeom>
          <a:noFill/>
          <a:ln w="25400">
            <a:solidFill>
              <a:schemeClr val="bg1"/>
            </a:solidFill>
            <a:round/>
            <a:headEnd/>
            <a:tailEnd/>
          </a:ln>
        </p:spPr>
        <p:txBody>
          <a:bodyPr wrap="none" anchor="ctr"/>
          <a:lstStyle/>
          <a:p>
            <a:endParaRPr lang="en-US"/>
          </a:p>
        </p:txBody>
      </p:sp>
      <p:grpSp>
        <p:nvGrpSpPr>
          <p:cNvPr id="3" name="Group 95"/>
          <p:cNvGrpSpPr>
            <a:grpSpLocks/>
          </p:cNvGrpSpPr>
          <p:nvPr/>
        </p:nvGrpSpPr>
        <p:grpSpPr bwMode="auto">
          <a:xfrm>
            <a:off x="1603375" y="2914650"/>
            <a:ext cx="2114550" cy="1531938"/>
            <a:chOff x="1010" y="1836"/>
            <a:chExt cx="1332" cy="965"/>
          </a:xfrm>
        </p:grpSpPr>
        <p:sp>
          <p:nvSpPr>
            <p:cNvPr id="47198" name="Line 89"/>
            <p:cNvSpPr>
              <a:spLocks noChangeShapeType="1"/>
            </p:cNvSpPr>
            <p:nvPr/>
          </p:nvSpPr>
          <p:spPr bwMode="auto">
            <a:xfrm flipH="1">
              <a:off x="1106" y="1836"/>
              <a:ext cx="1236" cy="881"/>
            </a:xfrm>
            <a:prstGeom prst="line">
              <a:avLst/>
            </a:prstGeom>
            <a:noFill/>
            <a:ln w="9525">
              <a:solidFill>
                <a:schemeClr val="tx1"/>
              </a:solidFill>
              <a:round/>
              <a:headEnd/>
              <a:tailEnd/>
            </a:ln>
          </p:spPr>
          <p:txBody>
            <a:bodyPr/>
            <a:lstStyle/>
            <a:p>
              <a:endParaRPr lang="en-US"/>
            </a:p>
          </p:txBody>
        </p:sp>
        <p:pic>
          <p:nvPicPr>
            <p:cNvPr id="47199" name="Picture 90" descr="115_1531"/>
            <p:cNvPicPr>
              <a:picLocks noChangeAspect="1" noChangeArrowheads="1"/>
            </p:cNvPicPr>
            <p:nvPr/>
          </p:nvPicPr>
          <p:blipFill>
            <a:blip r:embed="rId5" cstate="print"/>
            <a:srcRect/>
            <a:stretch>
              <a:fillRect/>
            </a:stretch>
          </p:blipFill>
          <p:spPr bwMode="auto">
            <a:xfrm>
              <a:off x="1010" y="2621"/>
              <a:ext cx="240" cy="180"/>
            </a:xfrm>
            <a:prstGeom prst="rect">
              <a:avLst/>
            </a:prstGeom>
            <a:noFill/>
            <a:ln w="9525">
              <a:noFill/>
              <a:miter lim="800000"/>
              <a:headEnd/>
              <a:tailEnd/>
            </a:ln>
          </p:spPr>
        </p:pic>
      </p:grpSp>
      <p:grpSp>
        <p:nvGrpSpPr>
          <p:cNvPr id="4" name="Group 94"/>
          <p:cNvGrpSpPr>
            <a:grpSpLocks/>
          </p:cNvGrpSpPr>
          <p:nvPr/>
        </p:nvGrpSpPr>
        <p:grpSpPr bwMode="auto">
          <a:xfrm>
            <a:off x="3352800" y="5334000"/>
            <a:ext cx="1176338" cy="865188"/>
            <a:chOff x="1920" y="3187"/>
            <a:chExt cx="741" cy="545"/>
          </a:xfrm>
        </p:grpSpPr>
        <p:sp>
          <p:nvSpPr>
            <p:cNvPr id="47196" name="Line 92"/>
            <p:cNvSpPr>
              <a:spLocks noChangeShapeType="1"/>
            </p:cNvSpPr>
            <p:nvPr/>
          </p:nvSpPr>
          <p:spPr bwMode="auto">
            <a:xfrm flipH="1">
              <a:off x="2016" y="3187"/>
              <a:ext cx="645" cy="461"/>
            </a:xfrm>
            <a:prstGeom prst="line">
              <a:avLst/>
            </a:prstGeom>
            <a:noFill/>
            <a:ln w="9525">
              <a:solidFill>
                <a:schemeClr val="tx1"/>
              </a:solidFill>
              <a:round/>
              <a:headEnd/>
              <a:tailEnd/>
            </a:ln>
          </p:spPr>
          <p:txBody>
            <a:bodyPr/>
            <a:lstStyle/>
            <a:p>
              <a:endParaRPr lang="en-US"/>
            </a:p>
          </p:txBody>
        </p:sp>
        <p:pic>
          <p:nvPicPr>
            <p:cNvPr id="47197" name="Picture 93" descr="115_1531"/>
            <p:cNvPicPr>
              <a:picLocks noChangeAspect="1" noChangeArrowheads="1"/>
            </p:cNvPicPr>
            <p:nvPr/>
          </p:nvPicPr>
          <p:blipFill>
            <a:blip r:embed="rId5" cstate="print"/>
            <a:srcRect/>
            <a:stretch>
              <a:fillRect/>
            </a:stretch>
          </p:blipFill>
          <p:spPr bwMode="auto">
            <a:xfrm>
              <a:off x="1920" y="3552"/>
              <a:ext cx="240" cy="180"/>
            </a:xfrm>
            <a:prstGeom prst="rect">
              <a:avLst/>
            </a:prstGeom>
            <a:noFill/>
            <a:ln w="9525">
              <a:noFill/>
              <a:miter lim="800000"/>
              <a:headEnd/>
              <a:tailEnd/>
            </a:ln>
          </p:spPr>
        </p:pic>
      </p:grpSp>
      <p:grpSp>
        <p:nvGrpSpPr>
          <p:cNvPr id="5" name="Group 87"/>
          <p:cNvGrpSpPr>
            <a:grpSpLocks/>
          </p:cNvGrpSpPr>
          <p:nvPr/>
        </p:nvGrpSpPr>
        <p:grpSpPr bwMode="auto">
          <a:xfrm>
            <a:off x="1828800" y="2057400"/>
            <a:ext cx="3657600" cy="2647950"/>
            <a:chOff x="1152" y="1296"/>
            <a:chExt cx="2304" cy="1668"/>
          </a:xfrm>
        </p:grpSpPr>
        <p:sp>
          <p:nvSpPr>
            <p:cNvPr id="47194" name="Line 85"/>
            <p:cNvSpPr>
              <a:spLocks noChangeShapeType="1"/>
            </p:cNvSpPr>
            <p:nvPr/>
          </p:nvSpPr>
          <p:spPr bwMode="auto">
            <a:xfrm flipH="1">
              <a:off x="1248" y="1296"/>
              <a:ext cx="2208" cy="1584"/>
            </a:xfrm>
            <a:prstGeom prst="line">
              <a:avLst/>
            </a:prstGeom>
            <a:noFill/>
            <a:ln w="9525">
              <a:solidFill>
                <a:schemeClr val="tx1"/>
              </a:solidFill>
              <a:round/>
              <a:headEnd/>
              <a:tailEnd/>
            </a:ln>
          </p:spPr>
          <p:txBody>
            <a:bodyPr/>
            <a:lstStyle/>
            <a:p>
              <a:endParaRPr lang="en-US"/>
            </a:p>
          </p:txBody>
        </p:sp>
        <p:pic>
          <p:nvPicPr>
            <p:cNvPr id="47195" name="Picture 86" descr="115_1531"/>
            <p:cNvPicPr>
              <a:picLocks noChangeAspect="1" noChangeArrowheads="1"/>
            </p:cNvPicPr>
            <p:nvPr/>
          </p:nvPicPr>
          <p:blipFill>
            <a:blip r:embed="rId5" cstate="print"/>
            <a:srcRect/>
            <a:stretch>
              <a:fillRect/>
            </a:stretch>
          </p:blipFill>
          <p:spPr bwMode="auto">
            <a:xfrm>
              <a:off x="1152" y="2784"/>
              <a:ext cx="240" cy="180"/>
            </a:xfrm>
            <a:prstGeom prst="rect">
              <a:avLst/>
            </a:prstGeom>
            <a:noFill/>
            <a:ln w="9525">
              <a:noFill/>
              <a:miter lim="800000"/>
              <a:headEnd/>
              <a:tailEnd/>
            </a:ln>
          </p:spPr>
        </p:pic>
      </p:grpSp>
      <p:grpSp>
        <p:nvGrpSpPr>
          <p:cNvPr id="6" name="Group 2"/>
          <p:cNvGrpSpPr>
            <a:grpSpLocks/>
          </p:cNvGrpSpPr>
          <p:nvPr/>
        </p:nvGrpSpPr>
        <p:grpSpPr bwMode="auto">
          <a:xfrm>
            <a:off x="4384675" y="3554413"/>
            <a:ext cx="2667000" cy="1885950"/>
            <a:chOff x="2544" y="2064"/>
            <a:chExt cx="1680" cy="1188"/>
          </a:xfrm>
        </p:grpSpPr>
        <p:sp>
          <p:nvSpPr>
            <p:cNvPr id="47192" name="Line 3"/>
            <p:cNvSpPr>
              <a:spLocks noChangeShapeType="1"/>
            </p:cNvSpPr>
            <p:nvPr/>
          </p:nvSpPr>
          <p:spPr bwMode="auto">
            <a:xfrm flipH="1">
              <a:off x="2688" y="2064"/>
              <a:ext cx="1536" cy="1104"/>
            </a:xfrm>
            <a:prstGeom prst="line">
              <a:avLst/>
            </a:prstGeom>
            <a:noFill/>
            <a:ln w="9525">
              <a:solidFill>
                <a:schemeClr val="tx1"/>
              </a:solidFill>
              <a:round/>
              <a:headEnd/>
              <a:tailEnd/>
            </a:ln>
          </p:spPr>
          <p:txBody>
            <a:bodyPr/>
            <a:lstStyle/>
            <a:p>
              <a:endParaRPr lang="en-US"/>
            </a:p>
          </p:txBody>
        </p:sp>
        <p:pic>
          <p:nvPicPr>
            <p:cNvPr id="47193" name="Picture 4" descr="114_1464"/>
            <p:cNvPicPr>
              <a:picLocks noChangeAspect="1" noChangeArrowheads="1"/>
            </p:cNvPicPr>
            <p:nvPr/>
          </p:nvPicPr>
          <p:blipFill>
            <a:blip r:embed="rId6" cstate="print"/>
            <a:srcRect/>
            <a:stretch>
              <a:fillRect/>
            </a:stretch>
          </p:blipFill>
          <p:spPr bwMode="auto">
            <a:xfrm>
              <a:off x="2544" y="3072"/>
              <a:ext cx="240" cy="180"/>
            </a:xfrm>
            <a:prstGeom prst="rect">
              <a:avLst/>
            </a:prstGeom>
            <a:noFill/>
            <a:ln w="9525">
              <a:noFill/>
              <a:miter lim="800000"/>
              <a:headEnd/>
              <a:tailEnd/>
            </a:ln>
          </p:spPr>
        </p:pic>
      </p:grpSp>
      <p:grpSp>
        <p:nvGrpSpPr>
          <p:cNvPr id="7" name="Group 8"/>
          <p:cNvGrpSpPr>
            <a:grpSpLocks/>
          </p:cNvGrpSpPr>
          <p:nvPr/>
        </p:nvGrpSpPr>
        <p:grpSpPr bwMode="auto">
          <a:xfrm>
            <a:off x="3048000" y="3352800"/>
            <a:ext cx="1371600" cy="971550"/>
            <a:chOff x="1920" y="2112"/>
            <a:chExt cx="864" cy="612"/>
          </a:xfrm>
        </p:grpSpPr>
        <p:sp>
          <p:nvSpPr>
            <p:cNvPr id="47190" name="Line 9"/>
            <p:cNvSpPr>
              <a:spLocks noChangeShapeType="1"/>
            </p:cNvSpPr>
            <p:nvPr/>
          </p:nvSpPr>
          <p:spPr bwMode="auto">
            <a:xfrm flipH="1">
              <a:off x="2064" y="2112"/>
              <a:ext cx="720" cy="528"/>
            </a:xfrm>
            <a:prstGeom prst="line">
              <a:avLst/>
            </a:prstGeom>
            <a:noFill/>
            <a:ln w="9525">
              <a:solidFill>
                <a:schemeClr val="tx1"/>
              </a:solidFill>
              <a:round/>
              <a:headEnd/>
              <a:tailEnd/>
            </a:ln>
          </p:spPr>
          <p:txBody>
            <a:bodyPr/>
            <a:lstStyle/>
            <a:p>
              <a:endParaRPr lang="en-US"/>
            </a:p>
          </p:txBody>
        </p:sp>
        <p:pic>
          <p:nvPicPr>
            <p:cNvPr id="47191" name="Picture 10" descr="114_1464"/>
            <p:cNvPicPr>
              <a:picLocks noChangeAspect="1" noChangeArrowheads="1"/>
            </p:cNvPicPr>
            <p:nvPr/>
          </p:nvPicPr>
          <p:blipFill>
            <a:blip r:embed="rId6" cstate="print"/>
            <a:srcRect/>
            <a:stretch>
              <a:fillRect/>
            </a:stretch>
          </p:blipFill>
          <p:spPr bwMode="auto">
            <a:xfrm>
              <a:off x="1920" y="2544"/>
              <a:ext cx="240" cy="180"/>
            </a:xfrm>
            <a:prstGeom prst="rect">
              <a:avLst/>
            </a:prstGeom>
            <a:noFill/>
            <a:ln w="9525">
              <a:noFill/>
              <a:miter lim="800000"/>
              <a:headEnd/>
              <a:tailEnd/>
            </a:ln>
          </p:spPr>
        </p:pic>
      </p:grpSp>
      <p:grpSp>
        <p:nvGrpSpPr>
          <p:cNvPr id="8" name="Group 11"/>
          <p:cNvGrpSpPr>
            <a:grpSpLocks/>
          </p:cNvGrpSpPr>
          <p:nvPr/>
        </p:nvGrpSpPr>
        <p:grpSpPr bwMode="auto">
          <a:xfrm>
            <a:off x="4191000" y="2370138"/>
            <a:ext cx="1600200" cy="1200150"/>
            <a:chOff x="2256" y="1152"/>
            <a:chExt cx="1008" cy="756"/>
          </a:xfrm>
        </p:grpSpPr>
        <p:sp>
          <p:nvSpPr>
            <p:cNvPr id="47188" name="Line 12"/>
            <p:cNvSpPr>
              <a:spLocks noChangeShapeType="1"/>
            </p:cNvSpPr>
            <p:nvPr/>
          </p:nvSpPr>
          <p:spPr bwMode="auto">
            <a:xfrm flipH="1">
              <a:off x="2352" y="1152"/>
              <a:ext cx="912" cy="672"/>
            </a:xfrm>
            <a:prstGeom prst="line">
              <a:avLst/>
            </a:prstGeom>
            <a:noFill/>
            <a:ln w="9525">
              <a:solidFill>
                <a:schemeClr val="tx1"/>
              </a:solidFill>
              <a:round/>
              <a:headEnd/>
              <a:tailEnd/>
            </a:ln>
          </p:spPr>
          <p:txBody>
            <a:bodyPr/>
            <a:lstStyle/>
            <a:p>
              <a:endParaRPr lang="en-US"/>
            </a:p>
          </p:txBody>
        </p:sp>
        <p:pic>
          <p:nvPicPr>
            <p:cNvPr id="47189" name="Picture 13" descr="109_0999"/>
            <p:cNvPicPr>
              <a:picLocks noChangeAspect="1" noChangeArrowheads="1"/>
            </p:cNvPicPr>
            <p:nvPr/>
          </p:nvPicPr>
          <p:blipFill>
            <a:blip r:embed="rId7" cstate="print"/>
            <a:srcRect/>
            <a:stretch>
              <a:fillRect/>
            </a:stretch>
          </p:blipFill>
          <p:spPr bwMode="auto">
            <a:xfrm>
              <a:off x="2256" y="1728"/>
              <a:ext cx="240" cy="180"/>
            </a:xfrm>
            <a:prstGeom prst="rect">
              <a:avLst/>
            </a:prstGeom>
            <a:noFill/>
            <a:ln w="9525">
              <a:noFill/>
              <a:miter lim="800000"/>
              <a:headEnd/>
              <a:tailEnd/>
            </a:ln>
          </p:spPr>
        </p:pic>
      </p:grpSp>
      <p:grpSp>
        <p:nvGrpSpPr>
          <p:cNvPr id="9" name="Group 14"/>
          <p:cNvGrpSpPr>
            <a:grpSpLocks/>
          </p:cNvGrpSpPr>
          <p:nvPr/>
        </p:nvGrpSpPr>
        <p:grpSpPr bwMode="auto">
          <a:xfrm>
            <a:off x="7086600" y="4114800"/>
            <a:ext cx="533400" cy="361950"/>
            <a:chOff x="3504" y="1728"/>
            <a:chExt cx="336" cy="228"/>
          </a:xfrm>
        </p:grpSpPr>
        <p:sp>
          <p:nvSpPr>
            <p:cNvPr id="47186" name="Line 15"/>
            <p:cNvSpPr>
              <a:spLocks noChangeShapeType="1"/>
            </p:cNvSpPr>
            <p:nvPr/>
          </p:nvSpPr>
          <p:spPr bwMode="auto">
            <a:xfrm flipH="1">
              <a:off x="3600" y="1728"/>
              <a:ext cx="240" cy="192"/>
            </a:xfrm>
            <a:prstGeom prst="line">
              <a:avLst/>
            </a:prstGeom>
            <a:noFill/>
            <a:ln w="9525">
              <a:solidFill>
                <a:schemeClr val="tx1"/>
              </a:solidFill>
              <a:round/>
              <a:headEnd/>
              <a:tailEnd/>
            </a:ln>
          </p:spPr>
          <p:txBody>
            <a:bodyPr/>
            <a:lstStyle/>
            <a:p>
              <a:endParaRPr lang="en-US"/>
            </a:p>
          </p:txBody>
        </p:sp>
        <p:pic>
          <p:nvPicPr>
            <p:cNvPr id="47187" name="Picture 16" descr="114_1469"/>
            <p:cNvPicPr>
              <a:picLocks noChangeAspect="1" noChangeArrowheads="1"/>
            </p:cNvPicPr>
            <p:nvPr/>
          </p:nvPicPr>
          <p:blipFill>
            <a:blip r:embed="rId3" cstate="print"/>
            <a:srcRect/>
            <a:stretch>
              <a:fillRect/>
            </a:stretch>
          </p:blipFill>
          <p:spPr bwMode="auto">
            <a:xfrm>
              <a:off x="3504" y="1776"/>
              <a:ext cx="240" cy="180"/>
            </a:xfrm>
            <a:prstGeom prst="rect">
              <a:avLst/>
            </a:prstGeom>
            <a:noFill/>
            <a:ln w="9525">
              <a:noFill/>
              <a:miter lim="800000"/>
              <a:headEnd/>
              <a:tailEnd/>
            </a:ln>
          </p:spPr>
        </p:pic>
      </p:grpSp>
      <p:grpSp>
        <p:nvGrpSpPr>
          <p:cNvPr id="10" name="Group 17"/>
          <p:cNvGrpSpPr>
            <a:grpSpLocks/>
          </p:cNvGrpSpPr>
          <p:nvPr/>
        </p:nvGrpSpPr>
        <p:grpSpPr bwMode="auto">
          <a:xfrm>
            <a:off x="4811713" y="2981325"/>
            <a:ext cx="1600200" cy="1200150"/>
            <a:chOff x="2256" y="1152"/>
            <a:chExt cx="1008" cy="756"/>
          </a:xfrm>
        </p:grpSpPr>
        <p:sp>
          <p:nvSpPr>
            <p:cNvPr id="47184" name="Line 18"/>
            <p:cNvSpPr>
              <a:spLocks noChangeShapeType="1"/>
            </p:cNvSpPr>
            <p:nvPr/>
          </p:nvSpPr>
          <p:spPr bwMode="auto">
            <a:xfrm flipH="1">
              <a:off x="2352" y="1152"/>
              <a:ext cx="912" cy="672"/>
            </a:xfrm>
            <a:prstGeom prst="line">
              <a:avLst/>
            </a:prstGeom>
            <a:noFill/>
            <a:ln w="9525">
              <a:solidFill>
                <a:schemeClr val="tx1"/>
              </a:solidFill>
              <a:round/>
              <a:headEnd/>
              <a:tailEnd/>
            </a:ln>
          </p:spPr>
          <p:txBody>
            <a:bodyPr/>
            <a:lstStyle/>
            <a:p>
              <a:endParaRPr lang="en-US"/>
            </a:p>
          </p:txBody>
        </p:sp>
        <p:pic>
          <p:nvPicPr>
            <p:cNvPr id="47185" name="Picture 19" descr="109_0999"/>
            <p:cNvPicPr>
              <a:picLocks noChangeAspect="1" noChangeArrowheads="1"/>
            </p:cNvPicPr>
            <p:nvPr/>
          </p:nvPicPr>
          <p:blipFill>
            <a:blip r:embed="rId7" cstate="print"/>
            <a:srcRect/>
            <a:stretch>
              <a:fillRect/>
            </a:stretch>
          </p:blipFill>
          <p:spPr bwMode="auto">
            <a:xfrm>
              <a:off x="2256" y="1728"/>
              <a:ext cx="240" cy="180"/>
            </a:xfrm>
            <a:prstGeom prst="rect">
              <a:avLst/>
            </a:prstGeom>
            <a:noFill/>
            <a:ln w="9525">
              <a:noFill/>
              <a:miter lim="800000"/>
              <a:headEnd/>
              <a:tailEnd/>
            </a:ln>
          </p:spPr>
        </p:pic>
      </p:grpSp>
      <p:grpSp>
        <p:nvGrpSpPr>
          <p:cNvPr id="11" name="Group 20"/>
          <p:cNvGrpSpPr>
            <a:grpSpLocks/>
          </p:cNvGrpSpPr>
          <p:nvPr/>
        </p:nvGrpSpPr>
        <p:grpSpPr bwMode="auto">
          <a:xfrm>
            <a:off x="5867400" y="2971800"/>
            <a:ext cx="533400" cy="361950"/>
            <a:chOff x="3504" y="1728"/>
            <a:chExt cx="336" cy="228"/>
          </a:xfrm>
        </p:grpSpPr>
        <p:sp>
          <p:nvSpPr>
            <p:cNvPr id="47182" name="Line 21"/>
            <p:cNvSpPr>
              <a:spLocks noChangeShapeType="1"/>
            </p:cNvSpPr>
            <p:nvPr/>
          </p:nvSpPr>
          <p:spPr bwMode="auto">
            <a:xfrm flipH="1">
              <a:off x="3600" y="1728"/>
              <a:ext cx="240" cy="192"/>
            </a:xfrm>
            <a:prstGeom prst="line">
              <a:avLst/>
            </a:prstGeom>
            <a:noFill/>
            <a:ln w="9525">
              <a:solidFill>
                <a:schemeClr val="tx1"/>
              </a:solidFill>
              <a:round/>
              <a:headEnd/>
              <a:tailEnd/>
            </a:ln>
          </p:spPr>
          <p:txBody>
            <a:bodyPr/>
            <a:lstStyle/>
            <a:p>
              <a:endParaRPr lang="en-US"/>
            </a:p>
          </p:txBody>
        </p:sp>
        <p:pic>
          <p:nvPicPr>
            <p:cNvPr id="47183" name="Picture 22" descr="114_1469"/>
            <p:cNvPicPr>
              <a:picLocks noChangeAspect="1" noChangeArrowheads="1"/>
            </p:cNvPicPr>
            <p:nvPr/>
          </p:nvPicPr>
          <p:blipFill>
            <a:blip r:embed="rId3" cstate="print"/>
            <a:srcRect/>
            <a:stretch>
              <a:fillRect/>
            </a:stretch>
          </p:blipFill>
          <p:spPr bwMode="auto">
            <a:xfrm>
              <a:off x="3504" y="1776"/>
              <a:ext cx="240" cy="180"/>
            </a:xfrm>
            <a:prstGeom prst="rect">
              <a:avLst/>
            </a:prstGeom>
            <a:noFill/>
            <a:ln w="9525">
              <a:noFill/>
              <a:miter lim="800000"/>
              <a:headEnd/>
              <a:tailEnd/>
            </a:ln>
          </p:spPr>
        </p:pic>
      </p:grpSp>
      <p:grpSp>
        <p:nvGrpSpPr>
          <p:cNvPr id="12" name="Group 23"/>
          <p:cNvGrpSpPr>
            <a:grpSpLocks/>
          </p:cNvGrpSpPr>
          <p:nvPr/>
        </p:nvGrpSpPr>
        <p:grpSpPr bwMode="auto">
          <a:xfrm>
            <a:off x="3581400" y="1828800"/>
            <a:ext cx="1600200" cy="1200150"/>
            <a:chOff x="2256" y="1152"/>
            <a:chExt cx="1008" cy="756"/>
          </a:xfrm>
        </p:grpSpPr>
        <p:sp>
          <p:nvSpPr>
            <p:cNvPr id="47180" name="Line 24"/>
            <p:cNvSpPr>
              <a:spLocks noChangeShapeType="1"/>
            </p:cNvSpPr>
            <p:nvPr/>
          </p:nvSpPr>
          <p:spPr bwMode="auto">
            <a:xfrm flipH="1">
              <a:off x="2352" y="1152"/>
              <a:ext cx="912" cy="672"/>
            </a:xfrm>
            <a:prstGeom prst="line">
              <a:avLst/>
            </a:prstGeom>
            <a:noFill/>
            <a:ln w="9525">
              <a:solidFill>
                <a:schemeClr val="tx1"/>
              </a:solidFill>
              <a:round/>
              <a:headEnd/>
              <a:tailEnd/>
            </a:ln>
          </p:spPr>
          <p:txBody>
            <a:bodyPr/>
            <a:lstStyle/>
            <a:p>
              <a:endParaRPr lang="en-US"/>
            </a:p>
          </p:txBody>
        </p:sp>
        <p:pic>
          <p:nvPicPr>
            <p:cNvPr id="47181" name="Picture 25" descr="109_0999"/>
            <p:cNvPicPr>
              <a:picLocks noChangeAspect="1" noChangeArrowheads="1"/>
            </p:cNvPicPr>
            <p:nvPr/>
          </p:nvPicPr>
          <p:blipFill>
            <a:blip r:embed="rId7" cstate="print"/>
            <a:srcRect/>
            <a:stretch>
              <a:fillRect/>
            </a:stretch>
          </p:blipFill>
          <p:spPr bwMode="auto">
            <a:xfrm>
              <a:off x="2256" y="1728"/>
              <a:ext cx="240" cy="180"/>
            </a:xfrm>
            <a:prstGeom prst="rect">
              <a:avLst/>
            </a:prstGeom>
            <a:noFill/>
            <a:ln w="9525">
              <a:noFill/>
              <a:miter lim="800000"/>
              <a:headEnd/>
              <a:tailEnd/>
            </a:ln>
          </p:spPr>
        </p:pic>
      </p:grpSp>
      <p:grpSp>
        <p:nvGrpSpPr>
          <p:cNvPr id="13" name="Group 26"/>
          <p:cNvGrpSpPr>
            <a:grpSpLocks/>
          </p:cNvGrpSpPr>
          <p:nvPr/>
        </p:nvGrpSpPr>
        <p:grpSpPr bwMode="auto">
          <a:xfrm>
            <a:off x="5562600" y="2743200"/>
            <a:ext cx="533400" cy="361950"/>
            <a:chOff x="3504" y="1728"/>
            <a:chExt cx="336" cy="228"/>
          </a:xfrm>
        </p:grpSpPr>
        <p:sp>
          <p:nvSpPr>
            <p:cNvPr id="47178" name="Line 27"/>
            <p:cNvSpPr>
              <a:spLocks noChangeShapeType="1"/>
            </p:cNvSpPr>
            <p:nvPr/>
          </p:nvSpPr>
          <p:spPr bwMode="auto">
            <a:xfrm flipH="1">
              <a:off x="3600" y="1728"/>
              <a:ext cx="240" cy="192"/>
            </a:xfrm>
            <a:prstGeom prst="line">
              <a:avLst/>
            </a:prstGeom>
            <a:noFill/>
            <a:ln w="9525">
              <a:solidFill>
                <a:schemeClr val="tx1"/>
              </a:solidFill>
              <a:round/>
              <a:headEnd/>
              <a:tailEnd/>
            </a:ln>
          </p:spPr>
          <p:txBody>
            <a:bodyPr/>
            <a:lstStyle/>
            <a:p>
              <a:endParaRPr lang="en-US"/>
            </a:p>
          </p:txBody>
        </p:sp>
        <p:pic>
          <p:nvPicPr>
            <p:cNvPr id="47179" name="Picture 28" descr="114_1469"/>
            <p:cNvPicPr>
              <a:picLocks noChangeAspect="1" noChangeArrowheads="1"/>
            </p:cNvPicPr>
            <p:nvPr/>
          </p:nvPicPr>
          <p:blipFill>
            <a:blip r:embed="rId3" cstate="print"/>
            <a:srcRect/>
            <a:stretch>
              <a:fillRect/>
            </a:stretch>
          </p:blipFill>
          <p:spPr bwMode="auto">
            <a:xfrm>
              <a:off x="3504" y="1776"/>
              <a:ext cx="240" cy="180"/>
            </a:xfrm>
            <a:prstGeom prst="rect">
              <a:avLst/>
            </a:prstGeom>
            <a:noFill/>
            <a:ln w="9525">
              <a:noFill/>
              <a:miter lim="800000"/>
              <a:headEnd/>
              <a:tailEnd/>
            </a:ln>
          </p:spPr>
        </p:pic>
      </p:grpSp>
      <p:grpSp>
        <p:nvGrpSpPr>
          <p:cNvPr id="14" name="Group 29"/>
          <p:cNvGrpSpPr>
            <a:grpSpLocks/>
          </p:cNvGrpSpPr>
          <p:nvPr/>
        </p:nvGrpSpPr>
        <p:grpSpPr bwMode="auto">
          <a:xfrm>
            <a:off x="6800850" y="3844925"/>
            <a:ext cx="533400" cy="361950"/>
            <a:chOff x="3504" y="1728"/>
            <a:chExt cx="336" cy="228"/>
          </a:xfrm>
        </p:grpSpPr>
        <p:sp>
          <p:nvSpPr>
            <p:cNvPr id="47176" name="Line 30"/>
            <p:cNvSpPr>
              <a:spLocks noChangeShapeType="1"/>
            </p:cNvSpPr>
            <p:nvPr/>
          </p:nvSpPr>
          <p:spPr bwMode="auto">
            <a:xfrm flipH="1">
              <a:off x="3600" y="1728"/>
              <a:ext cx="240" cy="192"/>
            </a:xfrm>
            <a:prstGeom prst="line">
              <a:avLst/>
            </a:prstGeom>
            <a:noFill/>
            <a:ln w="9525">
              <a:solidFill>
                <a:schemeClr val="tx1"/>
              </a:solidFill>
              <a:round/>
              <a:headEnd/>
              <a:tailEnd/>
            </a:ln>
          </p:spPr>
          <p:txBody>
            <a:bodyPr/>
            <a:lstStyle/>
            <a:p>
              <a:endParaRPr lang="en-US"/>
            </a:p>
          </p:txBody>
        </p:sp>
        <p:pic>
          <p:nvPicPr>
            <p:cNvPr id="47177" name="Picture 31" descr="114_1469"/>
            <p:cNvPicPr>
              <a:picLocks noChangeAspect="1" noChangeArrowheads="1"/>
            </p:cNvPicPr>
            <p:nvPr/>
          </p:nvPicPr>
          <p:blipFill>
            <a:blip r:embed="rId3" cstate="print"/>
            <a:srcRect/>
            <a:stretch>
              <a:fillRect/>
            </a:stretch>
          </p:blipFill>
          <p:spPr bwMode="auto">
            <a:xfrm>
              <a:off x="3504" y="1776"/>
              <a:ext cx="240" cy="180"/>
            </a:xfrm>
            <a:prstGeom prst="rect">
              <a:avLst/>
            </a:prstGeom>
            <a:noFill/>
            <a:ln w="9525">
              <a:noFill/>
              <a:miter lim="800000"/>
              <a:headEnd/>
              <a:tailEnd/>
            </a:ln>
          </p:spPr>
        </p:pic>
      </p:grpSp>
      <p:sp>
        <p:nvSpPr>
          <p:cNvPr id="47123" name="Line 32"/>
          <p:cNvSpPr>
            <a:spLocks noChangeShapeType="1"/>
          </p:cNvSpPr>
          <p:nvPr/>
        </p:nvSpPr>
        <p:spPr bwMode="auto">
          <a:xfrm flipV="1">
            <a:off x="7043738" y="3089275"/>
            <a:ext cx="304800" cy="457200"/>
          </a:xfrm>
          <a:prstGeom prst="line">
            <a:avLst/>
          </a:prstGeom>
          <a:noFill/>
          <a:ln w="38100">
            <a:solidFill>
              <a:schemeClr val="tx1"/>
            </a:solidFill>
            <a:round/>
            <a:headEnd/>
            <a:tailEnd/>
          </a:ln>
        </p:spPr>
        <p:txBody>
          <a:bodyPr/>
          <a:lstStyle/>
          <a:p>
            <a:endParaRPr lang="en-US"/>
          </a:p>
        </p:txBody>
      </p:sp>
      <p:sp>
        <p:nvSpPr>
          <p:cNvPr id="47124" name="Line 33"/>
          <p:cNvSpPr>
            <a:spLocks noChangeShapeType="1"/>
          </p:cNvSpPr>
          <p:nvPr/>
        </p:nvSpPr>
        <p:spPr bwMode="auto">
          <a:xfrm>
            <a:off x="7350125" y="3109913"/>
            <a:ext cx="0" cy="762000"/>
          </a:xfrm>
          <a:prstGeom prst="line">
            <a:avLst/>
          </a:prstGeom>
          <a:noFill/>
          <a:ln w="38100">
            <a:solidFill>
              <a:schemeClr val="tx1"/>
            </a:solidFill>
            <a:round/>
            <a:headEnd/>
            <a:tailEnd/>
          </a:ln>
        </p:spPr>
        <p:txBody>
          <a:bodyPr/>
          <a:lstStyle/>
          <a:p>
            <a:endParaRPr lang="en-US"/>
          </a:p>
        </p:txBody>
      </p:sp>
      <p:sp>
        <p:nvSpPr>
          <p:cNvPr id="47125" name="Line 34"/>
          <p:cNvSpPr>
            <a:spLocks noChangeShapeType="1"/>
          </p:cNvSpPr>
          <p:nvPr/>
        </p:nvSpPr>
        <p:spPr bwMode="auto">
          <a:xfrm>
            <a:off x="7391400" y="3124200"/>
            <a:ext cx="228600" cy="990600"/>
          </a:xfrm>
          <a:prstGeom prst="line">
            <a:avLst/>
          </a:prstGeom>
          <a:noFill/>
          <a:ln w="38100">
            <a:solidFill>
              <a:schemeClr val="tx1"/>
            </a:solidFill>
            <a:round/>
            <a:headEnd/>
            <a:tailEnd/>
          </a:ln>
        </p:spPr>
        <p:txBody>
          <a:bodyPr/>
          <a:lstStyle/>
          <a:p>
            <a:endParaRPr lang="en-US"/>
          </a:p>
        </p:txBody>
      </p:sp>
      <p:sp>
        <p:nvSpPr>
          <p:cNvPr id="47126" name="Oval 35"/>
          <p:cNvSpPr>
            <a:spLocks noChangeArrowheads="1"/>
          </p:cNvSpPr>
          <p:nvPr/>
        </p:nvSpPr>
        <p:spPr bwMode="auto">
          <a:xfrm>
            <a:off x="7239000" y="3733800"/>
            <a:ext cx="228600" cy="228600"/>
          </a:xfrm>
          <a:prstGeom prst="ellipse">
            <a:avLst/>
          </a:prstGeom>
          <a:solidFill>
            <a:srgbClr val="0000FF"/>
          </a:solidFill>
          <a:ln w="9525">
            <a:solidFill>
              <a:schemeClr val="tx1"/>
            </a:solidFill>
            <a:round/>
            <a:headEnd/>
            <a:tailEnd/>
          </a:ln>
        </p:spPr>
        <p:txBody>
          <a:bodyPr wrap="none" anchor="ctr"/>
          <a:lstStyle/>
          <a:p>
            <a:endParaRPr lang="en-US"/>
          </a:p>
        </p:txBody>
      </p:sp>
      <p:sp>
        <p:nvSpPr>
          <p:cNvPr id="47127" name="Oval 36"/>
          <p:cNvSpPr>
            <a:spLocks noChangeArrowheads="1"/>
          </p:cNvSpPr>
          <p:nvPr/>
        </p:nvSpPr>
        <p:spPr bwMode="auto">
          <a:xfrm>
            <a:off x="7543800" y="4038600"/>
            <a:ext cx="228600" cy="228600"/>
          </a:xfrm>
          <a:prstGeom prst="ellipse">
            <a:avLst/>
          </a:prstGeom>
          <a:solidFill>
            <a:srgbClr val="0000FF"/>
          </a:solidFill>
          <a:ln w="9525">
            <a:solidFill>
              <a:schemeClr val="tx1"/>
            </a:solidFill>
            <a:round/>
            <a:headEnd/>
            <a:tailEnd/>
          </a:ln>
        </p:spPr>
        <p:txBody>
          <a:bodyPr wrap="none" anchor="ctr"/>
          <a:lstStyle/>
          <a:p>
            <a:endParaRPr lang="en-US"/>
          </a:p>
        </p:txBody>
      </p:sp>
      <p:sp>
        <p:nvSpPr>
          <p:cNvPr id="47128" name="Oval 37"/>
          <p:cNvSpPr>
            <a:spLocks noChangeArrowheads="1"/>
          </p:cNvSpPr>
          <p:nvPr/>
        </p:nvSpPr>
        <p:spPr bwMode="auto">
          <a:xfrm>
            <a:off x="6934200" y="3429000"/>
            <a:ext cx="228600" cy="228600"/>
          </a:xfrm>
          <a:prstGeom prst="ellipse">
            <a:avLst/>
          </a:prstGeom>
          <a:solidFill>
            <a:srgbClr val="0000FF"/>
          </a:solidFill>
          <a:ln w="9525">
            <a:solidFill>
              <a:schemeClr val="tx1"/>
            </a:solidFill>
            <a:round/>
            <a:headEnd/>
            <a:tailEnd/>
          </a:ln>
        </p:spPr>
        <p:txBody>
          <a:bodyPr wrap="none" anchor="ctr"/>
          <a:lstStyle/>
          <a:p>
            <a:endParaRPr lang="en-US"/>
          </a:p>
        </p:txBody>
      </p:sp>
      <p:sp>
        <p:nvSpPr>
          <p:cNvPr id="47129" name="Line 38"/>
          <p:cNvSpPr>
            <a:spLocks noChangeShapeType="1"/>
          </p:cNvSpPr>
          <p:nvPr/>
        </p:nvSpPr>
        <p:spPr bwMode="auto">
          <a:xfrm flipV="1">
            <a:off x="6129338" y="2212975"/>
            <a:ext cx="304800" cy="457200"/>
          </a:xfrm>
          <a:prstGeom prst="line">
            <a:avLst/>
          </a:prstGeom>
          <a:noFill/>
          <a:ln w="38100">
            <a:solidFill>
              <a:schemeClr val="tx1"/>
            </a:solidFill>
            <a:round/>
            <a:headEnd/>
            <a:tailEnd/>
          </a:ln>
        </p:spPr>
        <p:txBody>
          <a:bodyPr/>
          <a:lstStyle/>
          <a:p>
            <a:endParaRPr lang="en-US"/>
          </a:p>
        </p:txBody>
      </p:sp>
      <p:sp>
        <p:nvSpPr>
          <p:cNvPr id="47130" name="Line 39"/>
          <p:cNvSpPr>
            <a:spLocks noChangeShapeType="1"/>
          </p:cNvSpPr>
          <p:nvPr/>
        </p:nvSpPr>
        <p:spPr bwMode="auto">
          <a:xfrm>
            <a:off x="6435725" y="2233613"/>
            <a:ext cx="0" cy="762000"/>
          </a:xfrm>
          <a:prstGeom prst="line">
            <a:avLst/>
          </a:prstGeom>
          <a:noFill/>
          <a:ln w="38100">
            <a:solidFill>
              <a:schemeClr val="tx1"/>
            </a:solidFill>
            <a:round/>
            <a:headEnd/>
            <a:tailEnd/>
          </a:ln>
        </p:spPr>
        <p:txBody>
          <a:bodyPr/>
          <a:lstStyle/>
          <a:p>
            <a:endParaRPr lang="en-US"/>
          </a:p>
        </p:txBody>
      </p:sp>
      <p:sp>
        <p:nvSpPr>
          <p:cNvPr id="47131" name="Line 40"/>
          <p:cNvSpPr>
            <a:spLocks noChangeShapeType="1"/>
          </p:cNvSpPr>
          <p:nvPr/>
        </p:nvSpPr>
        <p:spPr bwMode="auto">
          <a:xfrm>
            <a:off x="6477000" y="2247900"/>
            <a:ext cx="228600" cy="990600"/>
          </a:xfrm>
          <a:prstGeom prst="line">
            <a:avLst/>
          </a:prstGeom>
          <a:noFill/>
          <a:ln w="38100">
            <a:solidFill>
              <a:schemeClr val="tx1"/>
            </a:solidFill>
            <a:round/>
            <a:headEnd/>
            <a:tailEnd/>
          </a:ln>
        </p:spPr>
        <p:txBody>
          <a:bodyPr/>
          <a:lstStyle/>
          <a:p>
            <a:endParaRPr lang="en-US"/>
          </a:p>
        </p:txBody>
      </p:sp>
      <p:sp>
        <p:nvSpPr>
          <p:cNvPr id="47132" name="Oval 41"/>
          <p:cNvSpPr>
            <a:spLocks noChangeArrowheads="1"/>
          </p:cNvSpPr>
          <p:nvPr/>
        </p:nvSpPr>
        <p:spPr bwMode="auto">
          <a:xfrm>
            <a:off x="6324600" y="2857500"/>
            <a:ext cx="228600" cy="228600"/>
          </a:xfrm>
          <a:prstGeom prst="ellipse">
            <a:avLst/>
          </a:prstGeom>
          <a:solidFill>
            <a:srgbClr val="0000FF"/>
          </a:solidFill>
          <a:ln w="9525">
            <a:solidFill>
              <a:schemeClr val="tx1"/>
            </a:solidFill>
            <a:round/>
            <a:headEnd/>
            <a:tailEnd/>
          </a:ln>
        </p:spPr>
        <p:txBody>
          <a:bodyPr wrap="none" anchor="ctr"/>
          <a:lstStyle/>
          <a:p>
            <a:endParaRPr lang="en-US"/>
          </a:p>
        </p:txBody>
      </p:sp>
      <p:sp>
        <p:nvSpPr>
          <p:cNvPr id="47133" name="Oval 42"/>
          <p:cNvSpPr>
            <a:spLocks noChangeArrowheads="1"/>
          </p:cNvSpPr>
          <p:nvPr/>
        </p:nvSpPr>
        <p:spPr bwMode="auto">
          <a:xfrm>
            <a:off x="6629400" y="3162300"/>
            <a:ext cx="228600" cy="228600"/>
          </a:xfrm>
          <a:prstGeom prst="ellipse">
            <a:avLst/>
          </a:prstGeom>
          <a:solidFill>
            <a:srgbClr val="0000FF"/>
          </a:solidFill>
          <a:ln w="9525">
            <a:solidFill>
              <a:schemeClr val="tx1"/>
            </a:solidFill>
            <a:round/>
            <a:headEnd/>
            <a:tailEnd/>
          </a:ln>
        </p:spPr>
        <p:txBody>
          <a:bodyPr wrap="none" anchor="ctr"/>
          <a:lstStyle/>
          <a:p>
            <a:endParaRPr lang="en-US"/>
          </a:p>
        </p:txBody>
      </p:sp>
      <p:sp>
        <p:nvSpPr>
          <p:cNvPr id="47134" name="Oval 43"/>
          <p:cNvSpPr>
            <a:spLocks noChangeArrowheads="1"/>
          </p:cNvSpPr>
          <p:nvPr/>
        </p:nvSpPr>
        <p:spPr bwMode="auto">
          <a:xfrm>
            <a:off x="6019800" y="2552700"/>
            <a:ext cx="228600" cy="228600"/>
          </a:xfrm>
          <a:prstGeom prst="ellipse">
            <a:avLst/>
          </a:prstGeom>
          <a:solidFill>
            <a:srgbClr val="0000FF"/>
          </a:solidFill>
          <a:ln w="9525">
            <a:solidFill>
              <a:schemeClr val="tx1"/>
            </a:solidFill>
            <a:round/>
            <a:headEnd/>
            <a:tailEnd/>
          </a:ln>
        </p:spPr>
        <p:txBody>
          <a:bodyPr wrap="none" anchor="ctr"/>
          <a:lstStyle/>
          <a:p>
            <a:endParaRPr lang="en-US"/>
          </a:p>
        </p:txBody>
      </p:sp>
      <p:sp>
        <p:nvSpPr>
          <p:cNvPr id="47135" name="Line 44"/>
          <p:cNvSpPr>
            <a:spLocks noChangeShapeType="1"/>
          </p:cNvSpPr>
          <p:nvPr/>
        </p:nvSpPr>
        <p:spPr bwMode="auto">
          <a:xfrm flipV="1">
            <a:off x="5214938" y="1298575"/>
            <a:ext cx="304800" cy="457200"/>
          </a:xfrm>
          <a:prstGeom prst="line">
            <a:avLst/>
          </a:prstGeom>
          <a:noFill/>
          <a:ln w="38100">
            <a:solidFill>
              <a:schemeClr val="tx1"/>
            </a:solidFill>
            <a:round/>
            <a:headEnd/>
            <a:tailEnd/>
          </a:ln>
        </p:spPr>
        <p:txBody>
          <a:bodyPr/>
          <a:lstStyle/>
          <a:p>
            <a:endParaRPr lang="en-US"/>
          </a:p>
        </p:txBody>
      </p:sp>
      <p:sp>
        <p:nvSpPr>
          <p:cNvPr id="47136" name="Line 45"/>
          <p:cNvSpPr>
            <a:spLocks noChangeShapeType="1"/>
          </p:cNvSpPr>
          <p:nvPr/>
        </p:nvSpPr>
        <p:spPr bwMode="auto">
          <a:xfrm>
            <a:off x="5521325" y="1319213"/>
            <a:ext cx="0" cy="762000"/>
          </a:xfrm>
          <a:prstGeom prst="line">
            <a:avLst/>
          </a:prstGeom>
          <a:noFill/>
          <a:ln w="38100">
            <a:solidFill>
              <a:schemeClr val="tx1"/>
            </a:solidFill>
            <a:round/>
            <a:headEnd/>
            <a:tailEnd/>
          </a:ln>
        </p:spPr>
        <p:txBody>
          <a:bodyPr/>
          <a:lstStyle/>
          <a:p>
            <a:endParaRPr lang="en-US"/>
          </a:p>
        </p:txBody>
      </p:sp>
      <p:sp>
        <p:nvSpPr>
          <p:cNvPr id="47137" name="Line 46"/>
          <p:cNvSpPr>
            <a:spLocks noChangeShapeType="1"/>
          </p:cNvSpPr>
          <p:nvPr/>
        </p:nvSpPr>
        <p:spPr bwMode="auto">
          <a:xfrm>
            <a:off x="5562600" y="1333500"/>
            <a:ext cx="228600" cy="990600"/>
          </a:xfrm>
          <a:prstGeom prst="line">
            <a:avLst/>
          </a:prstGeom>
          <a:noFill/>
          <a:ln w="38100">
            <a:solidFill>
              <a:schemeClr val="tx1"/>
            </a:solidFill>
            <a:round/>
            <a:headEnd/>
            <a:tailEnd/>
          </a:ln>
        </p:spPr>
        <p:txBody>
          <a:bodyPr/>
          <a:lstStyle/>
          <a:p>
            <a:endParaRPr lang="en-US"/>
          </a:p>
        </p:txBody>
      </p:sp>
      <p:sp>
        <p:nvSpPr>
          <p:cNvPr id="47138" name="Oval 47"/>
          <p:cNvSpPr>
            <a:spLocks noChangeArrowheads="1"/>
          </p:cNvSpPr>
          <p:nvPr/>
        </p:nvSpPr>
        <p:spPr bwMode="auto">
          <a:xfrm>
            <a:off x="5410200" y="1943100"/>
            <a:ext cx="228600" cy="228600"/>
          </a:xfrm>
          <a:prstGeom prst="ellipse">
            <a:avLst/>
          </a:prstGeom>
          <a:solidFill>
            <a:srgbClr val="0000FF"/>
          </a:solidFill>
          <a:ln w="9525">
            <a:solidFill>
              <a:schemeClr val="tx1"/>
            </a:solidFill>
            <a:round/>
            <a:headEnd/>
            <a:tailEnd/>
          </a:ln>
        </p:spPr>
        <p:txBody>
          <a:bodyPr wrap="none" anchor="ctr"/>
          <a:lstStyle/>
          <a:p>
            <a:endParaRPr lang="en-US"/>
          </a:p>
        </p:txBody>
      </p:sp>
      <p:sp>
        <p:nvSpPr>
          <p:cNvPr id="47139" name="Oval 48"/>
          <p:cNvSpPr>
            <a:spLocks noChangeArrowheads="1"/>
          </p:cNvSpPr>
          <p:nvPr/>
        </p:nvSpPr>
        <p:spPr bwMode="auto">
          <a:xfrm>
            <a:off x="5715000" y="2247900"/>
            <a:ext cx="228600" cy="228600"/>
          </a:xfrm>
          <a:prstGeom prst="ellipse">
            <a:avLst/>
          </a:prstGeom>
          <a:solidFill>
            <a:srgbClr val="0000FF"/>
          </a:solidFill>
          <a:ln w="9525">
            <a:solidFill>
              <a:schemeClr val="tx1"/>
            </a:solidFill>
            <a:round/>
            <a:headEnd/>
            <a:tailEnd/>
          </a:ln>
        </p:spPr>
        <p:txBody>
          <a:bodyPr wrap="none" anchor="ctr"/>
          <a:lstStyle/>
          <a:p>
            <a:endParaRPr lang="en-US"/>
          </a:p>
        </p:txBody>
      </p:sp>
      <p:sp>
        <p:nvSpPr>
          <p:cNvPr id="47140" name="Line 49"/>
          <p:cNvSpPr>
            <a:spLocks noChangeShapeType="1"/>
          </p:cNvSpPr>
          <p:nvPr/>
        </p:nvSpPr>
        <p:spPr bwMode="auto">
          <a:xfrm flipV="1">
            <a:off x="5562600" y="381000"/>
            <a:ext cx="685800" cy="914400"/>
          </a:xfrm>
          <a:prstGeom prst="line">
            <a:avLst/>
          </a:prstGeom>
          <a:noFill/>
          <a:ln w="38100">
            <a:solidFill>
              <a:schemeClr val="tx1"/>
            </a:solidFill>
            <a:round/>
            <a:headEnd/>
            <a:tailEnd/>
          </a:ln>
        </p:spPr>
        <p:txBody>
          <a:bodyPr/>
          <a:lstStyle/>
          <a:p>
            <a:endParaRPr lang="en-US"/>
          </a:p>
        </p:txBody>
      </p:sp>
      <p:sp>
        <p:nvSpPr>
          <p:cNvPr id="47141" name="Line 50"/>
          <p:cNvSpPr>
            <a:spLocks noChangeShapeType="1"/>
          </p:cNvSpPr>
          <p:nvPr/>
        </p:nvSpPr>
        <p:spPr bwMode="auto">
          <a:xfrm flipV="1">
            <a:off x="6400800" y="457200"/>
            <a:ext cx="0" cy="1752600"/>
          </a:xfrm>
          <a:prstGeom prst="line">
            <a:avLst/>
          </a:prstGeom>
          <a:noFill/>
          <a:ln w="38100">
            <a:solidFill>
              <a:schemeClr val="tx1"/>
            </a:solidFill>
            <a:round/>
            <a:headEnd/>
            <a:tailEnd/>
          </a:ln>
        </p:spPr>
        <p:txBody>
          <a:bodyPr/>
          <a:lstStyle/>
          <a:p>
            <a:endParaRPr lang="en-US"/>
          </a:p>
        </p:txBody>
      </p:sp>
      <p:sp>
        <p:nvSpPr>
          <p:cNvPr id="47142" name="Line 51"/>
          <p:cNvSpPr>
            <a:spLocks noChangeShapeType="1"/>
          </p:cNvSpPr>
          <p:nvPr/>
        </p:nvSpPr>
        <p:spPr bwMode="auto">
          <a:xfrm flipH="1" flipV="1">
            <a:off x="6553200" y="457200"/>
            <a:ext cx="838200" cy="2667000"/>
          </a:xfrm>
          <a:prstGeom prst="line">
            <a:avLst/>
          </a:prstGeom>
          <a:noFill/>
          <a:ln w="38100">
            <a:solidFill>
              <a:schemeClr val="tx1"/>
            </a:solidFill>
            <a:round/>
            <a:headEnd/>
            <a:tailEnd/>
          </a:ln>
        </p:spPr>
        <p:txBody>
          <a:bodyPr/>
          <a:lstStyle/>
          <a:p>
            <a:endParaRPr lang="en-US"/>
          </a:p>
        </p:txBody>
      </p:sp>
      <p:sp>
        <p:nvSpPr>
          <p:cNvPr id="47143" name="AutoShape 52"/>
          <p:cNvSpPr>
            <a:spLocks noChangeAspect="1" noChangeArrowheads="1"/>
          </p:cNvSpPr>
          <p:nvPr/>
        </p:nvSpPr>
        <p:spPr bwMode="auto">
          <a:xfrm>
            <a:off x="6134100" y="103188"/>
            <a:ext cx="569913" cy="571500"/>
          </a:xfrm>
          <a:prstGeom prst="diamond">
            <a:avLst/>
          </a:prstGeom>
          <a:solidFill>
            <a:schemeClr val="tx1"/>
          </a:solidFill>
          <a:ln w="9525">
            <a:solidFill>
              <a:schemeClr val="tx1"/>
            </a:solidFill>
            <a:miter lim="800000"/>
            <a:headEnd/>
            <a:tailEnd/>
          </a:ln>
        </p:spPr>
        <p:txBody>
          <a:bodyPr wrap="none" anchor="ctr"/>
          <a:lstStyle/>
          <a:p>
            <a:endParaRPr lang="en-US"/>
          </a:p>
        </p:txBody>
      </p:sp>
      <p:sp>
        <p:nvSpPr>
          <p:cNvPr id="47144" name="AutoShape 53"/>
          <p:cNvSpPr>
            <a:spLocks noChangeAspect="1" noChangeArrowheads="1"/>
          </p:cNvSpPr>
          <p:nvPr/>
        </p:nvSpPr>
        <p:spPr bwMode="auto">
          <a:xfrm>
            <a:off x="5105400" y="1676400"/>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47145" name="AutoShape 54"/>
          <p:cNvSpPr>
            <a:spLocks noChangeAspect="1" noChangeArrowheads="1"/>
          </p:cNvSpPr>
          <p:nvPr/>
        </p:nvSpPr>
        <p:spPr bwMode="auto">
          <a:xfrm>
            <a:off x="5334000" y="1066800"/>
            <a:ext cx="406400" cy="407988"/>
          </a:xfrm>
          <a:prstGeom prst="octagon">
            <a:avLst>
              <a:gd name="adj" fmla="val 29287"/>
            </a:avLst>
          </a:prstGeom>
          <a:solidFill>
            <a:srgbClr val="008000"/>
          </a:solidFill>
          <a:ln w="9525">
            <a:solidFill>
              <a:schemeClr val="tx1"/>
            </a:solidFill>
            <a:miter lim="800000"/>
            <a:headEnd/>
            <a:tailEnd/>
          </a:ln>
        </p:spPr>
        <p:txBody>
          <a:bodyPr wrap="none" anchor="ctr"/>
          <a:lstStyle/>
          <a:p>
            <a:endParaRPr lang="en-US"/>
          </a:p>
        </p:txBody>
      </p:sp>
      <p:sp>
        <p:nvSpPr>
          <p:cNvPr id="47146" name="AutoShape 55"/>
          <p:cNvSpPr>
            <a:spLocks noChangeAspect="1" noChangeArrowheads="1"/>
          </p:cNvSpPr>
          <p:nvPr/>
        </p:nvSpPr>
        <p:spPr bwMode="auto">
          <a:xfrm>
            <a:off x="6248400" y="1905000"/>
            <a:ext cx="406400" cy="407988"/>
          </a:xfrm>
          <a:prstGeom prst="octagon">
            <a:avLst>
              <a:gd name="adj" fmla="val 29287"/>
            </a:avLst>
          </a:prstGeom>
          <a:solidFill>
            <a:srgbClr val="008000"/>
          </a:solidFill>
          <a:ln w="9525">
            <a:solidFill>
              <a:schemeClr val="tx1"/>
            </a:solidFill>
            <a:miter lim="800000"/>
            <a:headEnd/>
            <a:tailEnd/>
          </a:ln>
        </p:spPr>
        <p:txBody>
          <a:bodyPr wrap="none" anchor="ctr"/>
          <a:lstStyle/>
          <a:p>
            <a:endParaRPr lang="en-US"/>
          </a:p>
        </p:txBody>
      </p:sp>
      <p:sp>
        <p:nvSpPr>
          <p:cNvPr id="47147" name="AutoShape 56"/>
          <p:cNvSpPr>
            <a:spLocks noChangeAspect="1" noChangeArrowheads="1"/>
          </p:cNvSpPr>
          <p:nvPr/>
        </p:nvSpPr>
        <p:spPr bwMode="auto">
          <a:xfrm>
            <a:off x="7162800" y="2819400"/>
            <a:ext cx="406400" cy="407988"/>
          </a:xfrm>
          <a:prstGeom prst="octagon">
            <a:avLst>
              <a:gd name="adj" fmla="val 29287"/>
            </a:avLst>
          </a:prstGeom>
          <a:solidFill>
            <a:srgbClr val="008000"/>
          </a:solidFill>
          <a:ln w="9525">
            <a:solidFill>
              <a:schemeClr val="tx1"/>
            </a:solidFill>
            <a:miter lim="800000"/>
            <a:headEnd/>
            <a:tailEnd/>
          </a:ln>
        </p:spPr>
        <p:txBody>
          <a:bodyPr wrap="none" anchor="ctr"/>
          <a:lstStyle/>
          <a:p>
            <a:endParaRPr lang="en-US"/>
          </a:p>
        </p:txBody>
      </p:sp>
      <p:pic>
        <p:nvPicPr>
          <p:cNvPr id="47148" name="Picture 57" descr="114_1469"/>
          <p:cNvPicPr>
            <a:picLocks noChangeAspect="1" noChangeArrowheads="1"/>
          </p:cNvPicPr>
          <p:nvPr/>
        </p:nvPicPr>
        <p:blipFill>
          <a:blip r:embed="rId8" cstate="print"/>
          <a:srcRect/>
          <a:stretch>
            <a:fillRect/>
          </a:stretch>
        </p:blipFill>
        <p:spPr bwMode="auto">
          <a:xfrm>
            <a:off x="3733800" y="1295400"/>
            <a:ext cx="914400" cy="687388"/>
          </a:xfrm>
          <a:prstGeom prst="rect">
            <a:avLst/>
          </a:prstGeom>
          <a:noFill/>
          <a:ln w="9525">
            <a:noFill/>
            <a:miter lim="800000"/>
            <a:headEnd/>
            <a:tailEnd/>
          </a:ln>
        </p:spPr>
      </p:pic>
      <p:pic>
        <p:nvPicPr>
          <p:cNvPr id="47149" name="Picture 58" descr="109_0999"/>
          <p:cNvPicPr>
            <a:picLocks noChangeAspect="1" noChangeArrowheads="1"/>
          </p:cNvPicPr>
          <p:nvPr/>
        </p:nvPicPr>
        <p:blipFill>
          <a:blip r:embed="rId9" cstate="print"/>
          <a:srcRect/>
          <a:stretch>
            <a:fillRect/>
          </a:stretch>
        </p:blipFill>
        <p:spPr bwMode="auto">
          <a:xfrm>
            <a:off x="2743200" y="1981200"/>
            <a:ext cx="914400" cy="685800"/>
          </a:xfrm>
          <a:prstGeom prst="rect">
            <a:avLst/>
          </a:prstGeom>
          <a:noFill/>
          <a:ln w="9525">
            <a:noFill/>
            <a:miter lim="800000"/>
            <a:headEnd/>
            <a:tailEnd/>
          </a:ln>
        </p:spPr>
      </p:pic>
      <p:pic>
        <p:nvPicPr>
          <p:cNvPr id="111676" name="Picture 60" descr="115_1531"/>
          <p:cNvPicPr>
            <a:picLocks noChangeAspect="1" noChangeArrowheads="1"/>
          </p:cNvPicPr>
          <p:nvPr/>
        </p:nvPicPr>
        <p:blipFill>
          <a:blip r:embed="rId10" cstate="print"/>
          <a:srcRect/>
          <a:stretch>
            <a:fillRect/>
          </a:stretch>
        </p:blipFill>
        <p:spPr bwMode="auto">
          <a:xfrm>
            <a:off x="762000" y="3352800"/>
            <a:ext cx="914400" cy="685800"/>
          </a:xfrm>
          <a:prstGeom prst="rect">
            <a:avLst/>
          </a:prstGeom>
          <a:noFill/>
          <a:ln w="9525">
            <a:noFill/>
            <a:miter lim="800000"/>
            <a:headEnd/>
            <a:tailEnd/>
          </a:ln>
        </p:spPr>
      </p:pic>
      <p:sp>
        <p:nvSpPr>
          <p:cNvPr id="47151" name="Oval 61"/>
          <p:cNvSpPr>
            <a:spLocks noChangeArrowheads="1"/>
          </p:cNvSpPr>
          <p:nvPr/>
        </p:nvSpPr>
        <p:spPr bwMode="auto">
          <a:xfrm>
            <a:off x="4191000" y="1371600"/>
            <a:ext cx="76200" cy="76200"/>
          </a:xfrm>
          <a:prstGeom prst="ellipse">
            <a:avLst/>
          </a:prstGeom>
          <a:noFill/>
          <a:ln w="25400">
            <a:solidFill>
              <a:schemeClr val="bg1"/>
            </a:solidFill>
            <a:round/>
            <a:headEnd/>
            <a:tailEnd/>
          </a:ln>
        </p:spPr>
        <p:txBody>
          <a:bodyPr wrap="none" anchor="ctr"/>
          <a:lstStyle/>
          <a:p>
            <a:endParaRPr lang="en-US"/>
          </a:p>
        </p:txBody>
      </p:sp>
      <p:sp>
        <p:nvSpPr>
          <p:cNvPr id="47152" name="Oval 62"/>
          <p:cNvSpPr>
            <a:spLocks noChangeArrowheads="1"/>
          </p:cNvSpPr>
          <p:nvPr/>
        </p:nvSpPr>
        <p:spPr bwMode="auto">
          <a:xfrm>
            <a:off x="4321175" y="1328738"/>
            <a:ext cx="76200" cy="76200"/>
          </a:xfrm>
          <a:prstGeom prst="ellipse">
            <a:avLst/>
          </a:prstGeom>
          <a:noFill/>
          <a:ln w="25400">
            <a:solidFill>
              <a:schemeClr val="bg1"/>
            </a:solidFill>
            <a:round/>
            <a:headEnd/>
            <a:tailEnd/>
          </a:ln>
        </p:spPr>
        <p:txBody>
          <a:bodyPr wrap="none" anchor="ctr"/>
          <a:lstStyle/>
          <a:p>
            <a:endParaRPr lang="en-US"/>
          </a:p>
        </p:txBody>
      </p:sp>
      <p:sp>
        <p:nvSpPr>
          <p:cNvPr id="47153" name="Oval 63"/>
          <p:cNvSpPr>
            <a:spLocks noChangeArrowheads="1"/>
          </p:cNvSpPr>
          <p:nvPr/>
        </p:nvSpPr>
        <p:spPr bwMode="auto">
          <a:xfrm>
            <a:off x="3910013" y="1643063"/>
            <a:ext cx="152400" cy="152400"/>
          </a:xfrm>
          <a:prstGeom prst="ellipse">
            <a:avLst/>
          </a:prstGeom>
          <a:noFill/>
          <a:ln w="25400">
            <a:solidFill>
              <a:schemeClr val="bg1"/>
            </a:solidFill>
            <a:round/>
            <a:headEnd/>
            <a:tailEnd/>
          </a:ln>
        </p:spPr>
        <p:txBody>
          <a:bodyPr wrap="none" anchor="ctr"/>
          <a:lstStyle/>
          <a:p>
            <a:endParaRPr lang="en-US"/>
          </a:p>
        </p:txBody>
      </p:sp>
      <p:sp>
        <p:nvSpPr>
          <p:cNvPr id="47154" name="Oval 64"/>
          <p:cNvSpPr>
            <a:spLocks noChangeArrowheads="1"/>
          </p:cNvSpPr>
          <p:nvPr/>
        </p:nvSpPr>
        <p:spPr bwMode="auto">
          <a:xfrm>
            <a:off x="4108450" y="1795463"/>
            <a:ext cx="152400" cy="152400"/>
          </a:xfrm>
          <a:prstGeom prst="ellipse">
            <a:avLst/>
          </a:prstGeom>
          <a:noFill/>
          <a:ln w="25400">
            <a:solidFill>
              <a:schemeClr val="bg1"/>
            </a:solidFill>
            <a:round/>
            <a:headEnd/>
            <a:tailEnd/>
          </a:ln>
        </p:spPr>
        <p:txBody>
          <a:bodyPr wrap="none" anchor="ctr"/>
          <a:lstStyle/>
          <a:p>
            <a:endParaRPr lang="en-US"/>
          </a:p>
        </p:txBody>
      </p:sp>
      <p:sp>
        <p:nvSpPr>
          <p:cNvPr id="47155" name="Oval 65"/>
          <p:cNvSpPr>
            <a:spLocks noChangeArrowheads="1"/>
          </p:cNvSpPr>
          <p:nvPr/>
        </p:nvSpPr>
        <p:spPr bwMode="auto">
          <a:xfrm>
            <a:off x="3959225" y="1577975"/>
            <a:ext cx="198438" cy="209550"/>
          </a:xfrm>
          <a:prstGeom prst="ellipse">
            <a:avLst/>
          </a:prstGeom>
          <a:noFill/>
          <a:ln w="25400">
            <a:solidFill>
              <a:schemeClr val="bg1"/>
            </a:solidFill>
            <a:round/>
            <a:headEnd/>
            <a:tailEnd/>
          </a:ln>
        </p:spPr>
        <p:txBody>
          <a:bodyPr wrap="none" anchor="ctr"/>
          <a:lstStyle/>
          <a:p>
            <a:endParaRPr lang="en-US"/>
          </a:p>
        </p:txBody>
      </p:sp>
      <p:sp>
        <p:nvSpPr>
          <p:cNvPr id="47156" name="Oval 69"/>
          <p:cNvSpPr>
            <a:spLocks noChangeArrowheads="1"/>
          </p:cNvSpPr>
          <p:nvPr/>
        </p:nvSpPr>
        <p:spPr bwMode="auto">
          <a:xfrm>
            <a:off x="3200400" y="2209800"/>
            <a:ext cx="152400" cy="152400"/>
          </a:xfrm>
          <a:prstGeom prst="ellipse">
            <a:avLst/>
          </a:prstGeom>
          <a:noFill/>
          <a:ln w="25400">
            <a:solidFill>
              <a:schemeClr val="bg1"/>
            </a:solidFill>
            <a:round/>
            <a:headEnd/>
            <a:tailEnd/>
          </a:ln>
        </p:spPr>
        <p:txBody>
          <a:bodyPr wrap="none" anchor="ctr"/>
          <a:lstStyle/>
          <a:p>
            <a:endParaRPr lang="en-US"/>
          </a:p>
        </p:txBody>
      </p:sp>
      <p:sp>
        <p:nvSpPr>
          <p:cNvPr id="47157" name="Oval 70"/>
          <p:cNvSpPr>
            <a:spLocks noChangeArrowheads="1"/>
          </p:cNvSpPr>
          <p:nvPr/>
        </p:nvSpPr>
        <p:spPr bwMode="auto">
          <a:xfrm>
            <a:off x="3116263" y="2241550"/>
            <a:ext cx="152400" cy="152400"/>
          </a:xfrm>
          <a:prstGeom prst="ellipse">
            <a:avLst/>
          </a:prstGeom>
          <a:noFill/>
          <a:ln w="25400">
            <a:solidFill>
              <a:schemeClr val="bg1"/>
            </a:solidFill>
            <a:round/>
            <a:headEnd/>
            <a:tailEnd/>
          </a:ln>
        </p:spPr>
        <p:txBody>
          <a:bodyPr wrap="none" anchor="ctr"/>
          <a:lstStyle/>
          <a:p>
            <a:endParaRPr lang="en-US"/>
          </a:p>
        </p:txBody>
      </p:sp>
      <p:sp>
        <p:nvSpPr>
          <p:cNvPr id="111687" name="Line 71"/>
          <p:cNvSpPr>
            <a:spLocks noChangeShapeType="1"/>
          </p:cNvSpPr>
          <p:nvPr/>
        </p:nvSpPr>
        <p:spPr bwMode="auto">
          <a:xfrm flipH="1">
            <a:off x="5583238" y="385763"/>
            <a:ext cx="669925" cy="865187"/>
          </a:xfrm>
          <a:prstGeom prst="line">
            <a:avLst/>
          </a:prstGeom>
          <a:noFill/>
          <a:ln w="38100">
            <a:solidFill>
              <a:srgbClr val="FF0000"/>
            </a:solidFill>
            <a:round/>
            <a:headEnd/>
            <a:tailEnd type="triangle" w="med" len="med"/>
          </a:ln>
        </p:spPr>
        <p:txBody>
          <a:bodyPr/>
          <a:lstStyle/>
          <a:p>
            <a:endParaRPr lang="en-US"/>
          </a:p>
        </p:txBody>
      </p:sp>
      <p:sp>
        <p:nvSpPr>
          <p:cNvPr id="111688" name="Line 72"/>
          <p:cNvSpPr>
            <a:spLocks noChangeShapeType="1"/>
          </p:cNvSpPr>
          <p:nvPr/>
        </p:nvSpPr>
        <p:spPr bwMode="auto">
          <a:xfrm flipH="1">
            <a:off x="5184775" y="1200150"/>
            <a:ext cx="390525" cy="612775"/>
          </a:xfrm>
          <a:prstGeom prst="line">
            <a:avLst/>
          </a:prstGeom>
          <a:noFill/>
          <a:ln w="38100">
            <a:solidFill>
              <a:srgbClr val="FF0000"/>
            </a:solidFill>
            <a:round/>
            <a:headEnd/>
            <a:tailEnd type="triangle" w="med" len="med"/>
          </a:ln>
        </p:spPr>
        <p:txBody>
          <a:bodyPr/>
          <a:lstStyle/>
          <a:p>
            <a:endParaRPr lang="en-US"/>
          </a:p>
        </p:txBody>
      </p:sp>
      <p:sp>
        <p:nvSpPr>
          <p:cNvPr id="47160" name="Oval 73"/>
          <p:cNvSpPr>
            <a:spLocks noChangeArrowheads="1"/>
          </p:cNvSpPr>
          <p:nvPr/>
        </p:nvSpPr>
        <p:spPr bwMode="auto">
          <a:xfrm>
            <a:off x="3084513" y="2141538"/>
            <a:ext cx="315912" cy="330200"/>
          </a:xfrm>
          <a:prstGeom prst="ellipse">
            <a:avLst/>
          </a:prstGeom>
          <a:noFill/>
          <a:ln w="25400">
            <a:solidFill>
              <a:schemeClr val="bg1"/>
            </a:solidFill>
            <a:round/>
            <a:headEnd/>
            <a:tailEnd/>
          </a:ln>
        </p:spPr>
        <p:txBody>
          <a:bodyPr wrap="none" anchor="ctr"/>
          <a:lstStyle/>
          <a:p>
            <a:endParaRPr lang="en-US"/>
          </a:p>
        </p:txBody>
      </p:sp>
      <p:sp>
        <p:nvSpPr>
          <p:cNvPr id="111690" name="Line 74"/>
          <p:cNvSpPr>
            <a:spLocks noChangeShapeType="1"/>
          </p:cNvSpPr>
          <p:nvPr/>
        </p:nvSpPr>
        <p:spPr bwMode="auto">
          <a:xfrm flipV="1">
            <a:off x="1238250" y="381000"/>
            <a:ext cx="5014913" cy="3319463"/>
          </a:xfrm>
          <a:prstGeom prst="line">
            <a:avLst/>
          </a:prstGeom>
          <a:noFill/>
          <a:ln w="38100">
            <a:solidFill>
              <a:srgbClr val="FF0000"/>
            </a:solidFill>
            <a:round/>
            <a:headEnd/>
            <a:tailEnd type="triangle" w="med" len="med"/>
          </a:ln>
        </p:spPr>
        <p:txBody>
          <a:bodyPr/>
          <a:lstStyle/>
          <a:p>
            <a:endParaRPr lang="en-US"/>
          </a:p>
        </p:txBody>
      </p:sp>
      <p:sp>
        <p:nvSpPr>
          <p:cNvPr id="111691" name="Oval 75"/>
          <p:cNvSpPr>
            <a:spLocks noChangeArrowheads="1"/>
          </p:cNvSpPr>
          <p:nvPr/>
        </p:nvSpPr>
        <p:spPr bwMode="auto">
          <a:xfrm>
            <a:off x="1190625" y="3552825"/>
            <a:ext cx="152400" cy="228600"/>
          </a:xfrm>
          <a:prstGeom prst="ellipse">
            <a:avLst/>
          </a:prstGeom>
          <a:noFill/>
          <a:ln w="25400">
            <a:solidFill>
              <a:schemeClr val="bg1"/>
            </a:solidFill>
            <a:round/>
            <a:headEnd/>
            <a:tailEnd/>
          </a:ln>
        </p:spPr>
        <p:txBody>
          <a:bodyPr wrap="none" anchor="ctr"/>
          <a:lstStyle/>
          <a:p>
            <a:endParaRPr lang="en-US"/>
          </a:p>
        </p:txBody>
      </p:sp>
      <p:sp>
        <p:nvSpPr>
          <p:cNvPr id="111692" name="Line 76"/>
          <p:cNvSpPr>
            <a:spLocks noChangeShapeType="1"/>
          </p:cNvSpPr>
          <p:nvPr/>
        </p:nvSpPr>
        <p:spPr bwMode="auto">
          <a:xfrm flipH="1">
            <a:off x="3770313" y="1831975"/>
            <a:ext cx="1414462" cy="1050925"/>
          </a:xfrm>
          <a:prstGeom prst="line">
            <a:avLst/>
          </a:prstGeom>
          <a:noFill/>
          <a:ln w="38100">
            <a:solidFill>
              <a:srgbClr val="FF0000"/>
            </a:solidFill>
            <a:round/>
            <a:headEnd/>
            <a:tailEnd type="triangle" w="med" len="med"/>
          </a:ln>
        </p:spPr>
        <p:txBody>
          <a:bodyPr/>
          <a:lstStyle/>
          <a:p>
            <a:endParaRPr lang="en-US"/>
          </a:p>
        </p:txBody>
      </p:sp>
      <p:sp>
        <p:nvSpPr>
          <p:cNvPr id="111693" name="Oval 77"/>
          <p:cNvSpPr>
            <a:spLocks noChangeArrowheads="1"/>
          </p:cNvSpPr>
          <p:nvPr/>
        </p:nvSpPr>
        <p:spPr bwMode="auto">
          <a:xfrm>
            <a:off x="1006475" y="3668713"/>
            <a:ext cx="152400" cy="228600"/>
          </a:xfrm>
          <a:prstGeom prst="ellipse">
            <a:avLst/>
          </a:prstGeom>
          <a:noFill/>
          <a:ln w="25400">
            <a:solidFill>
              <a:schemeClr val="bg1"/>
            </a:solidFill>
            <a:round/>
            <a:headEnd/>
            <a:tailEnd/>
          </a:ln>
        </p:spPr>
        <p:txBody>
          <a:bodyPr wrap="none" anchor="ctr"/>
          <a:lstStyle/>
          <a:p>
            <a:endParaRPr lang="en-US"/>
          </a:p>
        </p:txBody>
      </p:sp>
      <p:sp>
        <p:nvSpPr>
          <p:cNvPr id="111694" name="Line 78"/>
          <p:cNvSpPr>
            <a:spLocks noChangeShapeType="1"/>
          </p:cNvSpPr>
          <p:nvPr/>
        </p:nvSpPr>
        <p:spPr bwMode="auto">
          <a:xfrm flipV="1">
            <a:off x="1038225" y="400050"/>
            <a:ext cx="5241925" cy="3389313"/>
          </a:xfrm>
          <a:prstGeom prst="line">
            <a:avLst/>
          </a:prstGeom>
          <a:noFill/>
          <a:ln w="38100">
            <a:solidFill>
              <a:srgbClr val="FF0000"/>
            </a:solidFill>
            <a:round/>
            <a:headEnd/>
            <a:tailEnd type="triangle" w="med" len="med"/>
          </a:ln>
        </p:spPr>
        <p:txBody>
          <a:bodyPr/>
          <a:lstStyle/>
          <a:p>
            <a:endParaRPr lang="en-US"/>
          </a:p>
        </p:txBody>
      </p:sp>
      <p:sp>
        <p:nvSpPr>
          <p:cNvPr id="111695" name="Line 79"/>
          <p:cNvSpPr>
            <a:spLocks noChangeShapeType="1"/>
          </p:cNvSpPr>
          <p:nvPr/>
        </p:nvSpPr>
        <p:spPr bwMode="auto">
          <a:xfrm flipH="1">
            <a:off x="5522913" y="401638"/>
            <a:ext cx="735012" cy="889000"/>
          </a:xfrm>
          <a:prstGeom prst="line">
            <a:avLst/>
          </a:prstGeom>
          <a:noFill/>
          <a:ln w="38100">
            <a:solidFill>
              <a:srgbClr val="FF0000"/>
            </a:solidFill>
            <a:round/>
            <a:headEnd/>
            <a:tailEnd type="triangle" w="med" len="med"/>
          </a:ln>
        </p:spPr>
        <p:txBody>
          <a:bodyPr/>
          <a:lstStyle/>
          <a:p>
            <a:endParaRPr lang="en-US"/>
          </a:p>
        </p:txBody>
      </p:sp>
      <p:sp>
        <p:nvSpPr>
          <p:cNvPr id="111696" name="Line 80"/>
          <p:cNvSpPr>
            <a:spLocks noChangeShapeType="1"/>
          </p:cNvSpPr>
          <p:nvPr/>
        </p:nvSpPr>
        <p:spPr bwMode="auto">
          <a:xfrm flipH="1">
            <a:off x="5522913" y="1238250"/>
            <a:ext cx="3175" cy="869950"/>
          </a:xfrm>
          <a:prstGeom prst="line">
            <a:avLst/>
          </a:prstGeom>
          <a:noFill/>
          <a:ln w="38100">
            <a:solidFill>
              <a:srgbClr val="FF0000"/>
            </a:solidFill>
            <a:round/>
            <a:headEnd/>
            <a:tailEnd type="triangle" w="med" len="med"/>
          </a:ln>
        </p:spPr>
        <p:txBody>
          <a:bodyPr/>
          <a:lstStyle/>
          <a:p>
            <a:endParaRPr lang="en-US"/>
          </a:p>
        </p:txBody>
      </p:sp>
      <p:sp>
        <p:nvSpPr>
          <p:cNvPr id="111697" name="Oval 81"/>
          <p:cNvSpPr>
            <a:spLocks noChangeArrowheads="1"/>
          </p:cNvSpPr>
          <p:nvPr/>
        </p:nvSpPr>
        <p:spPr bwMode="auto">
          <a:xfrm>
            <a:off x="1028700" y="3467100"/>
            <a:ext cx="160338" cy="263525"/>
          </a:xfrm>
          <a:prstGeom prst="ellipse">
            <a:avLst/>
          </a:prstGeom>
          <a:noFill/>
          <a:ln w="25400">
            <a:solidFill>
              <a:schemeClr val="bg1"/>
            </a:solidFill>
            <a:round/>
            <a:headEnd/>
            <a:tailEnd/>
          </a:ln>
        </p:spPr>
        <p:txBody>
          <a:bodyPr wrap="none" anchor="ctr"/>
          <a:lstStyle/>
          <a:p>
            <a:endParaRPr lang="en-US"/>
          </a:p>
        </p:txBody>
      </p:sp>
      <p:sp>
        <p:nvSpPr>
          <p:cNvPr id="111698" name="Line 82"/>
          <p:cNvSpPr>
            <a:spLocks noChangeShapeType="1"/>
          </p:cNvSpPr>
          <p:nvPr/>
        </p:nvSpPr>
        <p:spPr bwMode="auto">
          <a:xfrm flipV="1">
            <a:off x="1074738" y="296863"/>
            <a:ext cx="5394325" cy="3317875"/>
          </a:xfrm>
          <a:prstGeom prst="line">
            <a:avLst/>
          </a:prstGeom>
          <a:noFill/>
          <a:ln w="38100">
            <a:solidFill>
              <a:srgbClr val="FF0000"/>
            </a:solidFill>
            <a:round/>
            <a:headEnd/>
            <a:tailEnd type="triangle" w="med" len="med"/>
          </a:ln>
        </p:spPr>
        <p:txBody>
          <a:bodyPr/>
          <a:lstStyle/>
          <a:p>
            <a:endParaRPr lang="en-US"/>
          </a:p>
        </p:txBody>
      </p:sp>
      <p:sp>
        <p:nvSpPr>
          <p:cNvPr id="111699" name="Line 83"/>
          <p:cNvSpPr>
            <a:spLocks noChangeShapeType="1"/>
          </p:cNvSpPr>
          <p:nvPr/>
        </p:nvSpPr>
        <p:spPr bwMode="auto">
          <a:xfrm>
            <a:off x="6477000" y="301625"/>
            <a:ext cx="898525" cy="2716213"/>
          </a:xfrm>
          <a:prstGeom prst="line">
            <a:avLst/>
          </a:prstGeom>
          <a:noFill/>
          <a:ln w="38100">
            <a:solidFill>
              <a:srgbClr val="FF0000"/>
            </a:solidFill>
            <a:round/>
            <a:headEnd/>
            <a:tailEnd type="triangle" w="med" len="med"/>
          </a:ln>
        </p:spPr>
        <p:txBody>
          <a:bodyPr/>
          <a:lstStyle/>
          <a:p>
            <a:endParaRPr lang="en-US"/>
          </a:p>
        </p:txBody>
      </p:sp>
      <p:sp>
        <p:nvSpPr>
          <p:cNvPr id="111700" name="Line 84"/>
          <p:cNvSpPr>
            <a:spLocks noChangeShapeType="1"/>
          </p:cNvSpPr>
          <p:nvPr/>
        </p:nvSpPr>
        <p:spPr bwMode="auto">
          <a:xfrm flipH="1">
            <a:off x="7046913" y="2978150"/>
            <a:ext cx="328612" cy="544513"/>
          </a:xfrm>
          <a:prstGeom prst="line">
            <a:avLst/>
          </a:prstGeom>
          <a:noFill/>
          <a:ln w="38100">
            <a:solidFill>
              <a:srgbClr val="FF0000"/>
            </a:solidFill>
            <a:round/>
            <a:headEnd/>
            <a:tailEnd type="triangle" w="med" len="med"/>
          </a:ln>
        </p:spPr>
        <p:txBody>
          <a:bodyPr/>
          <a:lstStyle/>
          <a:p>
            <a:endParaRPr lang="en-US"/>
          </a:p>
        </p:txBody>
      </p:sp>
      <p:grpSp>
        <p:nvGrpSpPr>
          <p:cNvPr id="15" name="Group 97"/>
          <p:cNvGrpSpPr>
            <a:grpSpLocks/>
          </p:cNvGrpSpPr>
          <p:nvPr/>
        </p:nvGrpSpPr>
        <p:grpSpPr bwMode="auto">
          <a:xfrm>
            <a:off x="4038600" y="3276600"/>
            <a:ext cx="2667000" cy="1885950"/>
            <a:chOff x="2544" y="2064"/>
            <a:chExt cx="1680" cy="1188"/>
          </a:xfrm>
        </p:grpSpPr>
        <p:sp>
          <p:nvSpPr>
            <p:cNvPr id="47174" name="Line 98"/>
            <p:cNvSpPr>
              <a:spLocks noChangeShapeType="1"/>
            </p:cNvSpPr>
            <p:nvPr/>
          </p:nvSpPr>
          <p:spPr bwMode="auto">
            <a:xfrm flipH="1">
              <a:off x="2688" y="2064"/>
              <a:ext cx="1536" cy="1104"/>
            </a:xfrm>
            <a:prstGeom prst="line">
              <a:avLst/>
            </a:prstGeom>
            <a:noFill/>
            <a:ln w="9525">
              <a:solidFill>
                <a:schemeClr val="tx1"/>
              </a:solidFill>
              <a:round/>
              <a:headEnd/>
              <a:tailEnd/>
            </a:ln>
          </p:spPr>
          <p:txBody>
            <a:bodyPr/>
            <a:lstStyle/>
            <a:p>
              <a:endParaRPr lang="en-US"/>
            </a:p>
          </p:txBody>
        </p:sp>
        <p:pic>
          <p:nvPicPr>
            <p:cNvPr id="47175" name="Picture 99" descr="114_1464"/>
            <p:cNvPicPr>
              <a:picLocks noChangeAspect="1" noChangeArrowheads="1"/>
            </p:cNvPicPr>
            <p:nvPr/>
          </p:nvPicPr>
          <p:blipFill>
            <a:blip r:embed="rId6" cstate="print"/>
            <a:srcRect/>
            <a:stretch>
              <a:fillRect/>
            </a:stretch>
          </p:blipFill>
          <p:spPr bwMode="auto">
            <a:xfrm>
              <a:off x="2544" y="3072"/>
              <a:ext cx="240" cy="180"/>
            </a:xfrm>
            <a:prstGeom prst="rect">
              <a:avLst/>
            </a:prstGeom>
            <a:noFill/>
            <a:ln w="9525">
              <a:noFill/>
              <a:miter lim="800000"/>
              <a:headEnd/>
              <a:tailEnd/>
            </a:ln>
          </p:spPr>
        </p:pic>
      </p:grpSp>
      <p:sp>
        <p:nvSpPr>
          <p:cNvPr id="111720" name="Line 104"/>
          <p:cNvSpPr>
            <a:spLocks noChangeShapeType="1"/>
          </p:cNvSpPr>
          <p:nvPr/>
        </p:nvSpPr>
        <p:spPr bwMode="auto">
          <a:xfrm flipH="1">
            <a:off x="4572000" y="3505200"/>
            <a:ext cx="2514600" cy="1839913"/>
          </a:xfrm>
          <a:prstGeom prst="line">
            <a:avLst/>
          </a:prstGeom>
          <a:noFill/>
          <a:ln w="38100">
            <a:solidFill>
              <a:srgbClr val="FF0000"/>
            </a:solidFill>
            <a:round/>
            <a:headEnd/>
            <a:tailEnd type="triangle" w="med" len="me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11676"/>
                                        </p:tgtEl>
                                        <p:attrNameLst>
                                          <p:attrName>style.visibility</p:attrName>
                                        </p:attrNameLst>
                                      </p:cBhvr>
                                      <p:to>
                                        <p:strVal val="visible"/>
                                      </p:to>
                                    </p:set>
                                    <p:animEffect transition="in" filter="dissolve">
                                      <p:cBhvr>
                                        <p:cTn id="7" dur="500"/>
                                        <p:tgtEl>
                                          <p:spTgt spid="11167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11693"/>
                                        </p:tgtEl>
                                        <p:attrNameLst>
                                          <p:attrName>style.visibility</p:attrName>
                                        </p:attrNameLst>
                                      </p:cBhvr>
                                      <p:to>
                                        <p:strVal val="visible"/>
                                      </p:to>
                                    </p:set>
                                    <p:animEffect transition="in" filter="dissolve">
                                      <p:cBhvr>
                                        <p:cTn id="11" dur="500"/>
                                        <p:tgtEl>
                                          <p:spTgt spid="111693"/>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1694"/>
                                        </p:tgtEl>
                                        <p:attrNameLst>
                                          <p:attrName>style.visibility</p:attrName>
                                        </p:attrNameLst>
                                      </p:cBhvr>
                                      <p:to>
                                        <p:strVal val="visible"/>
                                      </p:to>
                                    </p:set>
                                    <p:animEffect transition="in" filter="wipe(left)">
                                      <p:cBhvr>
                                        <p:cTn id="15" dur="500"/>
                                        <p:tgtEl>
                                          <p:spTgt spid="111694"/>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11695"/>
                                        </p:tgtEl>
                                        <p:attrNameLst>
                                          <p:attrName>style.visibility</p:attrName>
                                        </p:attrNameLst>
                                      </p:cBhvr>
                                      <p:to>
                                        <p:strVal val="visible"/>
                                      </p:to>
                                    </p:set>
                                    <p:animEffect transition="in" filter="wipe(up)">
                                      <p:cBhvr>
                                        <p:cTn id="19" dur="500"/>
                                        <p:tgtEl>
                                          <p:spTgt spid="11169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111696"/>
                                        </p:tgtEl>
                                        <p:attrNameLst>
                                          <p:attrName>style.visibility</p:attrName>
                                        </p:attrNameLst>
                                      </p:cBhvr>
                                      <p:to>
                                        <p:strVal val="visible"/>
                                      </p:to>
                                    </p:set>
                                    <p:animEffect transition="in" filter="wipe(up)">
                                      <p:cBhvr>
                                        <p:cTn id="23" dur="500"/>
                                        <p:tgtEl>
                                          <p:spTgt spid="111696"/>
                                        </p:tgtEl>
                                      </p:cBhvr>
                                    </p:animEffect>
                                  </p:childTnLst>
                                </p:cTn>
                              </p:par>
                            </p:childTnLst>
                          </p:cTn>
                        </p:par>
                        <p:par>
                          <p:cTn id="24" fill="hold">
                            <p:stCondLst>
                              <p:cond delay="2500"/>
                            </p:stCondLst>
                            <p:childTnLst>
                              <p:par>
                                <p:cTn id="25" presetID="22" presetClass="entr" presetSubtype="2"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right)">
                                      <p:cBhvr>
                                        <p:cTn id="27" dur="500"/>
                                        <p:tgtEl>
                                          <p:spTgt spid="5"/>
                                        </p:tgtEl>
                                      </p:cBhvr>
                                    </p:animEffect>
                                  </p:childTnLst>
                                </p:cTn>
                              </p:par>
                            </p:childTnLst>
                          </p:cTn>
                        </p:par>
                        <p:par>
                          <p:cTn id="28" fill="hold">
                            <p:stCondLst>
                              <p:cond delay="3000"/>
                            </p:stCondLst>
                            <p:childTnLst>
                              <p:par>
                                <p:cTn id="29" presetID="1" presetClass="exit" presetSubtype="0" fill="hold" grpId="1" nodeType="afterEffect">
                                  <p:stCondLst>
                                    <p:cond delay="0"/>
                                  </p:stCondLst>
                                  <p:childTnLst>
                                    <p:set>
                                      <p:cBhvr>
                                        <p:cTn id="30" dur="1" fill="hold">
                                          <p:stCondLst>
                                            <p:cond delay="0"/>
                                          </p:stCondLst>
                                        </p:cTn>
                                        <p:tgtEl>
                                          <p:spTgt spid="111694"/>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111695"/>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111696"/>
                                        </p:tgtEl>
                                        <p:attrNameLst>
                                          <p:attrName>style.visibility</p:attrName>
                                        </p:attrNameLst>
                                      </p:cBhvr>
                                      <p:to>
                                        <p:strVal val="hidden"/>
                                      </p:to>
                                    </p:set>
                                  </p:childTnLst>
                                </p:cTn>
                              </p:par>
                            </p:childTnLst>
                          </p:cTn>
                        </p:par>
                        <p:par>
                          <p:cTn id="35" fill="hold">
                            <p:stCondLst>
                              <p:cond delay="3000"/>
                            </p:stCondLst>
                            <p:childTnLst>
                              <p:par>
                                <p:cTn id="36" presetID="9" presetClass="entr" presetSubtype="0" fill="hold" grpId="0" nodeType="afterEffect">
                                  <p:stCondLst>
                                    <p:cond delay="0"/>
                                  </p:stCondLst>
                                  <p:childTnLst>
                                    <p:set>
                                      <p:cBhvr>
                                        <p:cTn id="37" dur="1" fill="hold">
                                          <p:stCondLst>
                                            <p:cond delay="0"/>
                                          </p:stCondLst>
                                        </p:cTn>
                                        <p:tgtEl>
                                          <p:spTgt spid="111697"/>
                                        </p:tgtEl>
                                        <p:attrNameLst>
                                          <p:attrName>style.visibility</p:attrName>
                                        </p:attrNameLst>
                                      </p:cBhvr>
                                      <p:to>
                                        <p:strVal val="visible"/>
                                      </p:to>
                                    </p:set>
                                    <p:animEffect transition="in" filter="dissolve">
                                      <p:cBhvr>
                                        <p:cTn id="38" dur="500"/>
                                        <p:tgtEl>
                                          <p:spTgt spid="111697"/>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11698"/>
                                        </p:tgtEl>
                                        <p:attrNameLst>
                                          <p:attrName>style.visibility</p:attrName>
                                        </p:attrNameLst>
                                      </p:cBhvr>
                                      <p:to>
                                        <p:strVal val="visible"/>
                                      </p:to>
                                    </p:set>
                                    <p:animEffect transition="in" filter="wipe(left)">
                                      <p:cBhvr>
                                        <p:cTn id="42" dur="500"/>
                                        <p:tgtEl>
                                          <p:spTgt spid="111698"/>
                                        </p:tgtEl>
                                      </p:cBhvr>
                                    </p:animEffect>
                                  </p:childTnLst>
                                </p:cTn>
                              </p:par>
                            </p:childTnLst>
                          </p:cTn>
                        </p:par>
                        <p:par>
                          <p:cTn id="43" fill="hold">
                            <p:stCondLst>
                              <p:cond delay="4000"/>
                            </p:stCondLst>
                            <p:childTnLst>
                              <p:par>
                                <p:cTn id="44" presetID="22" presetClass="entr" presetSubtype="1" fill="hold" grpId="0" nodeType="afterEffect">
                                  <p:stCondLst>
                                    <p:cond delay="0"/>
                                  </p:stCondLst>
                                  <p:childTnLst>
                                    <p:set>
                                      <p:cBhvr>
                                        <p:cTn id="45" dur="1" fill="hold">
                                          <p:stCondLst>
                                            <p:cond delay="0"/>
                                          </p:stCondLst>
                                        </p:cTn>
                                        <p:tgtEl>
                                          <p:spTgt spid="111699"/>
                                        </p:tgtEl>
                                        <p:attrNameLst>
                                          <p:attrName>style.visibility</p:attrName>
                                        </p:attrNameLst>
                                      </p:cBhvr>
                                      <p:to>
                                        <p:strVal val="visible"/>
                                      </p:to>
                                    </p:set>
                                    <p:animEffect transition="in" filter="wipe(up)">
                                      <p:cBhvr>
                                        <p:cTn id="46" dur="500"/>
                                        <p:tgtEl>
                                          <p:spTgt spid="111699"/>
                                        </p:tgtEl>
                                      </p:cBhvr>
                                    </p:animEffect>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111700"/>
                                        </p:tgtEl>
                                        <p:attrNameLst>
                                          <p:attrName>style.visibility</p:attrName>
                                        </p:attrNameLst>
                                      </p:cBhvr>
                                      <p:to>
                                        <p:strVal val="visible"/>
                                      </p:to>
                                    </p:set>
                                    <p:animEffect transition="in" filter="wipe(up)">
                                      <p:cBhvr>
                                        <p:cTn id="50" dur="500"/>
                                        <p:tgtEl>
                                          <p:spTgt spid="111700"/>
                                        </p:tgtEl>
                                      </p:cBhvr>
                                    </p:animEffect>
                                  </p:childTnLst>
                                </p:cTn>
                              </p:par>
                            </p:childTnLst>
                          </p:cTn>
                        </p:par>
                        <p:par>
                          <p:cTn id="51" fill="hold">
                            <p:stCondLst>
                              <p:cond delay="5000"/>
                            </p:stCondLst>
                            <p:childTnLst>
                              <p:par>
                                <p:cTn id="52" presetID="22" presetClass="entr" presetSubtype="1" fill="hold" grpId="0" nodeType="afterEffect">
                                  <p:stCondLst>
                                    <p:cond delay="0"/>
                                  </p:stCondLst>
                                  <p:childTnLst>
                                    <p:set>
                                      <p:cBhvr>
                                        <p:cTn id="53" dur="1" fill="hold">
                                          <p:stCondLst>
                                            <p:cond delay="0"/>
                                          </p:stCondLst>
                                        </p:cTn>
                                        <p:tgtEl>
                                          <p:spTgt spid="111720"/>
                                        </p:tgtEl>
                                        <p:attrNameLst>
                                          <p:attrName>style.visibility</p:attrName>
                                        </p:attrNameLst>
                                      </p:cBhvr>
                                      <p:to>
                                        <p:strVal val="visible"/>
                                      </p:to>
                                    </p:set>
                                    <p:animEffect transition="in" filter="wipe(up)">
                                      <p:cBhvr>
                                        <p:cTn id="54" dur="500"/>
                                        <p:tgtEl>
                                          <p:spTgt spid="111720"/>
                                        </p:tgtEl>
                                      </p:cBhvr>
                                    </p:animEffect>
                                  </p:childTnLst>
                                </p:cTn>
                              </p:par>
                            </p:childTnLst>
                          </p:cTn>
                        </p:par>
                        <p:par>
                          <p:cTn id="55" fill="hold">
                            <p:stCondLst>
                              <p:cond delay="5500"/>
                            </p:stCondLst>
                            <p:childTnLst>
                              <p:par>
                                <p:cTn id="56" presetID="22" presetClass="entr" presetSubtype="2"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right)">
                                      <p:cBhvr>
                                        <p:cTn id="58" dur="500"/>
                                        <p:tgtEl>
                                          <p:spTgt spid="4"/>
                                        </p:tgtEl>
                                      </p:cBhvr>
                                    </p:animEffect>
                                  </p:childTnLst>
                                </p:cTn>
                              </p:par>
                            </p:childTnLst>
                          </p:cTn>
                        </p:par>
                        <p:par>
                          <p:cTn id="59" fill="hold">
                            <p:stCondLst>
                              <p:cond delay="6000"/>
                            </p:stCondLst>
                            <p:childTnLst>
                              <p:par>
                                <p:cTn id="60" presetID="1" presetClass="exit" presetSubtype="0" fill="hold" grpId="1" nodeType="afterEffect">
                                  <p:stCondLst>
                                    <p:cond delay="0"/>
                                  </p:stCondLst>
                                  <p:childTnLst>
                                    <p:set>
                                      <p:cBhvr>
                                        <p:cTn id="61" dur="1" fill="hold">
                                          <p:stCondLst>
                                            <p:cond delay="0"/>
                                          </p:stCondLst>
                                        </p:cTn>
                                        <p:tgtEl>
                                          <p:spTgt spid="111698"/>
                                        </p:tgtEl>
                                        <p:attrNameLst>
                                          <p:attrName>style.visibility</p:attrName>
                                        </p:attrNameLst>
                                      </p:cBhvr>
                                      <p:to>
                                        <p:strVal val="hidden"/>
                                      </p:to>
                                    </p:set>
                                  </p:childTnLst>
                                </p:cTn>
                              </p:par>
                              <p:par>
                                <p:cTn id="62" presetID="1" presetClass="exit" presetSubtype="0" fill="hold" grpId="1" nodeType="withEffect">
                                  <p:stCondLst>
                                    <p:cond delay="0"/>
                                  </p:stCondLst>
                                  <p:childTnLst>
                                    <p:set>
                                      <p:cBhvr>
                                        <p:cTn id="63" dur="1" fill="hold">
                                          <p:stCondLst>
                                            <p:cond delay="0"/>
                                          </p:stCondLst>
                                        </p:cTn>
                                        <p:tgtEl>
                                          <p:spTgt spid="111699"/>
                                        </p:tgtEl>
                                        <p:attrNameLst>
                                          <p:attrName>style.visibility</p:attrName>
                                        </p:attrNameLst>
                                      </p:cBhvr>
                                      <p:to>
                                        <p:strVal val="hidden"/>
                                      </p:to>
                                    </p:set>
                                  </p:childTnLst>
                                </p:cTn>
                              </p:par>
                              <p:par>
                                <p:cTn id="64" presetID="1" presetClass="exit" presetSubtype="0" fill="hold" grpId="1" nodeType="withEffect">
                                  <p:stCondLst>
                                    <p:cond delay="0"/>
                                  </p:stCondLst>
                                  <p:childTnLst>
                                    <p:set>
                                      <p:cBhvr>
                                        <p:cTn id="65" dur="1" fill="hold">
                                          <p:stCondLst>
                                            <p:cond delay="0"/>
                                          </p:stCondLst>
                                        </p:cTn>
                                        <p:tgtEl>
                                          <p:spTgt spid="111700"/>
                                        </p:tgtEl>
                                        <p:attrNameLst>
                                          <p:attrName>style.visibility</p:attrName>
                                        </p:attrNameLst>
                                      </p:cBhvr>
                                      <p:to>
                                        <p:strVal val="hidden"/>
                                      </p:to>
                                    </p:set>
                                  </p:childTnLst>
                                </p:cTn>
                              </p:par>
                              <p:par>
                                <p:cTn id="66" presetID="1" presetClass="exit" presetSubtype="0" fill="hold" grpId="1" nodeType="withEffect">
                                  <p:stCondLst>
                                    <p:cond delay="0"/>
                                  </p:stCondLst>
                                  <p:childTnLst>
                                    <p:set>
                                      <p:cBhvr>
                                        <p:cTn id="67" dur="1" fill="hold">
                                          <p:stCondLst>
                                            <p:cond delay="0"/>
                                          </p:stCondLst>
                                        </p:cTn>
                                        <p:tgtEl>
                                          <p:spTgt spid="111720"/>
                                        </p:tgtEl>
                                        <p:attrNameLst>
                                          <p:attrName>style.visibility</p:attrName>
                                        </p:attrNameLst>
                                      </p:cBhvr>
                                      <p:to>
                                        <p:strVal val="hidden"/>
                                      </p:to>
                                    </p:set>
                                  </p:childTnLst>
                                </p:cTn>
                              </p:par>
                            </p:childTnLst>
                          </p:cTn>
                        </p:par>
                        <p:par>
                          <p:cTn id="68" fill="hold">
                            <p:stCondLst>
                              <p:cond delay="6000"/>
                            </p:stCondLst>
                            <p:childTnLst>
                              <p:par>
                                <p:cTn id="69" presetID="9" presetClass="entr" presetSubtype="0" fill="hold" grpId="0" nodeType="afterEffect">
                                  <p:stCondLst>
                                    <p:cond delay="0"/>
                                  </p:stCondLst>
                                  <p:childTnLst>
                                    <p:set>
                                      <p:cBhvr>
                                        <p:cTn id="70" dur="1" fill="hold">
                                          <p:stCondLst>
                                            <p:cond delay="0"/>
                                          </p:stCondLst>
                                        </p:cTn>
                                        <p:tgtEl>
                                          <p:spTgt spid="111691"/>
                                        </p:tgtEl>
                                        <p:attrNameLst>
                                          <p:attrName>style.visibility</p:attrName>
                                        </p:attrNameLst>
                                      </p:cBhvr>
                                      <p:to>
                                        <p:strVal val="visible"/>
                                      </p:to>
                                    </p:set>
                                    <p:animEffect transition="in" filter="dissolve">
                                      <p:cBhvr>
                                        <p:cTn id="71" dur="500"/>
                                        <p:tgtEl>
                                          <p:spTgt spid="111691"/>
                                        </p:tgtEl>
                                      </p:cBhvr>
                                    </p:animEffect>
                                  </p:childTnLst>
                                </p:cTn>
                              </p:par>
                            </p:childTnLst>
                          </p:cTn>
                        </p:par>
                        <p:par>
                          <p:cTn id="72" fill="hold">
                            <p:stCondLst>
                              <p:cond delay="6500"/>
                            </p:stCondLst>
                            <p:childTnLst>
                              <p:par>
                                <p:cTn id="73" presetID="22" presetClass="entr" presetSubtype="8" fill="hold" grpId="0" nodeType="afterEffect">
                                  <p:stCondLst>
                                    <p:cond delay="0"/>
                                  </p:stCondLst>
                                  <p:childTnLst>
                                    <p:set>
                                      <p:cBhvr>
                                        <p:cTn id="74" dur="1" fill="hold">
                                          <p:stCondLst>
                                            <p:cond delay="0"/>
                                          </p:stCondLst>
                                        </p:cTn>
                                        <p:tgtEl>
                                          <p:spTgt spid="111690"/>
                                        </p:tgtEl>
                                        <p:attrNameLst>
                                          <p:attrName>style.visibility</p:attrName>
                                        </p:attrNameLst>
                                      </p:cBhvr>
                                      <p:to>
                                        <p:strVal val="visible"/>
                                      </p:to>
                                    </p:set>
                                    <p:animEffect transition="in" filter="wipe(left)">
                                      <p:cBhvr>
                                        <p:cTn id="75" dur="500"/>
                                        <p:tgtEl>
                                          <p:spTgt spid="111690"/>
                                        </p:tgtEl>
                                      </p:cBhvr>
                                    </p:animEffect>
                                  </p:childTnLst>
                                </p:cTn>
                              </p:par>
                            </p:childTnLst>
                          </p:cTn>
                        </p:par>
                        <p:par>
                          <p:cTn id="76" fill="hold">
                            <p:stCondLst>
                              <p:cond delay="7000"/>
                            </p:stCondLst>
                            <p:childTnLst>
                              <p:par>
                                <p:cTn id="77" presetID="22" presetClass="entr" presetSubtype="1" fill="hold" grpId="0" nodeType="afterEffect">
                                  <p:stCondLst>
                                    <p:cond delay="0"/>
                                  </p:stCondLst>
                                  <p:childTnLst>
                                    <p:set>
                                      <p:cBhvr>
                                        <p:cTn id="78" dur="1" fill="hold">
                                          <p:stCondLst>
                                            <p:cond delay="0"/>
                                          </p:stCondLst>
                                        </p:cTn>
                                        <p:tgtEl>
                                          <p:spTgt spid="111687"/>
                                        </p:tgtEl>
                                        <p:attrNameLst>
                                          <p:attrName>style.visibility</p:attrName>
                                        </p:attrNameLst>
                                      </p:cBhvr>
                                      <p:to>
                                        <p:strVal val="visible"/>
                                      </p:to>
                                    </p:set>
                                    <p:animEffect transition="in" filter="wipe(up)">
                                      <p:cBhvr>
                                        <p:cTn id="79" dur="500"/>
                                        <p:tgtEl>
                                          <p:spTgt spid="111687"/>
                                        </p:tgtEl>
                                      </p:cBhvr>
                                    </p:animEffect>
                                  </p:childTnLst>
                                </p:cTn>
                              </p:par>
                            </p:childTnLst>
                          </p:cTn>
                        </p:par>
                        <p:par>
                          <p:cTn id="80" fill="hold">
                            <p:stCondLst>
                              <p:cond delay="7500"/>
                            </p:stCondLst>
                            <p:childTnLst>
                              <p:par>
                                <p:cTn id="81" presetID="22" presetClass="entr" presetSubtype="1" fill="hold" grpId="0" nodeType="afterEffect">
                                  <p:stCondLst>
                                    <p:cond delay="0"/>
                                  </p:stCondLst>
                                  <p:childTnLst>
                                    <p:set>
                                      <p:cBhvr>
                                        <p:cTn id="82" dur="1" fill="hold">
                                          <p:stCondLst>
                                            <p:cond delay="0"/>
                                          </p:stCondLst>
                                        </p:cTn>
                                        <p:tgtEl>
                                          <p:spTgt spid="111688"/>
                                        </p:tgtEl>
                                        <p:attrNameLst>
                                          <p:attrName>style.visibility</p:attrName>
                                        </p:attrNameLst>
                                      </p:cBhvr>
                                      <p:to>
                                        <p:strVal val="visible"/>
                                      </p:to>
                                    </p:set>
                                    <p:animEffect transition="in" filter="wipe(up)">
                                      <p:cBhvr>
                                        <p:cTn id="83" dur="500"/>
                                        <p:tgtEl>
                                          <p:spTgt spid="111688"/>
                                        </p:tgtEl>
                                      </p:cBhvr>
                                    </p:animEffect>
                                  </p:childTnLst>
                                </p:cTn>
                              </p:par>
                            </p:childTnLst>
                          </p:cTn>
                        </p:par>
                        <p:par>
                          <p:cTn id="84" fill="hold">
                            <p:stCondLst>
                              <p:cond delay="8000"/>
                            </p:stCondLst>
                            <p:childTnLst>
                              <p:par>
                                <p:cTn id="85" presetID="22" presetClass="entr" presetSubtype="1" fill="hold" grpId="0" nodeType="afterEffect">
                                  <p:stCondLst>
                                    <p:cond delay="0"/>
                                  </p:stCondLst>
                                  <p:childTnLst>
                                    <p:set>
                                      <p:cBhvr>
                                        <p:cTn id="86" dur="1" fill="hold">
                                          <p:stCondLst>
                                            <p:cond delay="0"/>
                                          </p:stCondLst>
                                        </p:cTn>
                                        <p:tgtEl>
                                          <p:spTgt spid="111692"/>
                                        </p:tgtEl>
                                        <p:attrNameLst>
                                          <p:attrName>style.visibility</p:attrName>
                                        </p:attrNameLst>
                                      </p:cBhvr>
                                      <p:to>
                                        <p:strVal val="visible"/>
                                      </p:to>
                                    </p:set>
                                    <p:animEffect transition="in" filter="wipe(up)">
                                      <p:cBhvr>
                                        <p:cTn id="87" dur="500"/>
                                        <p:tgtEl>
                                          <p:spTgt spid="111692"/>
                                        </p:tgtEl>
                                      </p:cBhvr>
                                    </p:animEffect>
                                  </p:childTnLst>
                                </p:cTn>
                              </p:par>
                            </p:childTnLst>
                          </p:cTn>
                        </p:par>
                        <p:par>
                          <p:cTn id="88" fill="hold">
                            <p:stCondLst>
                              <p:cond delay="8500"/>
                            </p:stCondLst>
                            <p:childTnLst>
                              <p:par>
                                <p:cTn id="89" presetID="22" presetClass="entr" presetSubtype="1" fill="hold" nodeType="afterEffect">
                                  <p:stCondLst>
                                    <p:cond delay="0"/>
                                  </p:stCondLst>
                                  <p:childTnLst>
                                    <p:set>
                                      <p:cBhvr>
                                        <p:cTn id="90" dur="1" fill="hold">
                                          <p:stCondLst>
                                            <p:cond delay="0"/>
                                          </p:stCondLst>
                                        </p:cTn>
                                        <p:tgtEl>
                                          <p:spTgt spid="3"/>
                                        </p:tgtEl>
                                        <p:attrNameLst>
                                          <p:attrName>style.visibility</p:attrName>
                                        </p:attrNameLst>
                                      </p:cBhvr>
                                      <p:to>
                                        <p:strVal val="visible"/>
                                      </p:to>
                                    </p:set>
                                    <p:animEffect transition="in" filter="wipe(up)">
                                      <p:cBhvr>
                                        <p:cTn id="91" dur="500"/>
                                        <p:tgtEl>
                                          <p:spTgt spid="3"/>
                                        </p:tgtEl>
                                      </p:cBhvr>
                                    </p:animEffect>
                                  </p:childTnLst>
                                </p:cTn>
                              </p:par>
                            </p:childTnLst>
                          </p:cTn>
                        </p:par>
                        <p:par>
                          <p:cTn id="92" fill="hold">
                            <p:stCondLst>
                              <p:cond delay="9000"/>
                            </p:stCondLst>
                            <p:childTnLst>
                              <p:par>
                                <p:cTn id="93" presetID="1" presetClass="exit" presetSubtype="0" fill="hold" grpId="1" nodeType="afterEffect">
                                  <p:stCondLst>
                                    <p:cond delay="0"/>
                                  </p:stCondLst>
                                  <p:childTnLst>
                                    <p:set>
                                      <p:cBhvr>
                                        <p:cTn id="94" dur="1" fill="hold">
                                          <p:stCondLst>
                                            <p:cond delay="0"/>
                                          </p:stCondLst>
                                        </p:cTn>
                                        <p:tgtEl>
                                          <p:spTgt spid="111690"/>
                                        </p:tgtEl>
                                        <p:attrNameLst>
                                          <p:attrName>style.visibility</p:attrName>
                                        </p:attrNameLst>
                                      </p:cBhvr>
                                      <p:to>
                                        <p:strVal val="hidden"/>
                                      </p:to>
                                    </p:set>
                                  </p:childTnLst>
                                </p:cTn>
                              </p:par>
                              <p:par>
                                <p:cTn id="95" presetID="1" presetClass="exit" presetSubtype="0" fill="hold" grpId="1" nodeType="withEffect">
                                  <p:stCondLst>
                                    <p:cond delay="0"/>
                                  </p:stCondLst>
                                  <p:childTnLst>
                                    <p:set>
                                      <p:cBhvr>
                                        <p:cTn id="96" dur="1" fill="hold">
                                          <p:stCondLst>
                                            <p:cond delay="0"/>
                                          </p:stCondLst>
                                        </p:cTn>
                                        <p:tgtEl>
                                          <p:spTgt spid="111687"/>
                                        </p:tgtEl>
                                        <p:attrNameLst>
                                          <p:attrName>style.visibility</p:attrName>
                                        </p:attrNameLst>
                                      </p:cBhvr>
                                      <p:to>
                                        <p:strVal val="hidden"/>
                                      </p:to>
                                    </p:set>
                                  </p:childTnLst>
                                </p:cTn>
                              </p:par>
                              <p:par>
                                <p:cTn id="97" presetID="1" presetClass="exit" presetSubtype="0" fill="hold" grpId="1" nodeType="withEffect">
                                  <p:stCondLst>
                                    <p:cond delay="0"/>
                                  </p:stCondLst>
                                  <p:childTnLst>
                                    <p:set>
                                      <p:cBhvr>
                                        <p:cTn id="98" dur="1" fill="hold">
                                          <p:stCondLst>
                                            <p:cond delay="0"/>
                                          </p:stCondLst>
                                        </p:cTn>
                                        <p:tgtEl>
                                          <p:spTgt spid="111688"/>
                                        </p:tgtEl>
                                        <p:attrNameLst>
                                          <p:attrName>style.visibility</p:attrName>
                                        </p:attrNameLst>
                                      </p:cBhvr>
                                      <p:to>
                                        <p:strVal val="hidden"/>
                                      </p:to>
                                    </p:set>
                                  </p:childTnLst>
                                </p:cTn>
                              </p:par>
                              <p:par>
                                <p:cTn id="99" presetID="1" presetClass="exit" presetSubtype="0" fill="hold" grpId="1" nodeType="withEffect">
                                  <p:stCondLst>
                                    <p:cond delay="0"/>
                                  </p:stCondLst>
                                  <p:childTnLst>
                                    <p:set>
                                      <p:cBhvr>
                                        <p:cTn id="100" dur="1" fill="hold">
                                          <p:stCondLst>
                                            <p:cond delay="0"/>
                                          </p:stCondLst>
                                        </p:cTn>
                                        <p:tgtEl>
                                          <p:spTgt spid="11169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87" grpId="0" animBg="1"/>
      <p:bldP spid="111687" grpId="1" animBg="1"/>
      <p:bldP spid="111688" grpId="0" animBg="1"/>
      <p:bldP spid="111688" grpId="1" animBg="1"/>
      <p:bldP spid="111690" grpId="0" animBg="1"/>
      <p:bldP spid="111690" grpId="1" animBg="1"/>
      <p:bldP spid="111691" grpId="0" animBg="1"/>
      <p:bldP spid="111692" grpId="0" animBg="1"/>
      <p:bldP spid="111692" grpId="1" animBg="1"/>
      <p:bldP spid="111693" grpId="0" animBg="1"/>
      <p:bldP spid="111694" grpId="0" animBg="1"/>
      <p:bldP spid="111694" grpId="1" animBg="1"/>
      <p:bldP spid="111695" grpId="0" animBg="1"/>
      <p:bldP spid="111695" grpId="1" animBg="1"/>
      <p:bldP spid="111696" grpId="0" animBg="1"/>
      <p:bldP spid="111696" grpId="1" animBg="1"/>
      <p:bldP spid="111697" grpId="0" animBg="1"/>
      <p:bldP spid="111698" grpId="0" animBg="1"/>
      <p:bldP spid="111698" grpId="1" animBg="1"/>
      <p:bldP spid="111699" grpId="0" animBg="1"/>
      <p:bldP spid="111699" grpId="1" animBg="1"/>
      <p:bldP spid="111700" grpId="0" animBg="1"/>
      <p:bldP spid="111700" grpId="1" animBg="1"/>
      <p:bldP spid="111720" grpId="0" animBg="1"/>
      <p:bldP spid="111720" grpId="1"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6477000" y="4114800"/>
            <a:ext cx="533400" cy="361950"/>
            <a:chOff x="3504" y="1728"/>
            <a:chExt cx="336" cy="228"/>
          </a:xfrm>
        </p:grpSpPr>
        <p:sp>
          <p:nvSpPr>
            <p:cNvPr id="48242" name="Line 3"/>
            <p:cNvSpPr>
              <a:spLocks noChangeShapeType="1"/>
            </p:cNvSpPr>
            <p:nvPr/>
          </p:nvSpPr>
          <p:spPr bwMode="auto">
            <a:xfrm flipH="1">
              <a:off x="3600" y="1728"/>
              <a:ext cx="240" cy="192"/>
            </a:xfrm>
            <a:prstGeom prst="line">
              <a:avLst/>
            </a:prstGeom>
            <a:noFill/>
            <a:ln w="9525">
              <a:solidFill>
                <a:schemeClr val="tx1"/>
              </a:solidFill>
              <a:round/>
              <a:headEnd/>
              <a:tailEnd/>
            </a:ln>
          </p:spPr>
          <p:txBody>
            <a:bodyPr/>
            <a:lstStyle/>
            <a:p>
              <a:endParaRPr lang="en-US"/>
            </a:p>
          </p:txBody>
        </p:sp>
        <p:pic>
          <p:nvPicPr>
            <p:cNvPr id="48243" name="Picture 4" descr="114_1469"/>
            <p:cNvPicPr>
              <a:picLocks noChangeAspect="1" noChangeArrowheads="1"/>
            </p:cNvPicPr>
            <p:nvPr/>
          </p:nvPicPr>
          <p:blipFill>
            <a:blip r:embed="rId3" cstate="print"/>
            <a:srcRect/>
            <a:stretch>
              <a:fillRect/>
            </a:stretch>
          </p:blipFill>
          <p:spPr bwMode="auto">
            <a:xfrm>
              <a:off x="3504" y="1776"/>
              <a:ext cx="240" cy="180"/>
            </a:xfrm>
            <a:prstGeom prst="rect">
              <a:avLst/>
            </a:prstGeom>
            <a:noFill/>
            <a:ln w="9525">
              <a:noFill/>
              <a:miter lim="800000"/>
              <a:headEnd/>
              <a:tailEnd/>
            </a:ln>
          </p:spPr>
        </p:pic>
      </p:grpSp>
      <p:pic>
        <p:nvPicPr>
          <p:cNvPr id="48131" name="Picture 5" descr="114_1464"/>
          <p:cNvPicPr>
            <a:picLocks noChangeAspect="1" noChangeArrowheads="1"/>
          </p:cNvPicPr>
          <p:nvPr/>
        </p:nvPicPr>
        <p:blipFill>
          <a:blip r:embed="rId4" cstate="print"/>
          <a:srcRect/>
          <a:stretch>
            <a:fillRect/>
          </a:stretch>
        </p:blipFill>
        <p:spPr bwMode="auto">
          <a:xfrm>
            <a:off x="1752600" y="2667000"/>
            <a:ext cx="914400" cy="687388"/>
          </a:xfrm>
          <a:prstGeom prst="rect">
            <a:avLst/>
          </a:prstGeom>
          <a:noFill/>
          <a:ln w="9525">
            <a:noFill/>
            <a:miter lim="800000"/>
            <a:headEnd/>
            <a:tailEnd/>
          </a:ln>
        </p:spPr>
      </p:pic>
      <p:sp>
        <p:nvSpPr>
          <p:cNvPr id="48132" name="Oval 6"/>
          <p:cNvSpPr>
            <a:spLocks noChangeArrowheads="1"/>
          </p:cNvSpPr>
          <p:nvPr/>
        </p:nvSpPr>
        <p:spPr bwMode="auto">
          <a:xfrm>
            <a:off x="2057400" y="2819400"/>
            <a:ext cx="152400" cy="228600"/>
          </a:xfrm>
          <a:prstGeom prst="ellipse">
            <a:avLst/>
          </a:prstGeom>
          <a:noFill/>
          <a:ln w="25400">
            <a:solidFill>
              <a:schemeClr val="bg1"/>
            </a:solidFill>
            <a:round/>
            <a:headEnd/>
            <a:tailEnd/>
          </a:ln>
        </p:spPr>
        <p:txBody>
          <a:bodyPr wrap="none" anchor="ctr"/>
          <a:lstStyle/>
          <a:p>
            <a:endParaRPr lang="en-US"/>
          </a:p>
        </p:txBody>
      </p:sp>
      <p:sp>
        <p:nvSpPr>
          <p:cNvPr id="48133" name="Oval 7"/>
          <p:cNvSpPr>
            <a:spLocks noChangeArrowheads="1"/>
          </p:cNvSpPr>
          <p:nvPr/>
        </p:nvSpPr>
        <p:spPr bwMode="auto">
          <a:xfrm>
            <a:off x="2244725" y="3040063"/>
            <a:ext cx="152400" cy="228600"/>
          </a:xfrm>
          <a:prstGeom prst="ellipse">
            <a:avLst/>
          </a:prstGeom>
          <a:noFill/>
          <a:ln w="25400">
            <a:solidFill>
              <a:schemeClr val="bg1"/>
            </a:solidFill>
            <a:round/>
            <a:headEnd/>
            <a:tailEnd/>
          </a:ln>
        </p:spPr>
        <p:txBody>
          <a:bodyPr wrap="none" anchor="ctr"/>
          <a:lstStyle/>
          <a:p>
            <a:endParaRPr lang="en-US"/>
          </a:p>
        </p:txBody>
      </p:sp>
      <p:sp>
        <p:nvSpPr>
          <p:cNvPr id="48134" name="Oval 8"/>
          <p:cNvSpPr>
            <a:spLocks noChangeArrowheads="1"/>
          </p:cNvSpPr>
          <p:nvPr/>
        </p:nvSpPr>
        <p:spPr bwMode="auto">
          <a:xfrm>
            <a:off x="2286000" y="2743200"/>
            <a:ext cx="160338" cy="263525"/>
          </a:xfrm>
          <a:prstGeom prst="ellipse">
            <a:avLst/>
          </a:prstGeom>
          <a:noFill/>
          <a:ln w="25400">
            <a:solidFill>
              <a:schemeClr val="bg1"/>
            </a:solidFill>
            <a:round/>
            <a:headEnd/>
            <a:tailEnd/>
          </a:ln>
        </p:spPr>
        <p:txBody>
          <a:bodyPr wrap="none" anchor="ctr"/>
          <a:lstStyle/>
          <a:p>
            <a:endParaRPr lang="en-US"/>
          </a:p>
        </p:txBody>
      </p:sp>
      <p:grpSp>
        <p:nvGrpSpPr>
          <p:cNvPr id="3" name="Group 9"/>
          <p:cNvGrpSpPr>
            <a:grpSpLocks/>
          </p:cNvGrpSpPr>
          <p:nvPr/>
        </p:nvGrpSpPr>
        <p:grpSpPr bwMode="auto">
          <a:xfrm>
            <a:off x="1603375" y="2914650"/>
            <a:ext cx="2114550" cy="1531938"/>
            <a:chOff x="1010" y="1836"/>
            <a:chExt cx="1332" cy="965"/>
          </a:xfrm>
        </p:grpSpPr>
        <p:sp>
          <p:nvSpPr>
            <p:cNvPr id="48240" name="Line 10"/>
            <p:cNvSpPr>
              <a:spLocks noChangeShapeType="1"/>
            </p:cNvSpPr>
            <p:nvPr/>
          </p:nvSpPr>
          <p:spPr bwMode="auto">
            <a:xfrm flipH="1">
              <a:off x="1106" y="1836"/>
              <a:ext cx="1236" cy="881"/>
            </a:xfrm>
            <a:prstGeom prst="line">
              <a:avLst/>
            </a:prstGeom>
            <a:noFill/>
            <a:ln w="9525">
              <a:solidFill>
                <a:schemeClr val="tx1"/>
              </a:solidFill>
              <a:round/>
              <a:headEnd/>
              <a:tailEnd/>
            </a:ln>
          </p:spPr>
          <p:txBody>
            <a:bodyPr/>
            <a:lstStyle/>
            <a:p>
              <a:endParaRPr lang="en-US"/>
            </a:p>
          </p:txBody>
        </p:sp>
        <p:pic>
          <p:nvPicPr>
            <p:cNvPr id="48241" name="Picture 11" descr="115_1531"/>
            <p:cNvPicPr>
              <a:picLocks noChangeAspect="1" noChangeArrowheads="1"/>
            </p:cNvPicPr>
            <p:nvPr/>
          </p:nvPicPr>
          <p:blipFill>
            <a:blip r:embed="rId5" cstate="print"/>
            <a:srcRect/>
            <a:stretch>
              <a:fillRect/>
            </a:stretch>
          </p:blipFill>
          <p:spPr bwMode="auto">
            <a:xfrm>
              <a:off x="1010" y="2621"/>
              <a:ext cx="240" cy="180"/>
            </a:xfrm>
            <a:prstGeom prst="rect">
              <a:avLst/>
            </a:prstGeom>
            <a:noFill/>
            <a:ln w="9525">
              <a:noFill/>
              <a:miter lim="800000"/>
              <a:headEnd/>
              <a:tailEnd/>
            </a:ln>
          </p:spPr>
        </p:pic>
      </p:grpSp>
      <p:grpSp>
        <p:nvGrpSpPr>
          <p:cNvPr id="4" name="Group 12"/>
          <p:cNvGrpSpPr>
            <a:grpSpLocks/>
          </p:cNvGrpSpPr>
          <p:nvPr/>
        </p:nvGrpSpPr>
        <p:grpSpPr bwMode="auto">
          <a:xfrm>
            <a:off x="3352800" y="5334000"/>
            <a:ext cx="1176338" cy="865188"/>
            <a:chOff x="1920" y="3187"/>
            <a:chExt cx="741" cy="545"/>
          </a:xfrm>
        </p:grpSpPr>
        <p:sp>
          <p:nvSpPr>
            <p:cNvPr id="48238" name="Line 13"/>
            <p:cNvSpPr>
              <a:spLocks noChangeShapeType="1"/>
            </p:cNvSpPr>
            <p:nvPr/>
          </p:nvSpPr>
          <p:spPr bwMode="auto">
            <a:xfrm flipH="1">
              <a:off x="2016" y="3187"/>
              <a:ext cx="645" cy="461"/>
            </a:xfrm>
            <a:prstGeom prst="line">
              <a:avLst/>
            </a:prstGeom>
            <a:noFill/>
            <a:ln w="9525">
              <a:solidFill>
                <a:schemeClr val="tx1"/>
              </a:solidFill>
              <a:round/>
              <a:headEnd/>
              <a:tailEnd/>
            </a:ln>
          </p:spPr>
          <p:txBody>
            <a:bodyPr/>
            <a:lstStyle/>
            <a:p>
              <a:endParaRPr lang="en-US"/>
            </a:p>
          </p:txBody>
        </p:sp>
        <p:pic>
          <p:nvPicPr>
            <p:cNvPr id="48239" name="Picture 14" descr="115_1531"/>
            <p:cNvPicPr>
              <a:picLocks noChangeAspect="1" noChangeArrowheads="1"/>
            </p:cNvPicPr>
            <p:nvPr/>
          </p:nvPicPr>
          <p:blipFill>
            <a:blip r:embed="rId5" cstate="print"/>
            <a:srcRect/>
            <a:stretch>
              <a:fillRect/>
            </a:stretch>
          </p:blipFill>
          <p:spPr bwMode="auto">
            <a:xfrm>
              <a:off x="1920" y="3552"/>
              <a:ext cx="240" cy="180"/>
            </a:xfrm>
            <a:prstGeom prst="rect">
              <a:avLst/>
            </a:prstGeom>
            <a:noFill/>
            <a:ln w="9525">
              <a:noFill/>
              <a:miter lim="800000"/>
              <a:headEnd/>
              <a:tailEnd/>
            </a:ln>
          </p:spPr>
        </p:pic>
      </p:grpSp>
      <p:grpSp>
        <p:nvGrpSpPr>
          <p:cNvPr id="5" name="Group 15"/>
          <p:cNvGrpSpPr>
            <a:grpSpLocks/>
          </p:cNvGrpSpPr>
          <p:nvPr/>
        </p:nvGrpSpPr>
        <p:grpSpPr bwMode="auto">
          <a:xfrm>
            <a:off x="1828800" y="2057400"/>
            <a:ext cx="3657600" cy="2647950"/>
            <a:chOff x="1152" y="1296"/>
            <a:chExt cx="2304" cy="1668"/>
          </a:xfrm>
        </p:grpSpPr>
        <p:sp>
          <p:nvSpPr>
            <p:cNvPr id="48236" name="Line 16"/>
            <p:cNvSpPr>
              <a:spLocks noChangeShapeType="1"/>
            </p:cNvSpPr>
            <p:nvPr/>
          </p:nvSpPr>
          <p:spPr bwMode="auto">
            <a:xfrm flipH="1">
              <a:off x="1248" y="1296"/>
              <a:ext cx="2208" cy="1584"/>
            </a:xfrm>
            <a:prstGeom prst="line">
              <a:avLst/>
            </a:prstGeom>
            <a:noFill/>
            <a:ln w="9525">
              <a:solidFill>
                <a:schemeClr val="tx1"/>
              </a:solidFill>
              <a:round/>
              <a:headEnd/>
              <a:tailEnd/>
            </a:ln>
          </p:spPr>
          <p:txBody>
            <a:bodyPr/>
            <a:lstStyle/>
            <a:p>
              <a:endParaRPr lang="en-US"/>
            </a:p>
          </p:txBody>
        </p:sp>
        <p:pic>
          <p:nvPicPr>
            <p:cNvPr id="48237" name="Picture 17" descr="115_1531"/>
            <p:cNvPicPr>
              <a:picLocks noChangeAspect="1" noChangeArrowheads="1"/>
            </p:cNvPicPr>
            <p:nvPr/>
          </p:nvPicPr>
          <p:blipFill>
            <a:blip r:embed="rId5" cstate="print"/>
            <a:srcRect/>
            <a:stretch>
              <a:fillRect/>
            </a:stretch>
          </p:blipFill>
          <p:spPr bwMode="auto">
            <a:xfrm>
              <a:off x="1152" y="2784"/>
              <a:ext cx="240" cy="180"/>
            </a:xfrm>
            <a:prstGeom prst="rect">
              <a:avLst/>
            </a:prstGeom>
            <a:noFill/>
            <a:ln w="9525">
              <a:noFill/>
              <a:miter lim="800000"/>
              <a:headEnd/>
              <a:tailEnd/>
            </a:ln>
          </p:spPr>
        </p:pic>
      </p:grpSp>
      <p:grpSp>
        <p:nvGrpSpPr>
          <p:cNvPr id="6" name="Group 18"/>
          <p:cNvGrpSpPr>
            <a:grpSpLocks/>
          </p:cNvGrpSpPr>
          <p:nvPr/>
        </p:nvGrpSpPr>
        <p:grpSpPr bwMode="auto">
          <a:xfrm>
            <a:off x="4384675" y="3554413"/>
            <a:ext cx="2667000" cy="1885950"/>
            <a:chOff x="2544" y="2064"/>
            <a:chExt cx="1680" cy="1188"/>
          </a:xfrm>
        </p:grpSpPr>
        <p:sp>
          <p:nvSpPr>
            <p:cNvPr id="48234" name="Line 19"/>
            <p:cNvSpPr>
              <a:spLocks noChangeShapeType="1"/>
            </p:cNvSpPr>
            <p:nvPr/>
          </p:nvSpPr>
          <p:spPr bwMode="auto">
            <a:xfrm flipH="1">
              <a:off x="2688" y="2064"/>
              <a:ext cx="1536" cy="1104"/>
            </a:xfrm>
            <a:prstGeom prst="line">
              <a:avLst/>
            </a:prstGeom>
            <a:noFill/>
            <a:ln w="9525">
              <a:solidFill>
                <a:schemeClr val="tx1"/>
              </a:solidFill>
              <a:round/>
              <a:headEnd/>
              <a:tailEnd/>
            </a:ln>
          </p:spPr>
          <p:txBody>
            <a:bodyPr/>
            <a:lstStyle/>
            <a:p>
              <a:endParaRPr lang="en-US"/>
            </a:p>
          </p:txBody>
        </p:sp>
        <p:pic>
          <p:nvPicPr>
            <p:cNvPr id="48235" name="Picture 20" descr="114_1464"/>
            <p:cNvPicPr>
              <a:picLocks noChangeAspect="1" noChangeArrowheads="1"/>
            </p:cNvPicPr>
            <p:nvPr/>
          </p:nvPicPr>
          <p:blipFill>
            <a:blip r:embed="rId6" cstate="print"/>
            <a:srcRect/>
            <a:stretch>
              <a:fillRect/>
            </a:stretch>
          </p:blipFill>
          <p:spPr bwMode="auto">
            <a:xfrm>
              <a:off x="2544" y="3072"/>
              <a:ext cx="240" cy="180"/>
            </a:xfrm>
            <a:prstGeom prst="rect">
              <a:avLst/>
            </a:prstGeom>
            <a:noFill/>
            <a:ln w="9525">
              <a:noFill/>
              <a:miter lim="800000"/>
              <a:headEnd/>
              <a:tailEnd/>
            </a:ln>
          </p:spPr>
        </p:pic>
      </p:grpSp>
      <p:grpSp>
        <p:nvGrpSpPr>
          <p:cNvPr id="7" name="Group 21"/>
          <p:cNvGrpSpPr>
            <a:grpSpLocks/>
          </p:cNvGrpSpPr>
          <p:nvPr/>
        </p:nvGrpSpPr>
        <p:grpSpPr bwMode="auto">
          <a:xfrm>
            <a:off x="3048000" y="3352800"/>
            <a:ext cx="1371600" cy="971550"/>
            <a:chOff x="1920" y="2112"/>
            <a:chExt cx="864" cy="612"/>
          </a:xfrm>
        </p:grpSpPr>
        <p:sp>
          <p:nvSpPr>
            <p:cNvPr id="48232" name="Line 22"/>
            <p:cNvSpPr>
              <a:spLocks noChangeShapeType="1"/>
            </p:cNvSpPr>
            <p:nvPr/>
          </p:nvSpPr>
          <p:spPr bwMode="auto">
            <a:xfrm flipH="1">
              <a:off x="2064" y="2112"/>
              <a:ext cx="720" cy="528"/>
            </a:xfrm>
            <a:prstGeom prst="line">
              <a:avLst/>
            </a:prstGeom>
            <a:noFill/>
            <a:ln w="9525">
              <a:solidFill>
                <a:schemeClr val="tx1"/>
              </a:solidFill>
              <a:round/>
              <a:headEnd/>
              <a:tailEnd/>
            </a:ln>
          </p:spPr>
          <p:txBody>
            <a:bodyPr/>
            <a:lstStyle/>
            <a:p>
              <a:endParaRPr lang="en-US"/>
            </a:p>
          </p:txBody>
        </p:sp>
        <p:pic>
          <p:nvPicPr>
            <p:cNvPr id="48233" name="Picture 23" descr="114_1464"/>
            <p:cNvPicPr>
              <a:picLocks noChangeAspect="1" noChangeArrowheads="1"/>
            </p:cNvPicPr>
            <p:nvPr/>
          </p:nvPicPr>
          <p:blipFill>
            <a:blip r:embed="rId6" cstate="print"/>
            <a:srcRect/>
            <a:stretch>
              <a:fillRect/>
            </a:stretch>
          </p:blipFill>
          <p:spPr bwMode="auto">
            <a:xfrm>
              <a:off x="1920" y="2544"/>
              <a:ext cx="240" cy="180"/>
            </a:xfrm>
            <a:prstGeom prst="rect">
              <a:avLst/>
            </a:prstGeom>
            <a:noFill/>
            <a:ln w="9525">
              <a:noFill/>
              <a:miter lim="800000"/>
              <a:headEnd/>
              <a:tailEnd/>
            </a:ln>
          </p:spPr>
        </p:pic>
      </p:grpSp>
      <p:grpSp>
        <p:nvGrpSpPr>
          <p:cNvPr id="8" name="Group 24"/>
          <p:cNvGrpSpPr>
            <a:grpSpLocks/>
          </p:cNvGrpSpPr>
          <p:nvPr/>
        </p:nvGrpSpPr>
        <p:grpSpPr bwMode="auto">
          <a:xfrm>
            <a:off x="4191000" y="2370138"/>
            <a:ext cx="1600200" cy="1200150"/>
            <a:chOff x="2256" y="1152"/>
            <a:chExt cx="1008" cy="756"/>
          </a:xfrm>
        </p:grpSpPr>
        <p:sp>
          <p:nvSpPr>
            <p:cNvPr id="48230" name="Line 25"/>
            <p:cNvSpPr>
              <a:spLocks noChangeShapeType="1"/>
            </p:cNvSpPr>
            <p:nvPr/>
          </p:nvSpPr>
          <p:spPr bwMode="auto">
            <a:xfrm flipH="1">
              <a:off x="2352" y="1152"/>
              <a:ext cx="912" cy="672"/>
            </a:xfrm>
            <a:prstGeom prst="line">
              <a:avLst/>
            </a:prstGeom>
            <a:noFill/>
            <a:ln w="9525">
              <a:solidFill>
                <a:schemeClr val="tx1"/>
              </a:solidFill>
              <a:round/>
              <a:headEnd/>
              <a:tailEnd/>
            </a:ln>
          </p:spPr>
          <p:txBody>
            <a:bodyPr/>
            <a:lstStyle/>
            <a:p>
              <a:endParaRPr lang="en-US"/>
            </a:p>
          </p:txBody>
        </p:sp>
        <p:pic>
          <p:nvPicPr>
            <p:cNvPr id="48231" name="Picture 26" descr="109_0999"/>
            <p:cNvPicPr>
              <a:picLocks noChangeAspect="1" noChangeArrowheads="1"/>
            </p:cNvPicPr>
            <p:nvPr/>
          </p:nvPicPr>
          <p:blipFill>
            <a:blip r:embed="rId7" cstate="print"/>
            <a:srcRect/>
            <a:stretch>
              <a:fillRect/>
            </a:stretch>
          </p:blipFill>
          <p:spPr bwMode="auto">
            <a:xfrm>
              <a:off x="2256" y="1728"/>
              <a:ext cx="240" cy="180"/>
            </a:xfrm>
            <a:prstGeom prst="rect">
              <a:avLst/>
            </a:prstGeom>
            <a:noFill/>
            <a:ln w="9525">
              <a:noFill/>
              <a:miter lim="800000"/>
              <a:headEnd/>
              <a:tailEnd/>
            </a:ln>
          </p:spPr>
        </p:pic>
      </p:grpSp>
      <p:grpSp>
        <p:nvGrpSpPr>
          <p:cNvPr id="9" name="Group 27"/>
          <p:cNvGrpSpPr>
            <a:grpSpLocks/>
          </p:cNvGrpSpPr>
          <p:nvPr/>
        </p:nvGrpSpPr>
        <p:grpSpPr bwMode="auto">
          <a:xfrm>
            <a:off x="7086600" y="4114800"/>
            <a:ext cx="533400" cy="361950"/>
            <a:chOff x="3504" y="1728"/>
            <a:chExt cx="336" cy="228"/>
          </a:xfrm>
        </p:grpSpPr>
        <p:sp>
          <p:nvSpPr>
            <p:cNvPr id="48228" name="Line 28"/>
            <p:cNvSpPr>
              <a:spLocks noChangeShapeType="1"/>
            </p:cNvSpPr>
            <p:nvPr/>
          </p:nvSpPr>
          <p:spPr bwMode="auto">
            <a:xfrm flipH="1">
              <a:off x="3600" y="1728"/>
              <a:ext cx="240" cy="192"/>
            </a:xfrm>
            <a:prstGeom prst="line">
              <a:avLst/>
            </a:prstGeom>
            <a:noFill/>
            <a:ln w="9525">
              <a:solidFill>
                <a:schemeClr val="tx1"/>
              </a:solidFill>
              <a:round/>
              <a:headEnd/>
              <a:tailEnd/>
            </a:ln>
          </p:spPr>
          <p:txBody>
            <a:bodyPr/>
            <a:lstStyle/>
            <a:p>
              <a:endParaRPr lang="en-US"/>
            </a:p>
          </p:txBody>
        </p:sp>
        <p:pic>
          <p:nvPicPr>
            <p:cNvPr id="48229" name="Picture 29" descr="114_1469"/>
            <p:cNvPicPr>
              <a:picLocks noChangeAspect="1" noChangeArrowheads="1"/>
            </p:cNvPicPr>
            <p:nvPr/>
          </p:nvPicPr>
          <p:blipFill>
            <a:blip r:embed="rId3" cstate="print"/>
            <a:srcRect/>
            <a:stretch>
              <a:fillRect/>
            </a:stretch>
          </p:blipFill>
          <p:spPr bwMode="auto">
            <a:xfrm>
              <a:off x="3504" y="1776"/>
              <a:ext cx="240" cy="180"/>
            </a:xfrm>
            <a:prstGeom prst="rect">
              <a:avLst/>
            </a:prstGeom>
            <a:noFill/>
            <a:ln w="9525">
              <a:noFill/>
              <a:miter lim="800000"/>
              <a:headEnd/>
              <a:tailEnd/>
            </a:ln>
          </p:spPr>
        </p:pic>
      </p:grpSp>
      <p:grpSp>
        <p:nvGrpSpPr>
          <p:cNvPr id="10" name="Group 30"/>
          <p:cNvGrpSpPr>
            <a:grpSpLocks/>
          </p:cNvGrpSpPr>
          <p:nvPr/>
        </p:nvGrpSpPr>
        <p:grpSpPr bwMode="auto">
          <a:xfrm>
            <a:off x="4811713" y="2981325"/>
            <a:ext cx="1600200" cy="1200150"/>
            <a:chOff x="2256" y="1152"/>
            <a:chExt cx="1008" cy="756"/>
          </a:xfrm>
        </p:grpSpPr>
        <p:sp>
          <p:nvSpPr>
            <p:cNvPr id="48226" name="Line 31"/>
            <p:cNvSpPr>
              <a:spLocks noChangeShapeType="1"/>
            </p:cNvSpPr>
            <p:nvPr/>
          </p:nvSpPr>
          <p:spPr bwMode="auto">
            <a:xfrm flipH="1">
              <a:off x="2352" y="1152"/>
              <a:ext cx="912" cy="672"/>
            </a:xfrm>
            <a:prstGeom prst="line">
              <a:avLst/>
            </a:prstGeom>
            <a:noFill/>
            <a:ln w="9525">
              <a:solidFill>
                <a:schemeClr val="tx1"/>
              </a:solidFill>
              <a:round/>
              <a:headEnd/>
              <a:tailEnd/>
            </a:ln>
          </p:spPr>
          <p:txBody>
            <a:bodyPr/>
            <a:lstStyle/>
            <a:p>
              <a:endParaRPr lang="en-US"/>
            </a:p>
          </p:txBody>
        </p:sp>
        <p:pic>
          <p:nvPicPr>
            <p:cNvPr id="48227" name="Picture 32" descr="109_0999"/>
            <p:cNvPicPr>
              <a:picLocks noChangeAspect="1" noChangeArrowheads="1"/>
            </p:cNvPicPr>
            <p:nvPr/>
          </p:nvPicPr>
          <p:blipFill>
            <a:blip r:embed="rId7" cstate="print"/>
            <a:srcRect/>
            <a:stretch>
              <a:fillRect/>
            </a:stretch>
          </p:blipFill>
          <p:spPr bwMode="auto">
            <a:xfrm>
              <a:off x="2256" y="1728"/>
              <a:ext cx="240" cy="180"/>
            </a:xfrm>
            <a:prstGeom prst="rect">
              <a:avLst/>
            </a:prstGeom>
            <a:noFill/>
            <a:ln w="9525">
              <a:noFill/>
              <a:miter lim="800000"/>
              <a:headEnd/>
              <a:tailEnd/>
            </a:ln>
          </p:spPr>
        </p:pic>
      </p:grpSp>
      <p:grpSp>
        <p:nvGrpSpPr>
          <p:cNvPr id="11" name="Group 33"/>
          <p:cNvGrpSpPr>
            <a:grpSpLocks/>
          </p:cNvGrpSpPr>
          <p:nvPr/>
        </p:nvGrpSpPr>
        <p:grpSpPr bwMode="auto">
          <a:xfrm>
            <a:off x="5867400" y="2971800"/>
            <a:ext cx="533400" cy="361950"/>
            <a:chOff x="3504" y="1728"/>
            <a:chExt cx="336" cy="228"/>
          </a:xfrm>
        </p:grpSpPr>
        <p:sp>
          <p:nvSpPr>
            <p:cNvPr id="48224" name="Line 34"/>
            <p:cNvSpPr>
              <a:spLocks noChangeShapeType="1"/>
            </p:cNvSpPr>
            <p:nvPr/>
          </p:nvSpPr>
          <p:spPr bwMode="auto">
            <a:xfrm flipH="1">
              <a:off x="3600" y="1728"/>
              <a:ext cx="240" cy="192"/>
            </a:xfrm>
            <a:prstGeom prst="line">
              <a:avLst/>
            </a:prstGeom>
            <a:noFill/>
            <a:ln w="9525">
              <a:solidFill>
                <a:schemeClr val="tx1"/>
              </a:solidFill>
              <a:round/>
              <a:headEnd/>
              <a:tailEnd/>
            </a:ln>
          </p:spPr>
          <p:txBody>
            <a:bodyPr/>
            <a:lstStyle/>
            <a:p>
              <a:endParaRPr lang="en-US"/>
            </a:p>
          </p:txBody>
        </p:sp>
        <p:pic>
          <p:nvPicPr>
            <p:cNvPr id="48225" name="Picture 35" descr="114_1469"/>
            <p:cNvPicPr>
              <a:picLocks noChangeAspect="1" noChangeArrowheads="1"/>
            </p:cNvPicPr>
            <p:nvPr/>
          </p:nvPicPr>
          <p:blipFill>
            <a:blip r:embed="rId3" cstate="print"/>
            <a:srcRect/>
            <a:stretch>
              <a:fillRect/>
            </a:stretch>
          </p:blipFill>
          <p:spPr bwMode="auto">
            <a:xfrm>
              <a:off x="3504" y="1776"/>
              <a:ext cx="240" cy="180"/>
            </a:xfrm>
            <a:prstGeom prst="rect">
              <a:avLst/>
            </a:prstGeom>
            <a:noFill/>
            <a:ln w="9525">
              <a:noFill/>
              <a:miter lim="800000"/>
              <a:headEnd/>
              <a:tailEnd/>
            </a:ln>
          </p:spPr>
        </p:pic>
      </p:grpSp>
      <p:grpSp>
        <p:nvGrpSpPr>
          <p:cNvPr id="12" name="Group 36"/>
          <p:cNvGrpSpPr>
            <a:grpSpLocks/>
          </p:cNvGrpSpPr>
          <p:nvPr/>
        </p:nvGrpSpPr>
        <p:grpSpPr bwMode="auto">
          <a:xfrm>
            <a:off x="3581400" y="1828800"/>
            <a:ext cx="1600200" cy="1200150"/>
            <a:chOff x="2256" y="1152"/>
            <a:chExt cx="1008" cy="756"/>
          </a:xfrm>
        </p:grpSpPr>
        <p:sp>
          <p:nvSpPr>
            <p:cNvPr id="48222" name="Line 37"/>
            <p:cNvSpPr>
              <a:spLocks noChangeShapeType="1"/>
            </p:cNvSpPr>
            <p:nvPr/>
          </p:nvSpPr>
          <p:spPr bwMode="auto">
            <a:xfrm flipH="1">
              <a:off x="2352" y="1152"/>
              <a:ext cx="912" cy="672"/>
            </a:xfrm>
            <a:prstGeom prst="line">
              <a:avLst/>
            </a:prstGeom>
            <a:noFill/>
            <a:ln w="9525">
              <a:solidFill>
                <a:schemeClr val="tx1"/>
              </a:solidFill>
              <a:round/>
              <a:headEnd/>
              <a:tailEnd/>
            </a:ln>
          </p:spPr>
          <p:txBody>
            <a:bodyPr/>
            <a:lstStyle/>
            <a:p>
              <a:endParaRPr lang="en-US"/>
            </a:p>
          </p:txBody>
        </p:sp>
        <p:pic>
          <p:nvPicPr>
            <p:cNvPr id="48223" name="Picture 38" descr="109_0999"/>
            <p:cNvPicPr>
              <a:picLocks noChangeAspect="1" noChangeArrowheads="1"/>
            </p:cNvPicPr>
            <p:nvPr/>
          </p:nvPicPr>
          <p:blipFill>
            <a:blip r:embed="rId7" cstate="print"/>
            <a:srcRect/>
            <a:stretch>
              <a:fillRect/>
            </a:stretch>
          </p:blipFill>
          <p:spPr bwMode="auto">
            <a:xfrm>
              <a:off x="2256" y="1728"/>
              <a:ext cx="240" cy="180"/>
            </a:xfrm>
            <a:prstGeom prst="rect">
              <a:avLst/>
            </a:prstGeom>
            <a:noFill/>
            <a:ln w="9525">
              <a:noFill/>
              <a:miter lim="800000"/>
              <a:headEnd/>
              <a:tailEnd/>
            </a:ln>
          </p:spPr>
        </p:pic>
      </p:grpSp>
      <p:grpSp>
        <p:nvGrpSpPr>
          <p:cNvPr id="13" name="Group 39"/>
          <p:cNvGrpSpPr>
            <a:grpSpLocks/>
          </p:cNvGrpSpPr>
          <p:nvPr/>
        </p:nvGrpSpPr>
        <p:grpSpPr bwMode="auto">
          <a:xfrm>
            <a:off x="5562600" y="2743200"/>
            <a:ext cx="533400" cy="361950"/>
            <a:chOff x="3504" y="1728"/>
            <a:chExt cx="336" cy="228"/>
          </a:xfrm>
        </p:grpSpPr>
        <p:sp>
          <p:nvSpPr>
            <p:cNvPr id="48220" name="Line 40"/>
            <p:cNvSpPr>
              <a:spLocks noChangeShapeType="1"/>
            </p:cNvSpPr>
            <p:nvPr/>
          </p:nvSpPr>
          <p:spPr bwMode="auto">
            <a:xfrm flipH="1">
              <a:off x="3600" y="1728"/>
              <a:ext cx="240" cy="192"/>
            </a:xfrm>
            <a:prstGeom prst="line">
              <a:avLst/>
            </a:prstGeom>
            <a:noFill/>
            <a:ln w="9525">
              <a:solidFill>
                <a:schemeClr val="tx1"/>
              </a:solidFill>
              <a:round/>
              <a:headEnd/>
              <a:tailEnd/>
            </a:ln>
          </p:spPr>
          <p:txBody>
            <a:bodyPr/>
            <a:lstStyle/>
            <a:p>
              <a:endParaRPr lang="en-US"/>
            </a:p>
          </p:txBody>
        </p:sp>
        <p:pic>
          <p:nvPicPr>
            <p:cNvPr id="48221" name="Picture 41" descr="114_1469"/>
            <p:cNvPicPr>
              <a:picLocks noChangeAspect="1" noChangeArrowheads="1"/>
            </p:cNvPicPr>
            <p:nvPr/>
          </p:nvPicPr>
          <p:blipFill>
            <a:blip r:embed="rId3" cstate="print"/>
            <a:srcRect/>
            <a:stretch>
              <a:fillRect/>
            </a:stretch>
          </p:blipFill>
          <p:spPr bwMode="auto">
            <a:xfrm>
              <a:off x="3504" y="1776"/>
              <a:ext cx="240" cy="180"/>
            </a:xfrm>
            <a:prstGeom prst="rect">
              <a:avLst/>
            </a:prstGeom>
            <a:noFill/>
            <a:ln w="9525">
              <a:noFill/>
              <a:miter lim="800000"/>
              <a:headEnd/>
              <a:tailEnd/>
            </a:ln>
          </p:spPr>
        </p:pic>
      </p:grpSp>
      <p:grpSp>
        <p:nvGrpSpPr>
          <p:cNvPr id="14" name="Group 42"/>
          <p:cNvGrpSpPr>
            <a:grpSpLocks/>
          </p:cNvGrpSpPr>
          <p:nvPr/>
        </p:nvGrpSpPr>
        <p:grpSpPr bwMode="auto">
          <a:xfrm>
            <a:off x="6800850" y="3844925"/>
            <a:ext cx="533400" cy="361950"/>
            <a:chOff x="3504" y="1728"/>
            <a:chExt cx="336" cy="228"/>
          </a:xfrm>
        </p:grpSpPr>
        <p:sp>
          <p:nvSpPr>
            <p:cNvPr id="48218" name="Line 43"/>
            <p:cNvSpPr>
              <a:spLocks noChangeShapeType="1"/>
            </p:cNvSpPr>
            <p:nvPr/>
          </p:nvSpPr>
          <p:spPr bwMode="auto">
            <a:xfrm flipH="1">
              <a:off x="3600" y="1728"/>
              <a:ext cx="240" cy="192"/>
            </a:xfrm>
            <a:prstGeom prst="line">
              <a:avLst/>
            </a:prstGeom>
            <a:noFill/>
            <a:ln w="9525">
              <a:solidFill>
                <a:schemeClr val="tx1"/>
              </a:solidFill>
              <a:round/>
              <a:headEnd/>
              <a:tailEnd/>
            </a:ln>
          </p:spPr>
          <p:txBody>
            <a:bodyPr/>
            <a:lstStyle/>
            <a:p>
              <a:endParaRPr lang="en-US"/>
            </a:p>
          </p:txBody>
        </p:sp>
        <p:pic>
          <p:nvPicPr>
            <p:cNvPr id="48219" name="Picture 44" descr="114_1469"/>
            <p:cNvPicPr>
              <a:picLocks noChangeAspect="1" noChangeArrowheads="1"/>
            </p:cNvPicPr>
            <p:nvPr/>
          </p:nvPicPr>
          <p:blipFill>
            <a:blip r:embed="rId3" cstate="print"/>
            <a:srcRect/>
            <a:stretch>
              <a:fillRect/>
            </a:stretch>
          </p:blipFill>
          <p:spPr bwMode="auto">
            <a:xfrm>
              <a:off x="3504" y="1776"/>
              <a:ext cx="240" cy="180"/>
            </a:xfrm>
            <a:prstGeom prst="rect">
              <a:avLst/>
            </a:prstGeom>
            <a:noFill/>
            <a:ln w="9525">
              <a:noFill/>
              <a:miter lim="800000"/>
              <a:headEnd/>
              <a:tailEnd/>
            </a:ln>
          </p:spPr>
        </p:pic>
      </p:grpSp>
      <p:sp>
        <p:nvSpPr>
          <p:cNvPr id="48147" name="Line 45"/>
          <p:cNvSpPr>
            <a:spLocks noChangeShapeType="1"/>
          </p:cNvSpPr>
          <p:nvPr/>
        </p:nvSpPr>
        <p:spPr bwMode="auto">
          <a:xfrm flipV="1">
            <a:off x="7043738" y="3089275"/>
            <a:ext cx="304800" cy="457200"/>
          </a:xfrm>
          <a:prstGeom prst="line">
            <a:avLst/>
          </a:prstGeom>
          <a:noFill/>
          <a:ln w="38100">
            <a:solidFill>
              <a:schemeClr val="tx1"/>
            </a:solidFill>
            <a:round/>
            <a:headEnd/>
            <a:tailEnd/>
          </a:ln>
        </p:spPr>
        <p:txBody>
          <a:bodyPr/>
          <a:lstStyle/>
          <a:p>
            <a:endParaRPr lang="en-US"/>
          </a:p>
        </p:txBody>
      </p:sp>
      <p:sp>
        <p:nvSpPr>
          <p:cNvPr id="48148" name="Line 46"/>
          <p:cNvSpPr>
            <a:spLocks noChangeShapeType="1"/>
          </p:cNvSpPr>
          <p:nvPr/>
        </p:nvSpPr>
        <p:spPr bwMode="auto">
          <a:xfrm>
            <a:off x="7350125" y="3109913"/>
            <a:ext cx="0" cy="762000"/>
          </a:xfrm>
          <a:prstGeom prst="line">
            <a:avLst/>
          </a:prstGeom>
          <a:noFill/>
          <a:ln w="38100">
            <a:solidFill>
              <a:schemeClr val="tx1"/>
            </a:solidFill>
            <a:round/>
            <a:headEnd/>
            <a:tailEnd/>
          </a:ln>
        </p:spPr>
        <p:txBody>
          <a:bodyPr/>
          <a:lstStyle/>
          <a:p>
            <a:endParaRPr lang="en-US"/>
          </a:p>
        </p:txBody>
      </p:sp>
      <p:sp>
        <p:nvSpPr>
          <p:cNvPr id="48149" name="Line 47"/>
          <p:cNvSpPr>
            <a:spLocks noChangeShapeType="1"/>
          </p:cNvSpPr>
          <p:nvPr/>
        </p:nvSpPr>
        <p:spPr bwMode="auto">
          <a:xfrm>
            <a:off x="7391400" y="3124200"/>
            <a:ext cx="228600" cy="990600"/>
          </a:xfrm>
          <a:prstGeom prst="line">
            <a:avLst/>
          </a:prstGeom>
          <a:noFill/>
          <a:ln w="38100">
            <a:solidFill>
              <a:schemeClr val="tx1"/>
            </a:solidFill>
            <a:round/>
            <a:headEnd/>
            <a:tailEnd/>
          </a:ln>
        </p:spPr>
        <p:txBody>
          <a:bodyPr/>
          <a:lstStyle/>
          <a:p>
            <a:endParaRPr lang="en-US"/>
          </a:p>
        </p:txBody>
      </p:sp>
      <p:sp>
        <p:nvSpPr>
          <p:cNvPr id="48150" name="Oval 48"/>
          <p:cNvSpPr>
            <a:spLocks noChangeArrowheads="1"/>
          </p:cNvSpPr>
          <p:nvPr/>
        </p:nvSpPr>
        <p:spPr bwMode="auto">
          <a:xfrm>
            <a:off x="7239000" y="3733800"/>
            <a:ext cx="228600" cy="228600"/>
          </a:xfrm>
          <a:prstGeom prst="ellipse">
            <a:avLst/>
          </a:prstGeom>
          <a:solidFill>
            <a:srgbClr val="0000FF"/>
          </a:solidFill>
          <a:ln w="9525">
            <a:solidFill>
              <a:schemeClr val="tx1"/>
            </a:solidFill>
            <a:round/>
            <a:headEnd/>
            <a:tailEnd/>
          </a:ln>
        </p:spPr>
        <p:txBody>
          <a:bodyPr wrap="none" anchor="ctr"/>
          <a:lstStyle/>
          <a:p>
            <a:endParaRPr lang="en-US"/>
          </a:p>
        </p:txBody>
      </p:sp>
      <p:sp>
        <p:nvSpPr>
          <p:cNvPr id="48151" name="Oval 49"/>
          <p:cNvSpPr>
            <a:spLocks noChangeArrowheads="1"/>
          </p:cNvSpPr>
          <p:nvPr/>
        </p:nvSpPr>
        <p:spPr bwMode="auto">
          <a:xfrm>
            <a:off x="7543800" y="4038600"/>
            <a:ext cx="228600" cy="228600"/>
          </a:xfrm>
          <a:prstGeom prst="ellipse">
            <a:avLst/>
          </a:prstGeom>
          <a:solidFill>
            <a:srgbClr val="0000FF"/>
          </a:solidFill>
          <a:ln w="9525">
            <a:solidFill>
              <a:schemeClr val="tx1"/>
            </a:solidFill>
            <a:round/>
            <a:headEnd/>
            <a:tailEnd/>
          </a:ln>
        </p:spPr>
        <p:txBody>
          <a:bodyPr wrap="none" anchor="ctr"/>
          <a:lstStyle/>
          <a:p>
            <a:endParaRPr lang="en-US"/>
          </a:p>
        </p:txBody>
      </p:sp>
      <p:sp>
        <p:nvSpPr>
          <p:cNvPr id="48152" name="Oval 50"/>
          <p:cNvSpPr>
            <a:spLocks noChangeArrowheads="1"/>
          </p:cNvSpPr>
          <p:nvPr/>
        </p:nvSpPr>
        <p:spPr bwMode="auto">
          <a:xfrm>
            <a:off x="6934200" y="3429000"/>
            <a:ext cx="228600" cy="228600"/>
          </a:xfrm>
          <a:prstGeom prst="ellipse">
            <a:avLst/>
          </a:prstGeom>
          <a:solidFill>
            <a:srgbClr val="0000FF"/>
          </a:solidFill>
          <a:ln w="9525">
            <a:solidFill>
              <a:schemeClr val="tx1"/>
            </a:solidFill>
            <a:round/>
            <a:headEnd/>
            <a:tailEnd/>
          </a:ln>
        </p:spPr>
        <p:txBody>
          <a:bodyPr wrap="none" anchor="ctr"/>
          <a:lstStyle/>
          <a:p>
            <a:endParaRPr lang="en-US"/>
          </a:p>
        </p:txBody>
      </p:sp>
      <p:sp>
        <p:nvSpPr>
          <p:cNvPr id="48153" name="Line 51"/>
          <p:cNvSpPr>
            <a:spLocks noChangeShapeType="1"/>
          </p:cNvSpPr>
          <p:nvPr/>
        </p:nvSpPr>
        <p:spPr bwMode="auto">
          <a:xfrm flipV="1">
            <a:off x="6129338" y="2212975"/>
            <a:ext cx="304800" cy="457200"/>
          </a:xfrm>
          <a:prstGeom prst="line">
            <a:avLst/>
          </a:prstGeom>
          <a:noFill/>
          <a:ln w="38100">
            <a:solidFill>
              <a:schemeClr val="tx1"/>
            </a:solidFill>
            <a:round/>
            <a:headEnd/>
            <a:tailEnd/>
          </a:ln>
        </p:spPr>
        <p:txBody>
          <a:bodyPr/>
          <a:lstStyle/>
          <a:p>
            <a:endParaRPr lang="en-US"/>
          </a:p>
        </p:txBody>
      </p:sp>
      <p:sp>
        <p:nvSpPr>
          <p:cNvPr id="48154" name="Line 52"/>
          <p:cNvSpPr>
            <a:spLocks noChangeShapeType="1"/>
          </p:cNvSpPr>
          <p:nvPr/>
        </p:nvSpPr>
        <p:spPr bwMode="auto">
          <a:xfrm>
            <a:off x="6435725" y="2233613"/>
            <a:ext cx="0" cy="762000"/>
          </a:xfrm>
          <a:prstGeom prst="line">
            <a:avLst/>
          </a:prstGeom>
          <a:noFill/>
          <a:ln w="38100">
            <a:solidFill>
              <a:schemeClr val="tx1"/>
            </a:solidFill>
            <a:round/>
            <a:headEnd/>
            <a:tailEnd/>
          </a:ln>
        </p:spPr>
        <p:txBody>
          <a:bodyPr/>
          <a:lstStyle/>
          <a:p>
            <a:endParaRPr lang="en-US"/>
          </a:p>
        </p:txBody>
      </p:sp>
      <p:sp>
        <p:nvSpPr>
          <p:cNvPr id="48155" name="Line 53"/>
          <p:cNvSpPr>
            <a:spLocks noChangeShapeType="1"/>
          </p:cNvSpPr>
          <p:nvPr/>
        </p:nvSpPr>
        <p:spPr bwMode="auto">
          <a:xfrm>
            <a:off x="6477000" y="2247900"/>
            <a:ext cx="228600" cy="990600"/>
          </a:xfrm>
          <a:prstGeom prst="line">
            <a:avLst/>
          </a:prstGeom>
          <a:noFill/>
          <a:ln w="38100">
            <a:solidFill>
              <a:schemeClr val="tx1"/>
            </a:solidFill>
            <a:round/>
            <a:headEnd/>
            <a:tailEnd/>
          </a:ln>
        </p:spPr>
        <p:txBody>
          <a:bodyPr/>
          <a:lstStyle/>
          <a:p>
            <a:endParaRPr lang="en-US"/>
          </a:p>
        </p:txBody>
      </p:sp>
      <p:sp>
        <p:nvSpPr>
          <p:cNvPr id="48156" name="Oval 54"/>
          <p:cNvSpPr>
            <a:spLocks noChangeArrowheads="1"/>
          </p:cNvSpPr>
          <p:nvPr/>
        </p:nvSpPr>
        <p:spPr bwMode="auto">
          <a:xfrm>
            <a:off x="6324600" y="2857500"/>
            <a:ext cx="228600" cy="228600"/>
          </a:xfrm>
          <a:prstGeom prst="ellipse">
            <a:avLst/>
          </a:prstGeom>
          <a:solidFill>
            <a:srgbClr val="0000FF"/>
          </a:solidFill>
          <a:ln w="9525">
            <a:solidFill>
              <a:schemeClr val="tx1"/>
            </a:solidFill>
            <a:round/>
            <a:headEnd/>
            <a:tailEnd/>
          </a:ln>
        </p:spPr>
        <p:txBody>
          <a:bodyPr wrap="none" anchor="ctr"/>
          <a:lstStyle/>
          <a:p>
            <a:endParaRPr lang="en-US"/>
          </a:p>
        </p:txBody>
      </p:sp>
      <p:sp>
        <p:nvSpPr>
          <p:cNvPr id="48157" name="Oval 55"/>
          <p:cNvSpPr>
            <a:spLocks noChangeArrowheads="1"/>
          </p:cNvSpPr>
          <p:nvPr/>
        </p:nvSpPr>
        <p:spPr bwMode="auto">
          <a:xfrm>
            <a:off x="6629400" y="3162300"/>
            <a:ext cx="228600" cy="228600"/>
          </a:xfrm>
          <a:prstGeom prst="ellipse">
            <a:avLst/>
          </a:prstGeom>
          <a:solidFill>
            <a:srgbClr val="0000FF"/>
          </a:solidFill>
          <a:ln w="9525">
            <a:solidFill>
              <a:schemeClr val="tx1"/>
            </a:solidFill>
            <a:round/>
            <a:headEnd/>
            <a:tailEnd/>
          </a:ln>
        </p:spPr>
        <p:txBody>
          <a:bodyPr wrap="none" anchor="ctr"/>
          <a:lstStyle/>
          <a:p>
            <a:endParaRPr lang="en-US"/>
          </a:p>
        </p:txBody>
      </p:sp>
      <p:sp>
        <p:nvSpPr>
          <p:cNvPr id="48158" name="Oval 56"/>
          <p:cNvSpPr>
            <a:spLocks noChangeArrowheads="1"/>
          </p:cNvSpPr>
          <p:nvPr/>
        </p:nvSpPr>
        <p:spPr bwMode="auto">
          <a:xfrm>
            <a:off x="6019800" y="2552700"/>
            <a:ext cx="228600" cy="228600"/>
          </a:xfrm>
          <a:prstGeom prst="ellipse">
            <a:avLst/>
          </a:prstGeom>
          <a:solidFill>
            <a:srgbClr val="0000FF"/>
          </a:solidFill>
          <a:ln w="9525">
            <a:solidFill>
              <a:schemeClr val="tx1"/>
            </a:solidFill>
            <a:round/>
            <a:headEnd/>
            <a:tailEnd/>
          </a:ln>
        </p:spPr>
        <p:txBody>
          <a:bodyPr wrap="none" anchor="ctr"/>
          <a:lstStyle/>
          <a:p>
            <a:endParaRPr lang="en-US"/>
          </a:p>
        </p:txBody>
      </p:sp>
      <p:sp>
        <p:nvSpPr>
          <p:cNvPr id="48159" name="Line 57"/>
          <p:cNvSpPr>
            <a:spLocks noChangeShapeType="1"/>
          </p:cNvSpPr>
          <p:nvPr/>
        </p:nvSpPr>
        <p:spPr bwMode="auto">
          <a:xfrm flipV="1">
            <a:off x="5214938" y="1298575"/>
            <a:ext cx="304800" cy="457200"/>
          </a:xfrm>
          <a:prstGeom prst="line">
            <a:avLst/>
          </a:prstGeom>
          <a:noFill/>
          <a:ln w="38100">
            <a:solidFill>
              <a:schemeClr val="tx1"/>
            </a:solidFill>
            <a:round/>
            <a:headEnd/>
            <a:tailEnd/>
          </a:ln>
        </p:spPr>
        <p:txBody>
          <a:bodyPr/>
          <a:lstStyle/>
          <a:p>
            <a:endParaRPr lang="en-US"/>
          </a:p>
        </p:txBody>
      </p:sp>
      <p:sp>
        <p:nvSpPr>
          <p:cNvPr id="48160" name="Line 58"/>
          <p:cNvSpPr>
            <a:spLocks noChangeShapeType="1"/>
          </p:cNvSpPr>
          <p:nvPr/>
        </p:nvSpPr>
        <p:spPr bwMode="auto">
          <a:xfrm>
            <a:off x="5521325" y="1319213"/>
            <a:ext cx="0" cy="762000"/>
          </a:xfrm>
          <a:prstGeom prst="line">
            <a:avLst/>
          </a:prstGeom>
          <a:noFill/>
          <a:ln w="38100">
            <a:solidFill>
              <a:schemeClr val="tx1"/>
            </a:solidFill>
            <a:round/>
            <a:headEnd/>
            <a:tailEnd/>
          </a:ln>
        </p:spPr>
        <p:txBody>
          <a:bodyPr/>
          <a:lstStyle/>
          <a:p>
            <a:endParaRPr lang="en-US"/>
          </a:p>
        </p:txBody>
      </p:sp>
      <p:sp>
        <p:nvSpPr>
          <p:cNvPr id="48161" name="Line 59"/>
          <p:cNvSpPr>
            <a:spLocks noChangeShapeType="1"/>
          </p:cNvSpPr>
          <p:nvPr/>
        </p:nvSpPr>
        <p:spPr bwMode="auto">
          <a:xfrm>
            <a:off x="5562600" y="1333500"/>
            <a:ext cx="228600" cy="990600"/>
          </a:xfrm>
          <a:prstGeom prst="line">
            <a:avLst/>
          </a:prstGeom>
          <a:noFill/>
          <a:ln w="38100">
            <a:solidFill>
              <a:schemeClr val="tx1"/>
            </a:solidFill>
            <a:round/>
            <a:headEnd/>
            <a:tailEnd/>
          </a:ln>
        </p:spPr>
        <p:txBody>
          <a:bodyPr/>
          <a:lstStyle/>
          <a:p>
            <a:endParaRPr lang="en-US"/>
          </a:p>
        </p:txBody>
      </p:sp>
      <p:sp>
        <p:nvSpPr>
          <p:cNvPr id="48162" name="Oval 60"/>
          <p:cNvSpPr>
            <a:spLocks noChangeArrowheads="1"/>
          </p:cNvSpPr>
          <p:nvPr/>
        </p:nvSpPr>
        <p:spPr bwMode="auto">
          <a:xfrm>
            <a:off x="5410200" y="1943100"/>
            <a:ext cx="228600" cy="228600"/>
          </a:xfrm>
          <a:prstGeom prst="ellipse">
            <a:avLst/>
          </a:prstGeom>
          <a:solidFill>
            <a:srgbClr val="0000FF"/>
          </a:solidFill>
          <a:ln w="9525">
            <a:solidFill>
              <a:schemeClr val="tx1"/>
            </a:solidFill>
            <a:round/>
            <a:headEnd/>
            <a:tailEnd/>
          </a:ln>
        </p:spPr>
        <p:txBody>
          <a:bodyPr wrap="none" anchor="ctr"/>
          <a:lstStyle/>
          <a:p>
            <a:endParaRPr lang="en-US"/>
          </a:p>
        </p:txBody>
      </p:sp>
      <p:sp>
        <p:nvSpPr>
          <p:cNvPr id="48163" name="Oval 61"/>
          <p:cNvSpPr>
            <a:spLocks noChangeArrowheads="1"/>
          </p:cNvSpPr>
          <p:nvPr/>
        </p:nvSpPr>
        <p:spPr bwMode="auto">
          <a:xfrm>
            <a:off x="5715000" y="2247900"/>
            <a:ext cx="228600" cy="228600"/>
          </a:xfrm>
          <a:prstGeom prst="ellipse">
            <a:avLst/>
          </a:prstGeom>
          <a:solidFill>
            <a:srgbClr val="0000FF"/>
          </a:solidFill>
          <a:ln w="9525">
            <a:solidFill>
              <a:schemeClr val="tx1"/>
            </a:solidFill>
            <a:round/>
            <a:headEnd/>
            <a:tailEnd/>
          </a:ln>
        </p:spPr>
        <p:txBody>
          <a:bodyPr wrap="none" anchor="ctr"/>
          <a:lstStyle/>
          <a:p>
            <a:endParaRPr lang="en-US"/>
          </a:p>
        </p:txBody>
      </p:sp>
      <p:sp>
        <p:nvSpPr>
          <p:cNvPr id="48164" name="Line 62"/>
          <p:cNvSpPr>
            <a:spLocks noChangeShapeType="1"/>
          </p:cNvSpPr>
          <p:nvPr/>
        </p:nvSpPr>
        <p:spPr bwMode="auto">
          <a:xfrm flipV="1">
            <a:off x="5562600" y="381000"/>
            <a:ext cx="685800" cy="914400"/>
          </a:xfrm>
          <a:prstGeom prst="line">
            <a:avLst/>
          </a:prstGeom>
          <a:noFill/>
          <a:ln w="38100">
            <a:solidFill>
              <a:schemeClr val="tx1"/>
            </a:solidFill>
            <a:round/>
            <a:headEnd/>
            <a:tailEnd/>
          </a:ln>
        </p:spPr>
        <p:txBody>
          <a:bodyPr/>
          <a:lstStyle/>
          <a:p>
            <a:endParaRPr lang="en-US"/>
          </a:p>
        </p:txBody>
      </p:sp>
      <p:sp>
        <p:nvSpPr>
          <p:cNvPr id="48165" name="Line 63"/>
          <p:cNvSpPr>
            <a:spLocks noChangeShapeType="1"/>
          </p:cNvSpPr>
          <p:nvPr/>
        </p:nvSpPr>
        <p:spPr bwMode="auto">
          <a:xfrm flipV="1">
            <a:off x="6400800" y="457200"/>
            <a:ext cx="0" cy="1752600"/>
          </a:xfrm>
          <a:prstGeom prst="line">
            <a:avLst/>
          </a:prstGeom>
          <a:noFill/>
          <a:ln w="38100">
            <a:solidFill>
              <a:schemeClr val="tx1"/>
            </a:solidFill>
            <a:round/>
            <a:headEnd/>
            <a:tailEnd/>
          </a:ln>
        </p:spPr>
        <p:txBody>
          <a:bodyPr/>
          <a:lstStyle/>
          <a:p>
            <a:endParaRPr lang="en-US"/>
          </a:p>
        </p:txBody>
      </p:sp>
      <p:sp>
        <p:nvSpPr>
          <p:cNvPr id="48166" name="Line 64"/>
          <p:cNvSpPr>
            <a:spLocks noChangeShapeType="1"/>
          </p:cNvSpPr>
          <p:nvPr/>
        </p:nvSpPr>
        <p:spPr bwMode="auto">
          <a:xfrm flipH="1" flipV="1">
            <a:off x="6553200" y="457200"/>
            <a:ext cx="838200" cy="2667000"/>
          </a:xfrm>
          <a:prstGeom prst="line">
            <a:avLst/>
          </a:prstGeom>
          <a:noFill/>
          <a:ln w="38100">
            <a:solidFill>
              <a:schemeClr val="tx1"/>
            </a:solidFill>
            <a:round/>
            <a:headEnd/>
            <a:tailEnd/>
          </a:ln>
        </p:spPr>
        <p:txBody>
          <a:bodyPr/>
          <a:lstStyle/>
          <a:p>
            <a:endParaRPr lang="en-US"/>
          </a:p>
        </p:txBody>
      </p:sp>
      <p:sp>
        <p:nvSpPr>
          <p:cNvPr id="48167" name="AutoShape 65"/>
          <p:cNvSpPr>
            <a:spLocks noChangeAspect="1" noChangeArrowheads="1"/>
          </p:cNvSpPr>
          <p:nvPr/>
        </p:nvSpPr>
        <p:spPr bwMode="auto">
          <a:xfrm>
            <a:off x="6134100" y="103188"/>
            <a:ext cx="569913" cy="571500"/>
          </a:xfrm>
          <a:prstGeom prst="diamond">
            <a:avLst/>
          </a:prstGeom>
          <a:solidFill>
            <a:schemeClr val="tx1"/>
          </a:solidFill>
          <a:ln w="9525">
            <a:solidFill>
              <a:schemeClr val="tx1"/>
            </a:solidFill>
            <a:miter lim="800000"/>
            <a:headEnd/>
            <a:tailEnd/>
          </a:ln>
        </p:spPr>
        <p:txBody>
          <a:bodyPr wrap="none" anchor="ctr"/>
          <a:lstStyle/>
          <a:p>
            <a:endParaRPr lang="en-US"/>
          </a:p>
        </p:txBody>
      </p:sp>
      <p:sp>
        <p:nvSpPr>
          <p:cNvPr id="48168" name="AutoShape 66"/>
          <p:cNvSpPr>
            <a:spLocks noChangeAspect="1" noChangeArrowheads="1"/>
          </p:cNvSpPr>
          <p:nvPr/>
        </p:nvSpPr>
        <p:spPr bwMode="auto">
          <a:xfrm>
            <a:off x="5105400" y="1676400"/>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48169" name="AutoShape 67"/>
          <p:cNvSpPr>
            <a:spLocks noChangeAspect="1" noChangeArrowheads="1"/>
          </p:cNvSpPr>
          <p:nvPr/>
        </p:nvSpPr>
        <p:spPr bwMode="auto">
          <a:xfrm>
            <a:off x="5334000" y="1066800"/>
            <a:ext cx="406400" cy="407988"/>
          </a:xfrm>
          <a:prstGeom prst="octagon">
            <a:avLst>
              <a:gd name="adj" fmla="val 29287"/>
            </a:avLst>
          </a:prstGeom>
          <a:solidFill>
            <a:srgbClr val="008000"/>
          </a:solidFill>
          <a:ln w="9525">
            <a:solidFill>
              <a:schemeClr val="tx1"/>
            </a:solidFill>
            <a:miter lim="800000"/>
            <a:headEnd/>
            <a:tailEnd/>
          </a:ln>
        </p:spPr>
        <p:txBody>
          <a:bodyPr wrap="none" anchor="ctr"/>
          <a:lstStyle/>
          <a:p>
            <a:endParaRPr lang="en-US"/>
          </a:p>
        </p:txBody>
      </p:sp>
      <p:sp>
        <p:nvSpPr>
          <p:cNvPr id="48170" name="AutoShape 68"/>
          <p:cNvSpPr>
            <a:spLocks noChangeAspect="1" noChangeArrowheads="1"/>
          </p:cNvSpPr>
          <p:nvPr/>
        </p:nvSpPr>
        <p:spPr bwMode="auto">
          <a:xfrm>
            <a:off x="6248400" y="1905000"/>
            <a:ext cx="406400" cy="407988"/>
          </a:xfrm>
          <a:prstGeom prst="octagon">
            <a:avLst>
              <a:gd name="adj" fmla="val 29287"/>
            </a:avLst>
          </a:prstGeom>
          <a:solidFill>
            <a:srgbClr val="008000"/>
          </a:solidFill>
          <a:ln w="9525">
            <a:solidFill>
              <a:schemeClr val="tx1"/>
            </a:solidFill>
            <a:miter lim="800000"/>
            <a:headEnd/>
            <a:tailEnd/>
          </a:ln>
        </p:spPr>
        <p:txBody>
          <a:bodyPr wrap="none" anchor="ctr"/>
          <a:lstStyle/>
          <a:p>
            <a:endParaRPr lang="en-US"/>
          </a:p>
        </p:txBody>
      </p:sp>
      <p:sp>
        <p:nvSpPr>
          <p:cNvPr id="48171" name="AutoShape 69"/>
          <p:cNvSpPr>
            <a:spLocks noChangeAspect="1" noChangeArrowheads="1"/>
          </p:cNvSpPr>
          <p:nvPr/>
        </p:nvSpPr>
        <p:spPr bwMode="auto">
          <a:xfrm>
            <a:off x="7162800" y="2819400"/>
            <a:ext cx="406400" cy="407988"/>
          </a:xfrm>
          <a:prstGeom prst="octagon">
            <a:avLst>
              <a:gd name="adj" fmla="val 29287"/>
            </a:avLst>
          </a:prstGeom>
          <a:solidFill>
            <a:srgbClr val="008000"/>
          </a:solidFill>
          <a:ln w="9525">
            <a:solidFill>
              <a:schemeClr val="tx1"/>
            </a:solidFill>
            <a:miter lim="800000"/>
            <a:headEnd/>
            <a:tailEnd/>
          </a:ln>
        </p:spPr>
        <p:txBody>
          <a:bodyPr wrap="none" anchor="ctr"/>
          <a:lstStyle/>
          <a:p>
            <a:endParaRPr lang="en-US"/>
          </a:p>
        </p:txBody>
      </p:sp>
      <p:pic>
        <p:nvPicPr>
          <p:cNvPr id="48172" name="Picture 70" descr="114_1469"/>
          <p:cNvPicPr>
            <a:picLocks noChangeAspect="1" noChangeArrowheads="1"/>
          </p:cNvPicPr>
          <p:nvPr/>
        </p:nvPicPr>
        <p:blipFill>
          <a:blip r:embed="rId8" cstate="print"/>
          <a:srcRect/>
          <a:stretch>
            <a:fillRect/>
          </a:stretch>
        </p:blipFill>
        <p:spPr bwMode="auto">
          <a:xfrm>
            <a:off x="3733800" y="1295400"/>
            <a:ext cx="914400" cy="687388"/>
          </a:xfrm>
          <a:prstGeom prst="rect">
            <a:avLst/>
          </a:prstGeom>
          <a:noFill/>
          <a:ln w="9525">
            <a:noFill/>
            <a:miter lim="800000"/>
            <a:headEnd/>
            <a:tailEnd/>
          </a:ln>
        </p:spPr>
      </p:pic>
      <p:pic>
        <p:nvPicPr>
          <p:cNvPr id="48173" name="Picture 71" descr="109_0999"/>
          <p:cNvPicPr>
            <a:picLocks noChangeAspect="1" noChangeArrowheads="1"/>
          </p:cNvPicPr>
          <p:nvPr/>
        </p:nvPicPr>
        <p:blipFill>
          <a:blip r:embed="rId9" cstate="print"/>
          <a:srcRect/>
          <a:stretch>
            <a:fillRect/>
          </a:stretch>
        </p:blipFill>
        <p:spPr bwMode="auto">
          <a:xfrm>
            <a:off x="2743200" y="1981200"/>
            <a:ext cx="914400" cy="685800"/>
          </a:xfrm>
          <a:prstGeom prst="rect">
            <a:avLst/>
          </a:prstGeom>
          <a:noFill/>
          <a:ln w="9525">
            <a:noFill/>
            <a:miter lim="800000"/>
            <a:headEnd/>
            <a:tailEnd/>
          </a:ln>
        </p:spPr>
      </p:pic>
      <p:pic>
        <p:nvPicPr>
          <p:cNvPr id="48174" name="Picture 72" descr="115_1531"/>
          <p:cNvPicPr>
            <a:picLocks noChangeAspect="1" noChangeArrowheads="1"/>
          </p:cNvPicPr>
          <p:nvPr/>
        </p:nvPicPr>
        <p:blipFill>
          <a:blip r:embed="rId10" cstate="print"/>
          <a:srcRect/>
          <a:stretch>
            <a:fillRect/>
          </a:stretch>
        </p:blipFill>
        <p:spPr bwMode="auto">
          <a:xfrm>
            <a:off x="762000" y="3352800"/>
            <a:ext cx="914400" cy="685800"/>
          </a:xfrm>
          <a:prstGeom prst="rect">
            <a:avLst/>
          </a:prstGeom>
          <a:noFill/>
          <a:ln w="9525">
            <a:noFill/>
            <a:miter lim="800000"/>
            <a:headEnd/>
            <a:tailEnd/>
          </a:ln>
        </p:spPr>
      </p:pic>
      <p:sp>
        <p:nvSpPr>
          <p:cNvPr id="48175" name="Oval 73"/>
          <p:cNvSpPr>
            <a:spLocks noChangeArrowheads="1"/>
          </p:cNvSpPr>
          <p:nvPr/>
        </p:nvSpPr>
        <p:spPr bwMode="auto">
          <a:xfrm>
            <a:off x="4191000" y="1371600"/>
            <a:ext cx="76200" cy="76200"/>
          </a:xfrm>
          <a:prstGeom prst="ellipse">
            <a:avLst/>
          </a:prstGeom>
          <a:noFill/>
          <a:ln w="25400">
            <a:solidFill>
              <a:schemeClr val="bg1"/>
            </a:solidFill>
            <a:round/>
            <a:headEnd/>
            <a:tailEnd/>
          </a:ln>
        </p:spPr>
        <p:txBody>
          <a:bodyPr wrap="none" anchor="ctr"/>
          <a:lstStyle/>
          <a:p>
            <a:endParaRPr lang="en-US"/>
          </a:p>
        </p:txBody>
      </p:sp>
      <p:sp>
        <p:nvSpPr>
          <p:cNvPr id="48176" name="Oval 74"/>
          <p:cNvSpPr>
            <a:spLocks noChangeArrowheads="1"/>
          </p:cNvSpPr>
          <p:nvPr/>
        </p:nvSpPr>
        <p:spPr bwMode="auto">
          <a:xfrm>
            <a:off x="4321175" y="1328738"/>
            <a:ext cx="76200" cy="76200"/>
          </a:xfrm>
          <a:prstGeom prst="ellipse">
            <a:avLst/>
          </a:prstGeom>
          <a:noFill/>
          <a:ln w="25400">
            <a:solidFill>
              <a:schemeClr val="bg1"/>
            </a:solidFill>
            <a:round/>
            <a:headEnd/>
            <a:tailEnd/>
          </a:ln>
        </p:spPr>
        <p:txBody>
          <a:bodyPr wrap="none" anchor="ctr"/>
          <a:lstStyle/>
          <a:p>
            <a:endParaRPr lang="en-US"/>
          </a:p>
        </p:txBody>
      </p:sp>
      <p:sp>
        <p:nvSpPr>
          <p:cNvPr id="48177" name="Oval 75"/>
          <p:cNvSpPr>
            <a:spLocks noChangeArrowheads="1"/>
          </p:cNvSpPr>
          <p:nvPr/>
        </p:nvSpPr>
        <p:spPr bwMode="auto">
          <a:xfrm>
            <a:off x="3910013" y="1643063"/>
            <a:ext cx="152400" cy="152400"/>
          </a:xfrm>
          <a:prstGeom prst="ellipse">
            <a:avLst/>
          </a:prstGeom>
          <a:noFill/>
          <a:ln w="25400">
            <a:solidFill>
              <a:schemeClr val="bg1"/>
            </a:solidFill>
            <a:round/>
            <a:headEnd/>
            <a:tailEnd/>
          </a:ln>
        </p:spPr>
        <p:txBody>
          <a:bodyPr wrap="none" anchor="ctr"/>
          <a:lstStyle/>
          <a:p>
            <a:endParaRPr lang="en-US"/>
          </a:p>
        </p:txBody>
      </p:sp>
      <p:sp>
        <p:nvSpPr>
          <p:cNvPr id="48178" name="Oval 76"/>
          <p:cNvSpPr>
            <a:spLocks noChangeArrowheads="1"/>
          </p:cNvSpPr>
          <p:nvPr/>
        </p:nvSpPr>
        <p:spPr bwMode="auto">
          <a:xfrm>
            <a:off x="4108450" y="1795463"/>
            <a:ext cx="152400" cy="152400"/>
          </a:xfrm>
          <a:prstGeom prst="ellipse">
            <a:avLst/>
          </a:prstGeom>
          <a:noFill/>
          <a:ln w="25400">
            <a:solidFill>
              <a:schemeClr val="bg1"/>
            </a:solidFill>
            <a:round/>
            <a:headEnd/>
            <a:tailEnd/>
          </a:ln>
        </p:spPr>
        <p:txBody>
          <a:bodyPr wrap="none" anchor="ctr"/>
          <a:lstStyle/>
          <a:p>
            <a:endParaRPr lang="en-US"/>
          </a:p>
        </p:txBody>
      </p:sp>
      <p:sp>
        <p:nvSpPr>
          <p:cNvPr id="48179" name="Oval 77"/>
          <p:cNvSpPr>
            <a:spLocks noChangeArrowheads="1"/>
          </p:cNvSpPr>
          <p:nvPr/>
        </p:nvSpPr>
        <p:spPr bwMode="auto">
          <a:xfrm>
            <a:off x="3959225" y="1577975"/>
            <a:ext cx="198438" cy="209550"/>
          </a:xfrm>
          <a:prstGeom prst="ellipse">
            <a:avLst/>
          </a:prstGeom>
          <a:noFill/>
          <a:ln w="25400">
            <a:solidFill>
              <a:schemeClr val="bg1"/>
            </a:solidFill>
            <a:round/>
            <a:headEnd/>
            <a:tailEnd/>
          </a:ln>
        </p:spPr>
        <p:txBody>
          <a:bodyPr wrap="none" anchor="ctr"/>
          <a:lstStyle/>
          <a:p>
            <a:endParaRPr lang="en-US"/>
          </a:p>
        </p:txBody>
      </p:sp>
      <p:sp>
        <p:nvSpPr>
          <p:cNvPr id="48180" name="Oval 78"/>
          <p:cNvSpPr>
            <a:spLocks noChangeArrowheads="1"/>
          </p:cNvSpPr>
          <p:nvPr/>
        </p:nvSpPr>
        <p:spPr bwMode="auto">
          <a:xfrm>
            <a:off x="3200400" y="2209800"/>
            <a:ext cx="152400" cy="152400"/>
          </a:xfrm>
          <a:prstGeom prst="ellipse">
            <a:avLst/>
          </a:prstGeom>
          <a:noFill/>
          <a:ln w="25400">
            <a:solidFill>
              <a:schemeClr val="bg1"/>
            </a:solidFill>
            <a:round/>
            <a:headEnd/>
            <a:tailEnd/>
          </a:ln>
        </p:spPr>
        <p:txBody>
          <a:bodyPr wrap="none" anchor="ctr"/>
          <a:lstStyle/>
          <a:p>
            <a:endParaRPr lang="en-US"/>
          </a:p>
        </p:txBody>
      </p:sp>
      <p:sp>
        <p:nvSpPr>
          <p:cNvPr id="48181" name="Oval 79"/>
          <p:cNvSpPr>
            <a:spLocks noChangeArrowheads="1"/>
          </p:cNvSpPr>
          <p:nvPr/>
        </p:nvSpPr>
        <p:spPr bwMode="auto">
          <a:xfrm>
            <a:off x="3116263" y="2241550"/>
            <a:ext cx="152400" cy="152400"/>
          </a:xfrm>
          <a:prstGeom prst="ellipse">
            <a:avLst/>
          </a:prstGeom>
          <a:noFill/>
          <a:ln w="25400">
            <a:solidFill>
              <a:schemeClr val="bg1"/>
            </a:solidFill>
            <a:round/>
            <a:headEnd/>
            <a:tailEnd/>
          </a:ln>
        </p:spPr>
        <p:txBody>
          <a:bodyPr wrap="none" anchor="ctr"/>
          <a:lstStyle/>
          <a:p>
            <a:endParaRPr lang="en-US"/>
          </a:p>
        </p:txBody>
      </p:sp>
      <p:sp>
        <p:nvSpPr>
          <p:cNvPr id="48182" name="Oval 82"/>
          <p:cNvSpPr>
            <a:spLocks noChangeArrowheads="1"/>
          </p:cNvSpPr>
          <p:nvPr/>
        </p:nvSpPr>
        <p:spPr bwMode="auto">
          <a:xfrm>
            <a:off x="3084513" y="2141538"/>
            <a:ext cx="315912" cy="330200"/>
          </a:xfrm>
          <a:prstGeom prst="ellipse">
            <a:avLst/>
          </a:prstGeom>
          <a:noFill/>
          <a:ln w="25400">
            <a:solidFill>
              <a:schemeClr val="bg1"/>
            </a:solidFill>
            <a:round/>
            <a:headEnd/>
            <a:tailEnd/>
          </a:ln>
        </p:spPr>
        <p:txBody>
          <a:bodyPr wrap="none" anchor="ctr"/>
          <a:lstStyle/>
          <a:p>
            <a:endParaRPr lang="en-US"/>
          </a:p>
        </p:txBody>
      </p:sp>
      <p:sp>
        <p:nvSpPr>
          <p:cNvPr id="48183" name="Oval 84"/>
          <p:cNvSpPr>
            <a:spLocks noChangeArrowheads="1"/>
          </p:cNvSpPr>
          <p:nvPr/>
        </p:nvSpPr>
        <p:spPr bwMode="auto">
          <a:xfrm>
            <a:off x="1190625" y="3552825"/>
            <a:ext cx="152400" cy="228600"/>
          </a:xfrm>
          <a:prstGeom prst="ellipse">
            <a:avLst/>
          </a:prstGeom>
          <a:noFill/>
          <a:ln w="25400">
            <a:solidFill>
              <a:schemeClr val="bg1"/>
            </a:solidFill>
            <a:round/>
            <a:headEnd/>
            <a:tailEnd/>
          </a:ln>
        </p:spPr>
        <p:txBody>
          <a:bodyPr wrap="none" anchor="ctr"/>
          <a:lstStyle/>
          <a:p>
            <a:endParaRPr lang="en-US"/>
          </a:p>
        </p:txBody>
      </p:sp>
      <p:sp>
        <p:nvSpPr>
          <p:cNvPr id="48184" name="Oval 86"/>
          <p:cNvSpPr>
            <a:spLocks noChangeArrowheads="1"/>
          </p:cNvSpPr>
          <p:nvPr/>
        </p:nvSpPr>
        <p:spPr bwMode="auto">
          <a:xfrm>
            <a:off x="1006475" y="3668713"/>
            <a:ext cx="152400" cy="228600"/>
          </a:xfrm>
          <a:prstGeom prst="ellipse">
            <a:avLst/>
          </a:prstGeom>
          <a:noFill/>
          <a:ln w="25400">
            <a:solidFill>
              <a:schemeClr val="bg1"/>
            </a:solidFill>
            <a:round/>
            <a:headEnd/>
            <a:tailEnd/>
          </a:ln>
        </p:spPr>
        <p:txBody>
          <a:bodyPr wrap="none" anchor="ctr"/>
          <a:lstStyle/>
          <a:p>
            <a:endParaRPr lang="en-US"/>
          </a:p>
        </p:txBody>
      </p:sp>
      <p:sp>
        <p:nvSpPr>
          <p:cNvPr id="48185" name="Oval 90"/>
          <p:cNvSpPr>
            <a:spLocks noChangeArrowheads="1"/>
          </p:cNvSpPr>
          <p:nvPr/>
        </p:nvSpPr>
        <p:spPr bwMode="auto">
          <a:xfrm>
            <a:off x="1028700" y="3467100"/>
            <a:ext cx="160338" cy="263525"/>
          </a:xfrm>
          <a:prstGeom prst="ellipse">
            <a:avLst/>
          </a:prstGeom>
          <a:noFill/>
          <a:ln w="25400">
            <a:solidFill>
              <a:schemeClr val="bg1"/>
            </a:solidFill>
            <a:round/>
            <a:headEnd/>
            <a:tailEnd/>
          </a:ln>
        </p:spPr>
        <p:txBody>
          <a:bodyPr wrap="none" anchor="ctr"/>
          <a:lstStyle/>
          <a:p>
            <a:endParaRPr lang="en-US"/>
          </a:p>
        </p:txBody>
      </p:sp>
      <p:grpSp>
        <p:nvGrpSpPr>
          <p:cNvPr id="15" name="Group 94"/>
          <p:cNvGrpSpPr>
            <a:grpSpLocks/>
          </p:cNvGrpSpPr>
          <p:nvPr/>
        </p:nvGrpSpPr>
        <p:grpSpPr bwMode="auto">
          <a:xfrm>
            <a:off x="4038600" y="3276600"/>
            <a:ext cx="2667000" cy="1885950"/>
            <a:chOff x="2544" y="2064"/>
            <a:chExt cx="1680" cy="1188"/>
          </a:xfrm>
        </p:grpSpPr>
        <p:sp>
          <p:nvSpPr>
            <p:cNvPr id="48216" name="Line 95"/>
            <p:cNvSpPr>
              <a:spLocks noChangeShapeType="1"/>
            </p:cNvSpPr>
            <p:nvPr/>
          </p:nvSpPr>
          <p:spPr bwMode="auto">
            <a:xfrm flipH="1">
              <a:off x="2688" y="2064"/>
              <a:ext cx="1536" cy="1104"/>
            </a:xfrm>
            <a:prstGeom prst="line">
              <a:avLst/>
            </a:prstGeom>
            <a:noFill/>
            <a:ln w="9525">
              <a:solidFill>
                <a:schemeClr val="tx1"/>
              </a:solidFill>
              <a:round/>
              <a:headEnd/>
              <a:tailEnd/>
            </a:ln>
          </p:spPr>
          <p:txBody>
            <a:bodyPr/>
            <a:lstStyle/>
            <a:p>
              <a:endParaRPr lang="en-US"/>
            </a:p>
          </p:txBody>
        </p:sp>
        <p:pic>
          <p:nvPicPr>
            <p:cNvPr id="48217" name="Picture 96" descr="114_1464"/>
            <p:cNvPicPr>
              <a:picLocks noChangeAspect="1" noChangeArrowheads="1"/>
            </p:cNvPicPr>
            <p:nvPr/>
          </p:nvPicPr>
          <p:blipFill>
            <a:blip r:embed="rId6" cstate="print"/>
            <a:srcRect/>
            <a:stretch>
              <a:fillRect/>
            </a:stretch>
          </p:blipFill>
          <p:spPr bwMode="auto">
            <a:xfrm>
              <a:off x="2544" y="3072"/>
              <a:ext cx="240" cy="180"/>
            </a:xfrm>
            <a:prstGeom prst="rect">
              <a:avLst/>
            </a:prstGeom>
            <a:noFill/>
            <a:ln w="9525">
              <a:noFill/>
              <a:miter lim="800000"/>
              <a:headEnd/>
              <a:tailEnd/>
            </a:ln>
          </p:spPr>
        </p:pic>
      </p:grpSp>
      <p:pic>
        <p:nvPicPr>
          <p:cNvPr id="113762" name="Picture 98" descr="109_0915"/>
          <p:cNvPicPr>
            <a:picLocks noChangeAspect="1" noChangeArrowheads="1"/>
          </p:cNvPicPr>
          <p:nvPr/>
        </p:nvPicPr>
        <p:blipFill>
          <a:blip r:embed="rId11" cstate="print"/>
          <a:srcRect/>
          <a:stretch>
            <a:fillRect/>
          </a:stretch>
        </p:blipFill>
        <p:spPr bwMode="auto">
          <a:xfrm>
            <a:off x="7162800" y="152400"/>
            <a:ext cx="1752600" cy="1314450"/>
          </a:xfrm>
          <a:prstGeom prst="rect">
            <a:avLst/>
          </a:prstGeom>
          <a:noFill/>
          <a:ln w="9525">
            <a:noFill/>
            <a:miter lim="800000"/>
            <a:headEnd/>
            <a:tailEnd/>
          </a:ln>
        </p:spPr>
      </p:pic>
      <p:sp>
        <p:nvSpPr>
          <p:cNvPr id="113763" name="Oval 99"/>
          <p:cNvSpPr>
            <a:spLocks noChangeArrowheads="1"/>
          </p:cNvSpPr>
          <p:nvPr/>
        </p:nvSpPr>
        <p:spPr bwMode="auto">
          <a:xfrm>
            <a:off x="8077200" y="533400"/>
            <a:ext cx="685800" cy="609600"/>
          </a:xfrm>
          <a:prstGeom prst="ellipse">
            <a:avLst/>
          </a:prstGeom>
          <a:noFill/>
          <a:ln w="25400">
            <a:solidFill>
              <a:schemeClr val="bg1"/>
            </a:solidFill>
            <a:round/>
            <a:headEnd/>
            <a:tailEnd/>
          </a:ln>
        </p:spPr>
        <p:txBody>
          <a:bodyPr wrap="none" anchor="ctr"/>
          <a:lstStyle/>
          <a:p>
            <a:endParaRPr lang="en-US"/>
          </a:p>
        </p:txBody>
      </p:sp>
      <p:sp>
        <p:nvSpPr>
          <p:cNvPr id="113764" name="Oval 100"/>
          <p:cNvSpPr>
            <a:spLocks noChangeArrowheads="1"/>
          </p:cNvSpPr>
          <p:nvPr/>
        </p:nvSpPr>
        <p:spPr bwMode="auto">
          <a:xfrm>
            <a:off x="7391400" y="304800"/>
            <a:ext cx="1447800" cy="1066800"/>
          </a:xfrm>
          <a:prstGeom prst="ellipse">
            <a:avLst/>
          </a:prstGeom>
          <a:noFill/>
          <a:ln w="25400">
            <a:solidFill>
              <a:schemeClr val="bg1"/>
            </a:solidFill>
            <a:round/>
            <a:headEnd/>
            <a:tailEnd/>
          </a:ln>
        </p:spPr>
        <p:txBody>
          <a:bodyPr wrap="none" anchor="ctr"/>
          <a:lstStyle/>
          <a:p>
            <a:endParaRPr lang="en-US"/>
          </a:p>
        </p:txBody>
      </p:sp>
      <p:sp>
        <p:nvSpPr>
          <p:cNvPr id="113765" name="Oval 101"/>
          <p:cNvSpPr>
            <a:spLocks noChangeArrowheads="1"/>
          </p:cNvSpPr>
          <p:nvPr/>
        </p:nvSpPr>
        <p:spPr bwMode="auto">
          <a:xfrm>
            <a:off x="7391400" y="533400"/>
            <a:ext cx="685800" cy="609600"/>
          </a:xfrm>
          <a:prstGeom prst="ellipse">
            <a:avLst/>
          </a:prstGeom>
          <a:noFill/>
          <a:ln w="25400">
            <a:solidFill>
              <a:schemeClr val="bg1"/>
            </a:solidFill>
            <a:round/>
            <a:headEnd/>
            <a:tailEnd/>
          </a:ln>
        </p:spPr>
        <p:txBody>
          <a:bodyPr wrap="none" anchor="ctr"/>
          <a:lstStyle/>
          <a:p>
            <a:endParaRPr lang="en-US"/>
          </a:p>
        </p:txBody>
      </p:sp>
      <p:sp>
        <p:nvSpPr>
          <p:cNvPr id="113752" name="Line 88"/>
          <p:cNvSpPr>
            <a:spLocks noChangeShapeType="1"/>
          </p:cNvSpPr>
          <p:nvPr/>
        </p:nvSpPr>
        <p:spPr bwMode="auto">
          <a:xfrm flipH="1" flipV="1">
            <a:off x="6275388" y="312738"/>
            <a:ext cx="2149475" cy="536575"/>
          </a:xfrm>
          <a:prstGeom prst="line">
            <a:avLst/>
          </a:prstGeom>
          <a:noFill/>
          <a:ln w="38100">
            <a:solidFill>
              <a:srgbClr val="FF0000"/>
            </a:solidFill>
            <a:round/>
            <a:headEnd/>
            <a:tailEnd type="triangle" w="med" len="med"/>
          </a:ln>
        </p:spPr>
        <p:txBody>
          <a:bodyPr/>
          <a:lstStyle/>
          <a:p>
            <a:endParaRPr lang="en-US"/>
          </a:p>
        </p:txBody>
      </p:sp>
      <p:sp>
        <p:nvSpPr>
          <p:cNvPr id="113766" name="Line 102"/>
          <p:cNvSpPr>
            <a:spLocks noChangeShapeType="1"/>
          </p:cNvSpPr>
          <p:nvPr/>
        </p:nvSpPr>
        <p:spPr bwMode="auto">
          <a:xfrm flipH="1">
            <a:off x="5567363" y="301625"/>
            <a:ext cx="754062" cy="981075"/>
          </a:xfrm>
          <a:prstGeom prst="line">
            <a:avLst/>
          </a:prstGeom>
          <a:noFill/>
          <a:ln w="38100">
            <a:solidFill>
              <a:srgbClr val="FF0000"/>
            </a:solidFill>
            <a:round/>
            <a:headEnd/>
            <a:tailEnd type="triangle" w="med" len="med"/>
          </a:ln>
        </p:spPr>
        <p:txBody>
          <a:bodyPr/>
          <a:lstStyle/>
          <a:p>
            <a:endParaRPr lang="en-US"/>
          </a:p>
        </p:txBody>
      </p:sp>
      <p:sp>
        <p:nvSpPr>
          <p:cNvPr id="113767" name="Line 103"/>
          <p:cNvSpPr>
            <a:spLocks noChangeShapeType="1"/>
          </p:cNvSpPr>
          <p:nvPr/>
        </p:nvSpPr>
        <p:spPr bwMode="auto">
          <a:xfrm>
            <a:off x="5559425" y="1209675"/>
            <a:ext cx="239713" cy="1128713"/>
          </a:xfrm>
          <a:prstGeom prst="line">
            <a:avLst/>
          </a:prstGeom>
          <a:noFill/>
          <a:ln w="38100">
            <a:solidFill>
              <a:srgbClr val="FF0000"/>
            </a:solidFill>
            <a:round/>
            <a:headEnd/>
            <a:tailEnd type="triangle" w="med" len="med"/>
          </a:ln>
        </p:spPr>
        <p:txBody>
          <a:bodyPr/>
          <a:lstStyle/>
          <a:p>
            <a:endParaRPr lang="en-US"/>
          </a:p>
        </p:txBody>
      </p:sp>
      <p:sp>
        <p:nvSpPr>
          <p:cNvPr id="113768" name="Line 104"/>
          <p:cNvSpPr>
            <a:spLocks noChangeShapeType="1"/>
          </p:cNvSpPr>
          <p:nvPr/>
        </p:nvSpPr>
        <p:spPr bwMode="auto">
          <a:xfrm flipH="1">
            <a:off x="3219450" y="2344738"/>
            <a:ext cx="2606675" cy="1895475"/>
          </a:xfrm>
          <a:prstGeom prst="line">
            <a:avLst/>
          </a:prstGeom>
          <a:noFill/>
          <a:ln w="38100">
            <a:solidFill>
              <a:srgbClr val="FF0000"/>
            </a:solidFill>
            <a:round/>
            <a:headEnd/>
            <a:tailEnd type="triangle" w="med" len="med"/>
          </a:ln>
        </p:spPr>
        <p:txBody>
          <a:bodyPr/>
          <a:lstStyle/>
          <a:p>
            <a:endParaRPr lang="en-US"/>
          </a:p>
        </p:txBody>
      </p:sp>
      <p:sp>
        <p:nvSpPr>
          <p:cNvPr id="113769" name="Line 105"/>
          <p:cNvSpPr>
            <a:spLocks noChangeShapeType="1"/>
          </p:cNvSpPr>
          <p:nvPr/>
        </p:nvSpPr>
        <p:spPr bwMode="auto">
          <a:xfrm flipH="1" flipV="1">
            <a:off x="2286000" y="2895600"/>
            <a:ext cx="990600" cy="1295400"/>
          </a:xfrm>
          <a:prstGeom prst="line">
            <a:avLst/>
          </a:prstGeom>
          <a:noFill/>
          <a:ln w="38100">
            <a:solidFill>
              <a:srgbClr val="FF0000"/>
            </a:solidFill>
            <a:round/>
            <a:headEnd/>
            <a:tailEnd type="triangle" w="med" len="med"/>
          </a:ln>
        </p:spPr>
        <p:txBody>
          <a:bodyPr/>
          <a:lstStyle/>
          <a:p>
            <a:endParaRPr lang="en-US"/>
          </a:p>
        </p:txBody>
      </p:sp>
      <p:sp>
        <p:nvSpPr>
          <p:cNvPr id="113770" name="Line 106"/>
          <p:cNvSpPr>
            <a:spLocks noChangeShapeType="1"/>
          </p:cNvSpPr>
          <p:nvPr/>
        </p:nvSpPr>
        <p:spPr bwMode="auto">
          <a:xfrm flipH="1" flipV="1">
            <a:off x="3317875" y="2111375"/>
            <a:ext cx="990600" cy="1295400"/>
          </a:xfrm>
          <a:prstGeom prst="line">
            <a:avLst/>
          </a:prstGeom>
          <a:noFill/>
          <a:ln w="38100">
            <a:solidFill>
              <a:srgbClr val="FF0000"/>
            </a:solidFill>
            <a:round/>
            <a:headEnd/>
            <a:tailEnd type="triangle" w="med" len="med"/>
          </a:ln>
        </p:spPr>
        <p:txBody>
          <a:bodyPr/>
          <a:lstStyle/>
          <a:p>
            <a:endParaRPr lang="en-US"/>
          </a:p>
        </p:txBody>
      </p:sp>
      <p:sp>
        <p:nvSpPr>
          <p:cNvPr id="113771" name="Rectangle 107"/>
          <p:cNvSpPr>
            <a:spLocks noChangeArrowheads="1"/>
          </p:cNvSpPr>
          <p:nvPr/>
        </p:nvSpPr>
        <p:spPr bwMode="auto">
          <a:xfrm>
            <a:off x="2057400" y="2133600"/>
            <a:ext cx="228600" cy="457200"/>
          </a:xfrm>
          <a:prstGeom prst="rect">
            <a:avLst/>
          </a:prstGeom>
          <a:solidFill>
            <a:srgbClr val="000000"/>
          </a:solidFill>
          <a:ln w="9525">
            <a:solidFill>
              <a:schemeClr val="tx1"/>
            </a:solidFill>
            <a:miter lim="800000"/>
            <a:headEnd/>
            <a:tailEnd/>
          </a:ln>
        </p:spPr>
        <p:txBody>
          <a:bodyPr wrap="none" anchor="ctr"/>
          <a:lstStyle/>
          <a:p>
            <a:endParaRPr lang="en-US"/>
          </a:p>
        </p:txBody>
      </p:sp>
      <p:sp>
        <p:nvSpPr>
          <p:cNvPr id="113772" name="Rectangle 108"/>
          <p:cNvSpPr>
            <a:spLocks noChangeArrowheads="1"/>
          </p:cNvSpPr>
          <p:nvPr/>
        </p:nvSpPr>
        <p:spPr bwMode="auto">
          <a:xfrm>
            <a:off x="3048000" y="1447800"/>
            <a:ext cx="228600" cy="457200"/>
          </a:xfrm>
          <a:prstGeom prst="rect">
            <a:avLst/>
          </a:prstGeom>
          <a:solidFill>
            <a:srgbClr val="000000"/>
          </a:solidFill>
          <a:ln w="9525">
            <a:solidFill>
              <a:schemeClr val="tx1"/>
            </a:solidFill>
            <a:miter lim="800000"/>
            <a:headEnd/>
            <a:tailEnd/>
          </a:ln>
        </p:spPr>
        <p:txBody>
          <a:bodyPr wrap="none" anchor="ctr"/>
          <a:lstStyle/>
          <a:p>
            <a:endParaRPr lang="en-US"/>
          </a:p>
        </p:txBody>
      </p:sp>
      <p:sp>
        <p:nvSpPr>
          <p:cNvPr id="113773" name="Line 109"/>
          <p:cNvSpPr>
            <a:spLocks noChangeShapeType="1"/>
          </p:cNvSpPr>
          <p:nvPr/>
        </p:nvSpPr>
        <p:spPr bwMode="auto">
          <a:xfrm flipH="1" flipV="1">
            <a:off x="6346825" y="419100"/>
            <a:ext cx="1349375" cy="419100"/>
          </a:xfrm>
          <a:prstGeom prst="line">
            <a:avLst/>
          </a:prstGeom>
          <a:noFill/>
          <a:ln w="38100">
            <a:solidFill>
              <a:srgbClr val="FF0000"/>
            </a:solidFill>
            <a:round/>
            <a:headEnd/>
            <a:tailEnd type="triangle" w="med" len="med"/>
          </a:ln>
        </p:spPr>
        <p:txBody>
          <a:bodyPr/>
          <a:lstStyle/>
          <a:p>
            <a:endParaRPr lang="en-US"/>
          </a:p>
        </p:txBody>
      </p:sp>
      <p:sp>
        <p:nvSpPr>
          <p:cNvPr id="113774" name="Line 110"/>
          <p:cNvSpPr>
            <a:spLocks noChangeShapeType="1"/>
          </p:cNvSpPr>
          <p:nvPr/>
        </p:nvSpPr>
        <p:spPr bwMode="auto">
          <a:xfrm>
            <a:off x="6400800" y="457200"/>
            <a:ext cx="23813" cy="1611313"/>
          </a:xfrm>
          <a:prstGeom prst="line">
            <a:avLst/>
          </a:prstGeom>
          <a:noFill/>
          <a:ln w="38100">
            <a:solidFill>
              <a:srgbClr val="FF0000"/>
            </a:solidFill>
            <a:round/>
            <a:headEnd/>
            <a:tailEnd type="triangle" w="med" len="med"/>
          </a:ln>
        </p:spPr>
        <p:txBody>
          <a:bodyPr/>
          <a:lstStyle/>
          <a:p>
            <a:endParaRPr lang="en-US"/>
          </a:p>
        </p:txBody>
      </p:sp>
      <p:sp>
        <p:nvSpPr>
          <p:cNvPr id="113775" name="Line 111"/>
          <p:cNvSpPr>
            <a:spLocks noChangeShapeType="1"/>
          </p:cNvSpPr>
          <p:nvPr/>
        </p:nvSpPr>
        <p:spPr bwMode="auto">
          <a:xfrm>
            <a:off x="6426200" y="2049463"/>
            <a:ext cx="11113" cy="949325"/>
          </a:xfrm>
          <a:prstGeom prst="line">
            <a:avLst/>
          </a:prstGeom>
          <a:noFill/>
          <a:ln w="38100">
            <a:solidFill>
              <a:srgbClr val="FF0000"/>
            </a:solidFill>
            <a:round/>
            <a:headEnd/>
            <a:tailEnd type="triangle" w="med" len="med"/>
          </a:ln>
        </p:spPr>
        <p:txBody>
          <a:bodyPr/>
          <a:lstStyle/>
          <a:p>
            <a:endParaRPr lang="en-US"/>
          </a:p>
        </p:txBody>
      </p:sp>
      <p:sp>
        <p:nvSpPr>
          <p:cNvPr id="113776" name="Line 112"/>
          <p:cNvSpPr>
            <a:spLocks noChangeShapeType="1"/>
          </p:cNvSpPr>
          <p:nvPr/>
        </p:nvSpPr>
        <p:spPr bwMode="auto">
          <a:xfrm flipH="1">
            <a:off x="4932363" y="2978150"/>
            <a:ext cx="1485900" cy="1074738"/>
          </a:xfrm>
          <a:prstGeom prst="line">
            <a:avLst/>
          </a:prstGeom>
          <a:noFill/>
          <a:ln w="38100">
            <a:solidFill>
              <a:srgbClr val="FF0000"/>
            </a:solidFill>
            <a:round/>
            <a:headEnd/>
            <a:tailEnd type="triangle" w="med" len="med"/>
          </a:ln>
        </p:spPr>
        <p:txBody>
          <a:bodyPr/>
          <a:lstStyle/>
          <a:p>
            <a:endParaRPr lang="en-US"/>
          </a:p>
        </p:txBody>
      </p:sp>
      <p:sp>
        <p:nvSpPr>
          <p:cNvPr id="113780" name="Line 116"/>
          <p:cNvSpPr>
            <a:spLocks noChangeShapeType="1"/>
          </p:cNvSpPr>
          <p:nvPr/>
        </p:nvSpPr>
        <p:spPr bwMode="auto">
          <a:xfrm flipH="1" flipV="1">
            <a:off x="3222625" y="2182813"/>
            <a:ext cx="1736725" cy="1827212"/>
          </a:xfrm>
          <a:prstGeom prst="line">
            <a:avLst/>
          </a:prstGeom>
          <a:noFill/>
          <a:ln w="38100">
            <a:solidFill>
              <a:srgbClr val="FF0000"/>
            </a:solidFill>
            <a:round/>
            <a:headEnd/>
            <a:tailEnd type="triangle" w="med" len="med"/>
          </a:ln>
        </p:spPr>
        <p:txBody>
          <a:bodyPr/>
          <a:lstStyle/>
          <a:p>
            <a:endParaRPr lang="en-US"/>
          </a:p>
        </p:txBody>
      </p:sp>
      <p:sp>
        <p:nvSpPr>
          <p:cNvPr id="113781" name="Line 117"/>
          <p:cNvSpPr>
            <a:spLocks noChangeShapeType="1"/>
          </p:cNvSpPr>
          <p:nvPr/>
        </p:nvSpPr>
        <p:spPr bwMode="auto">
          <a:xfrm flipH="1" flipV="1">
            <a:off x="4367213" y="1562100"/>
            <a:ext cx="1668462" cy="1655763"/>
          </a:xfrm>
          <a:prstGeom prst="line">
            <a:avLst/>
          </a:prstGeom>
          <a:noFill/>
          <a:ln w="38100">
            <a:solidFill>
              <a:srgbClr val="FF0000"/>
            </a:solidFill>
            <a:round/>
            <a:headEnd/>
            <a:tailEnd type="triangle" w="med" len="med"/>
          </a:ln>
        </p:spPr>
        <p:txBody>
          <a:bodyPr/>
          <a:lstStyle/>
          <a:p>
            <a:endParaRPr lang="en-US"/>
          </a:p>
        </p:txBody>
      </p:sp>
      <p:sp>
        <p:nvSpPr>
          <p:cNvPr id="113782" name="Rectangle 118"/>
          <p:cNvSpPr>
            <a:spLocks noChangeArrowheads="1"/>
          </p:cNvSpPr>
          <p:nvPr/>
        </p:nvSpPr>
        <p:spPr bwMode="auto">
          <a:xfrm>
            <a:off x="3048000" y="990600"/>
            <a:ext cx="228600" cy="457200"/>
          </a:xfrm>
          <a:prstGeom prst="rect">
            <a:avLst/>
          </a:prstGeom>
          <a:solidFill>
            <a:srgbClr val="000000"/>
          </a:solidFill>
          <a:ln w="9525">
            <a:solidFill>
              <a:schemeClr val="tx1"/>
            </a:solidFill>
            <a:miter lim="800000"/>
            <a:headEnd/>
            <a:tailEnd/>
          </a:ln>
        </p:spPr>
        <p:txBody>
          <a:bodyPr wrap="none" anchor="ctr"/>
          <a:lstStyle/>
          <a:p>
            <a:endParaRPr lang="en-US"/>
          </a:p>
        </p:txBody>
      </p:sp>
      <p:sp>
        <p:nvSpPr>
          <p:cNvPr id="113783" name="Rectangle 119"/>
          <p:cNvSpPr>
            <a:spLocks noChangeArrowheads="1"/>
          </p:cNvSpPr>
          <p:nvPr/>
        </p:nvSpPr>
        <p:spPr bwMode="auto">
          <a:xfrm>
            <a:off x="4114800" y="762000"/>
            <a:ext cx="228600" cy="457200"/>
          </a:xfrm>
          <a:prstGeom prst="rect">
            <a:avLst/>
          </a:prstGeom>
          <a:solidFill>
            <a:srgbClr val="000000"/>
          </a:solidFill>
          <a:ln w="9525">
            <a:solidFill>
              <a:schemeClr val="tx1"/>
            </a:solidFill>
            <a:miter lim="800000"/>
            <a:headEnd/>
            <a:tailEnd/>
          </a:ln>
        </p:spPr>
        <p:txBody>
          <a:bodyPr wrap="none" anchor="ctr"/>
          <a:lstStyle/>
          <a:p>
            <a:endParaRPr lang="en-US"/>
          </a:p>
        </p:txBody>
      </p:sp>
      <p:sp>
        <p:nvSpPr>
          <p:cNvPr id="113784" name="Line 120"/>
          <p:cNvSpPr>
            <a:spLocks noChangeShapeType="1"/>
          </p:cNvSpPr>
          <p:nvPr/>
        </p:nvSpPr>
        <p:spPr bwMode="auto">
          <a:xfrm flipH="1" flipV="1">
            <a:off x="6324600" y="304800"/>
            <a:ext cx="1828800" cy="533400"/>
          </a:xfrm>
          <a:prstGeom prst="line">
            <a:avLst/>
          </a:prstGeom>
          <a:noFill/>
          <a:ln w="38100">
            <a:solidFill>
              <a:srgbClr val="FF0000"/>
            </a:solidFill>
            <a:round/>
            <a:headEnd/>
            <a:tailEnd type="triangle" w="med" len="med"/>
          </a:ln>
        </p:spPr>
        <p:txBody>
          <a:bodyPr/>
          <a:lstStyle/>
          <a:p>
            <a:endParaRPr lang="en-US"/>
          </a:p>
        </p:txBody>
      </p:sp>
      <p:sp>
        <p:nvSpPr>
          <p:cNvPr id="113785" name="Line 121"/>
          <p:cNvSpPr>
            <a:spLocks noChangeShapeType="1"/>
          </p:cNvSpPr>
          <p:nvPr/>
        </p:nvSpPr>
        <p:spPr bwMode="auto">
          <a:xfrm flipH="1">
            <a:off x="5562600" y="304800"/>
            <a:ext cx="754063" cy="981075"/>
          </a:xfrm>
          <a:prstGeom prst="line">
            <a:avLst/>
          </a:prstGeom>
          <a:noFill/>
          <a:ln w="38100">
            <a:solidFill>
              <a:srgbClr val="FF0000"/>
            </a:solidFill>
            <a:round/>
            <a:headEnd/>
            <a:tailEnd type="triangle" w="med" len="med"/>
          </a:ln>
        </p:spPr>
        <p:txBody>
          <a:bodyPr/>
          <a:lstStyle/>
          <a:p>
            <a:endParaRPr lang="en-US"/>
          </a:p>
        </p:txBody>
      </p:sp>
      <p:sp>
        <p:nvSpPr>
          <p:cNvPr id="113786" name="Line 122"/>
          <p:cNvSpPr>
            <a:spLocks noChangeShapeType="1"/>
          </p:cNvSpPr>
          <p:nvPr/>
        </p:nvSpPr>
        <p:spPr bwMode="auto">
          <a:xfrm flipH="1">
            <a:off x="5192713" y="1219200"/>
            <a:ext cx="369887" cy="555625"/>
          </a:xfrm>
          <a:prstGeom prst="line">
            <a:avLst/>
          </a:prstGeom>
          <a:noFill/>
          <a:ln w="38100">
            <a:solidFill>
              <a:srgbClr val="FF0000"/>
            </a:solidFill>
            <a:round/>
            <a:headEnd/>
            <a:tailEnd type="triangle" w="med" len="med"/>
          </a:ln>
        </p:spPr>
        <p:txBody>
          <a:bodyPr/>
          <a:lstStyle/>
          <a:p>
            <a:endParaRPr lang="en-US"/>
          </a:p>
        </p:txBody>
      </p:sp>
      <p:sp>
        <p:nvSpPr>
          <p:cNvPr id="113787" name="Line 123"/>
          <p:cNvSpPr>
            <a:spLocks noChangeShapeType="1"/>
          </p:cNvSpPr>
          <p:nvPr/>
        </p:nvSpPr>
        <p:spPr bwMode="auto">
          <a:xfrm flipH="1">
            <a:off x="1781175" y="1811338"/>
            <a:ext cx="3419475" cy="2489200"/>
          </a:xfrm>
          <a:prstGeom prst="line">
            <a:avLst/>
          </a:prstGeom>
          <a:noFill/>
          <a:ln w="38100">
            <a:solidFill>
              <a:srgbClr val="FF0000"/>
            </a:solidFill>
            <a:round/>
            <a:headEnd/>
            <a:tailEnd type="triangle" w="med" len="med"/>
          </a:ln>
        </p:spPr>
        <p:txBody>
          <a:bodyPr/>
          <a:lstStyle/>
          <a:p>
            <a:endParaRPr lang="en-US"/>
          </a:p>
        </p:txBody>
      </p:sp>
      <p:sp>
        <p:nvSpPr>
          <p:cNvPr id="113788" name="Line 124"/>
          <p:cNvSpPr>
            <a:spLocks noChangeShapeType="1"/>
          </p:cNvSpPr>
          <p:nvPr/>
        </p:nvSpPr>
        <p:spPr bwMode="auto">
          <a:xfrm flipH="1" flipV="1">
            <a:off x="1238250" y="3573463"/>
            <a:ext cx="568325" cy="701675"/>
          </a:xfrm>
          <a:prstGeom prst="line">
            <a:avLst/>
          </a:prstGeom>
          <a:noFill/>
          <a:ln w="38100">
            <a:solidFill>
              <a:srgbClr val="FF0000"/>
            </a:solidFill>
            <a:round/>
            <a:headEnd/>
            <a:tailEnd type="triangle" w="med" len="med"/>
          </a:ln>
        </p:spPr>
        <p:txBody>
          <a:bodyPr/>
          <a:lstStyle/>
          <a:p>
            <a:endParaRPr lang="en-US"/>
          </a:p>
        </p:txBody>
      </p:sp>
      <p:sp>
        <p:nvSpPr>
          <p:cNvPr id="113789" name="Line 125"/>
          <p:cNvSpPr>
            <a:spLocks noChangeShapeType="1"/>
          </p:cNvSpPr>
          <p:nvPr/>
        </p:nvSpPr>
        <p:spPr bwMode="auto">
          <a:xfrm flipH="1" flipV="1">
            <a:off x="3244850" y="2187575"/>
            <a:ext cx="514350" cy="655638"/>
          </a:xfrm>
          <a:prstGeom prst="line">
            <a:avLst/>
          </a:prstGeom>
          <a:noFill/>
          <a:ln w="38100">
            <a:solidFill>
              <a:srgbClr val="FF0000"/>
            </a:solidFill>
            <a:round/>
            <a:headEnd/>
            <a:tailEnd type="triangle" w="med" len="med"/>
          </a:ln>
        </p:spPr>
        <p:txBody>
          <a:bodyPr/>
          <a:lstStyle/>
          <a:p>
            <a:endParaRPr lang="en-US"/>
          </a:p>
        </p:txBody>
      </p:sp>
      <p:sp>
        <p:nvSpPr>
          <p:cNvPr id="113790" name="Rectangle 126"/>
          <p:cNvSpPr>
            <a:spLocks noChangeArrowheads="1"/>
          </p:cNvSpPr>
          <p:nvPr/>
        </p:nvSpPr>
        <p:spPr bwMode="auto">
          <a:xfrm>
            <a:off x="1066800" y="2819400"/>
            <a:ext cx="228600" cy="457200"/>
          </a:xfrm>
          <a:prstGeom prst="rect">
            <a:avLst/>
          </a:prstGeom>
          <a:solidFill>
            <a:srgbClr val="000000"/>
          </a:solidFill>
          <a:ln w="9525">
            <a:solidFill>
              <a:schemeClr val="tx1"/>
            </a:solidFill>
            <a:miter lim="800000"/>
            <a:headEnd/>
            <a:tailEnd/>
          </a:ln>
        </p:spPr>
        <p:txBody>
          <a:bodyPr wrap="none" anchor="ctr"/>
          <a:lstStyle/>
          <a:p>
            <a:endParaRPr lang="en-US"/>
          </a:p>
        </p:txBody>
      </p:sp>
      <p:sp>
        <p:nvSpPr>
          <p:cNvPr id="113791" name="Rectangle 127"/>
          <p:cNvSpPr>
            <a:spLocks noChangeArrowheads="1"/>
          </p:cNvSpPr>
          <p:nvPr/>
        </p:nvSpPr>
        <p:spPr bwMode="auto">
          <a:xfrm>
            <a:off x="3048000" y="533400"/>
            <a:ext cx="228600" cy="457200"/>
          </a:xfrm>
          <a:prstGeom prst="rect">
            <a:avLst/>
          </a:prstGeom>
          <a:solidFill>
            <a:srgbClr val="000000"/>
          </a:solidFill>
          <a:ln w="9525">
            <a:solidFill>
              <a:schemeClr val="tx1"/>
            </a:solidFill>
            <a:miter lim="800000"/>
            <a:headEnd/>
            <a:tailEnd/>
          </a:ln>
        </p:spPr>
        <p:txBody>
          <a:bodyPr wrap="none" anchor="ctr"/>
          <a:lstStyle/>
          <a:p>
            <a:endParaRPr lang="en-US"/>
          </a:p>
        </p:txBody>
      </p:sp>
      <p:sp>
        <p:nvSpPr>
          <p:cNvPr id="113792" name="Oval 128"/>
          <p:cNvSpPr>
            <a:spLocks noChangeArrowheads="1"/>
          </p:cNvSpPr>
          <p:nvPr/>
        </p:nvSpPr>
        <p:spPr bwMode="auto">
          <a:xfrm>
            <a:off x="2743200" y="381000"/>
            <a:ext cx="838200" cy="1676400"/>
          </a:xfrm>
          <a:prstGeom prst="ellipse">
            <a:avLst/>
          </a:prstGeom>
          <a:noFill/>
          <a:ln w="50800">
            <a:solidFill>
              <a:srgbClr val="00FF00"/>
            </a:solidFill>
            <a:round/>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3762"/>
                                        </p:tgtEl>
                                        <p:attrNameLst>
                                          <p:attrName>style.visibility</p:attrName>
                                        </p:attrNameLst>
                                      </p:cBhvr>
                                      <p:to>
                                        <p:strVal val="visible"/>
                                      </p:to>
                                    </p:set>
                                    <p:animEffect transition="in" filter="dissolve">
                                      <p:cBhvr>
                                        <p:cTn id="7" dur="500"/>
                                        <p:tgtEl>
                                          <p:spTgt spid="113762"/>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13763"/>
                                        </p:tgtEl>
                                        <p:attrNameLst>
                                          <p:attrName>style.visibility</p:attrName>
                                        </p:attrNameLst>
                                      </p:cBhvr>
                                      <p:to>
                                        <p:strVal val="visible"/>
                                      </p:to>
                                    </p:set>
                                    <p:animEffect transition="in" filter="dissolve">
                                      <p:cBhvr>
                                        <p:cTn id="11" dur="500"/>
                                        <p:tgtEl>
                                          <p:spTgt spid="113763"/>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13752"/>
                                        </p:tgtEl>
                                        <p:attrNameLst>
                                          <p:attrName>style.visibility</p:attrName>
                                        </p:attrNameLst>
                                      </p:cBhvr>
                                      <p:to>
                                        <p:strVal val="visible"/>
                                      </p:to>
                                    </p:set>
                                    <p:animEffect transition="in" filter="wipe(right)">
                                      <p:cBhvr>
                                        <p:cTn id="15" dur="500"/>
                                        <p:tgtEl>
                                          <p:spTgt spid="113752"/>
                                        </p:tgtEl>
                                      </p:cBhvr>
                                    </p:animEffect>
                                  </p:childTnLst>
                                </p:cTn>
                              </p:par>
                            </p:childTnLst>
                          </p:cTn>
                        </p:par>
                        <p:par>
                          <p:cTn id="16" fill="hold">
                            <p:stCondLst>
                              <p:cond delay="1500"/>
                            </p:stCondLst>
                            <p:childTnLst>
                              <p:par>
                                <p:cTn id="17" presetID="22" presetClass="entr" presetSubtype="2" fill="hold" grpId="0" nodeType="afterEffect">
                                  <p:stCondLst>
                                    <p:cond delay="0"/>
                                  </p:stCondLst>
                                  <p:childTnLst>
                                    <p:set>
                                      <p:cBhvr>
                                        <p:cTn id="18" dur="1" fill="hold">
                                          <p:stCondLst>
                                            <p:cond delay="0"/>
                                          </p:stCondLst>
                                        </p:cTn>
                                        <p:tgtEl>
                                          <p:spTgt spid="113766"/>
                                        </p:tgtEl>
                                        <p:attrNameLst>
                                          <p:attrName>style.visibility</p:attrName>
                                        </p:attrNameLst>
                                      </p:cBhvr>
                                      <p:to>
                                        <p:strVal val="visible"/>
                                      </p:to>
                                    </p:set>
                                    <p:animEffect transition="in" filter="wipe(right)">
                                      <p:cBhvr>
                                        <p:cTn id="19" dur="500"/>
                                        <p:tgtEl>
                                          <p:spTgt spid="113766"/>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113767"/>
                                        </p:tgtEl>
                                        <p:attrNameLst>
                                          <p:attrName>style.visibility</p:attrName>
                                        </p:attrNameLst>
                                      </p:cBhvr>
                                      <p:to>
                                        <p:strVal val="visible"/>
                                      </p:to>
                                    </p:set>
                                    <p:animEffect transition="in" filter="wipe(up)">
                                      <p:cBhvr>
                                        <p:cTn id="23" dur="500"/>
                                        <p:tgtEl>
                                          <p:spTgt spid="113767"/>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113768"/>
                                        </p:tgtEl>
                                        <p:attrNameLst>
                                          <p:attrName>style.visibility</p:attrName>
                                        </p:attrNameLst>
                                      </p:cBhvr>
                                      <p:to>
                                        <p:strVal val="visible"/>
                                      </p:to>
                                    </p:set>
                                    <p:animEffect transition="in" filter="wipe(right)">
                                      <p:cBhvr>
                                        <p:cTn id="27" dur="500"/>
                                        <p:tgtEl>
                                          <p:spTgt spid="113768"/>
                                        </p:tgtEl>
                                      </p:cBhvr>
                                    </p:animEffect>
                                  </p:childTnLst>
                                </p:cTn>
                              </p:par>
                            </p:childTnLst>
                          </p:cTn>
                        </p:par>
                        <p:par>
                          <p:cTn id="28" fill="hold">
                            <p:stCondLst>
                              <p:cond delay="3000"/>
                            </p:stCondLst>
                            <p:childTnLst>
                              <p:par>
                                <p:cTn id="29" presetID="22" presetClass="entr" presetSubtype="2" fill="hold" grpId="0" nodeType="afterEffect">
                                  <p:stCondLst>
                                    <p:cond delay="0"/>
                                  </p:stCondLst>
                                  <p:childTnLst>
                                    <p:set>
                                      <p:cBhvr>
                                        <p:cTn id="30" dur="1" fill="hold">
                                          <p:stCondLst>
                                            <p:cond delay="0"/>
                                          </p:stCondLst>
                                        </p:cTn>
                                        <p:tgtEl>
                                          <p:spTgt spid="113769"/>
                                        </p:tgtEl>
                                        <p:attrNameLst>
                                          <p:attrName>style.visibility</p:attrName>
                                        </p:attrNameLst>
                                      </p:cBhvr>
                                      <p:to>
                                        <p:strVal val="visible"/>
                                      </p:to>
                                    </p:set>
                                    <p:animEffect transition="in" filter="wipe(right)">
                                      <p:cBhvr>
                                        <p:cTn id="31" dur="500"/>
                                        <p:tgtEl>
                                          <p:spTgt spid="113769"/>
                                        </p:tgtEl>
                                      </p:cBhvr>
                                    </p:animEffect>
                                  </p:childTnLst>
                                </p:cTn>
                              </p:par>
                              <p:par>
                                <p:cTn id="32" presetID="22" presetClass="entr" presetSubtype="2" fill="hold" grpId="0" nodeType="withEffect">
                                  <p:stCondLst>
                                    <p:cond delay="0"/>
                                  </p:stCondLst>
                                  <p:childTnLst>
                                    <p:set>
                                      <p:cBhvr>
                                        <p:cTn id="33" dur="1" fill="hold">
                                          <p:stCondLst>
                                            <p:cond delay="0"/>
                                          </p:stCondLst>
                                        </p:cTn>
                                        <p:tgtEl>
                                          <p:spTgt spid="113770"/>
                                        </p:tgtEl>
                                        <p:attrNameLst>
                                          <p:attrName>style.visibility</p:attrName>
                                        </p:attrNameLst>
                                      </p:cBhvr>
                                      <p:to>
                                        <p:strVal val="visible"/>
                                      </p:to>
                                    </p:set>
                                    <p:animEffect transition="in" filter="wipe(right)">
                                      <p:cBhvr>
                                        <p:cTn id="34" dur="500"/>
                                        <p:tgtEl>
                                          <p:spTgt spid="113770"/>
                                        </p:tgtEl>
                                      </p:cBhvr>
                                    </p:animEffect>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113771"/>
                                        </p:tgtEl>
                                        <p:attrNameLst>
                                          <p:attrName>style.visibility</p:attrName>
                                        </p:attrNameLst>
                                      </p:cBhvr>
                                      <p:to>
                                        <p:strVal val="visible"/>
                                      </p:to>
                                    </p:set>
                                    <p:animEffect transition="in" filter="wipe(down)">
                                      <p:cBhvr>
                                        <p:cTn id="38" dur="500"/>
                                        <p:tgtEl>
                                          <p:spTgt spid="113771"/>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113772"/>
                                        </p:tgtEl>
                                        <p:attrNameLst>
                                          <p:attrName>style.visibility</p:attrName>
                                        </p:attrNameLst>
                                      </p:cBhvr>
                                      <p:to>
                                        <p:strVal val="visible"/>
                                      </p:to>
                                    </p:set>
                                    <p:animEffect transition="in" filter="wipe(down)">
                                      <p:cBhvr>
                                        <p:cTn id="41" dur="500"/>
                                        <p:tgtEl>
                                          <p:spTgt spid="113772"/>
                                        </p:tgtEl>
                                      </p:cBhvr>
                                    </p:animEffect>
                                  </p:childTnLst>
                                </p:cTn>
                              </p:par>
                            </p:childTnLst>
                          </p:cTn>
                        </p:par>
                        <p:par>
                          <p:cTn id="42" fill="hold">
                            <p:stCondLst>
                              <p:cond delay="4000"/>
                            </p:stCondLst>
                            <p:childTnLst>
                              <p:par>
                                <p:cTn id="43" presetID="1" presetClass="exit" presetSubtype="0" fill="hold" grpId="1" nodeType="afterEffect">
                                  <p:stCondLst>
                                    <p:cond delay="0"/>
                                  </p:stCondLst>
                                  <p:childTnLst>
                                    <p:set>
                                      <p:cBhvr>
                                        <p:cTn id="44" dur="1" fill="hold">
                                          <p:stCondLst>
                                            <p:cond delay="0"/>
                                          </p:stCondLst>
                                        </p:cTn>
                                        <p:tgtEl>
                                          <p:spTgt spid="113769"/>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113770"/>
                                        </p:tgtEl>
                                        <p:attrNameLst>
                                          <p:attrName>style.visibility</p:attrName>
                                        </p:attrNameLst>
                                      </p:cBhvr>
                                      <p:to>
                                        <p:strVal val="hidden"/>
                                      </p:to>
                                    </p:set>
                                  </p:childTnLst>
                                </p:cTn>
                              </p:par>
                              <p:par>
                                <p:cTn id="47" presetID="1" presetClass="exit" presetSubtype="0" fill="hold" grpId="1" nodeType="withEffect">
                                  <p:stCondLst>
                                    <p:cond delay="0"/>
                                  </p:stCondLst>
                                  <p:childTnLst>
                                    <p:set>
                                      <p:cBhvr>
                                        <p:cTn id="48" dur="1" fill="hold">
                                          <p:stCondLst>
                                            <p:cond delay="0"/>
                                          </p:stCondLst>
                                        </p:cTn>
                                        <p:tgtEl>
                                          <p:spTgt spid="113768"/>
                                        </p:tgtEl>
                                        <p:attrNameLst>
                                          <p:attrName>style.visibility</p:attrName>
                                        </p:attrNameLst>
                                      </p:cBhvr>
                                      <p:to>
                                        <p:strVal val="hidden"/>
                                      </p:to>
                                    </p:set>
                                  </p:childTnLst>
                                </p:cTn>
                              </p:par>
                              <p:par>
                                <p:cTn id="49" presetID="1" presetClass="exit" presetSubtype="0" fill="hold" grpId="1" nodeType="withEffect">
                                  <p:stCondLst>
                                    <p:cond delay="0"/>
                                  </p:stCondLst>
                                  <p:childTnLst>
                                    <p:set>
                                      <p:cBhvr>
                                        <p:cTn id="50" dur="1" fill="hold">
                                          <p:stCondLst>
                                            <p:cond delay="0"/>
                                          </p:stCondLst>
                                        </p:cTn>
                                        <p:tgtEl>
                                          <p:spTgt spid="113767"/>
                                        </p:tgtEl>
                                        <p:attrNameLst>
                                          <p:attrName>style.visibility</p:attrName>
                                        </p:attrNameLst>
                                      </p:cBhvr>
                                      <p:to>
                                        <p:strVal val="hidden"/>
                                      </p:to>
                                    </p:set>
                                  </p:childTnLst>
                                </p:cTn>
                              </p:par>
                              <p:par>
                                <p:cTn id="51" presetID="1" presetClass="exit" presetSubtype="0" fill="hold" grpId="1" nodeType="withEffect">
                                  <p:stCondLst>
                                    <p:cond delay="0"/>
                                  </p:stCondLst>
                                  <p:childTnLst>
                                    <p:set>
                                      <p:cBhvr>
                                        <p:cTn id="52" dur="1" fill="hold">
                                          <p:stCondLst>
                                            <p:cond delay="0"/>
                                          </p:stCondLst>
                                        </p:cTn>
                                        <p:tgtEl>
                                          <p:spTgt spid="113766"/>
                                        </p:tgtEl>
                                        <p:attrNameLst>
                                          <p:attrName>style.visibility</p:attrName>
                                        </p:attrNameLst>
                                      </p:cBhvr>
                                      <p:to>
                                        <p:strVal val="hidden"/>
                                      </p:to>
                                    </p:set>
                                  </p:childTnLst>
                                </p:cTn>
                              </p:par>
                              <p:par>
                                <p:cTn id="53" presetID="1" presetClass="exit" presetSubtype="0" fill="hold" grpId="1" nodeType="withEffect">
                                  <p:stCondLst>
                                    <p:cond delay="0"/>
                                  </p:stCondLst>
                                  <p:childTnLst>
                                    <p:set>
                                      <p:cBhvr>
                                        <p:cTn id="54" dur="1" fill="hold">
                                          <p:stCondLst>
                                            <p:cond delay="0"/>
                                          </p:stCondLst>
                                        </p:cTn>
                                        <p:tgtEl>
                                          <p:spTgt spid="113752"/>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9" presetClass="entr" presetSubtype="0" fill="hold" grpId="0" nodeType="clickEffect">
                                  <p:stCondLst>
                                    <p:cond delay="0"/>
                                  </p:stCondLst>
                                  <p:childTnLst>
                                    <p:set>
                                      <p:cBhvr>
                                        <p:cTn id="58" dur="1" fill="hold">
                                          <p:stCondLst>
                                            <p:cond delay="0"/>
                                          </p:stCondLst>
                                        </p:cTn>
                                        <p:tgtEl>
                                          <p:spTgt spid="113765"/>
                                        </p:tgtEl>
                                        <p:attrNameLst>
                                          <p:attrName>style.visibility</p:attrName>
                                        </p:attrNameLst>
                                      </p:cBhvr>
                                      <p:to>
                                        <p:strVal val="visible"/>
                                      </p:to>
                                    </p:set>
                                    <p:animEffect transition="in" filter="dissolve">
                                      <p:cBhvr>
                                        <p:cTn id="59" dur="500"/>
                                        <p:tgtEl>
                                          <p:spTgt spid="113765"/>
                                        </p:tgtEl>
                                      </p:cBhvr>
                                    </p:animEffect>
                                  </p:childTnLst>
                                </p:cTn>
                              </p:par>
                            </p:childTnLst>
                          </p:cTn>
                        </p:par>
                        <p:par>
                          <p:cTn id="60" fill="hold">
                            <p:stCondLst>
                              <p:cond delay="500"/>
                            </p:stCondLst>
                            <p:childTnLst>
                              <p:par>
                                <p:cTn id="61" presetID="22" presetClass="entr" presetSubtype="2" fill="hold" grpId="0" nodeType="afterEffect">
                                  <p:stCondLst>
                                    <p:cond delay="0"/>
                                  </p:stCondLst>
                                  <p:childTnLst>
                                    <p:set>
                                      <p:cBhvr>
                                        <p:cTn id="62" dur="1" fill="hold">
                                          <p:stCondLst>
                                            <p:cond delay="0"/>
                                          </p:stCondLst>
                                        </p:cTn>
                                        <p:tgtEl>
                                          <p:spTgt spid="113773"/>
                                        </p:tgtEl>
                                        <p:attrNameLst>
                                          <p:attrName>style.visibility</p:attrName>
                                        </p:attrNameLst>
                                      </p:cBhvr>
                                      <p:to>
                                        <p:strVal val="visible"/>
                                      </p:to>
                                    </p:set>
                                    <p:animEffect transition="in" filter="wipe(right)">
                                      <p:cBhvr>
                                        <p:cTn id="63" dur="500"/>
                                        <p:tgtEl>
                                          <p:spTgt spid="113773"/>
                                        </p:tgtEl>
                                      </p:cBhvr>
                                    </p:animEffect>
                                  </p:childTnLst>
                                </p:cTn>
                              </p:par>
                            </p:childTnLst>
                          </p:cTn>
                        </p:par>
                        <p:par>
                          <p:cTn id="64" fill="hold">
                            <p:stCondLst>
                              <p:cond delay="1000"/>
                            </p:stCondLst>
                            <p:childTnLst>
                              <p:par>
                                <p:cTn id="65" presetID="22" presetClass="entr" presetSubtype="1" fill="hold" grpId="0" nodeType="afterEffect">
                                  <p:stCondLst>
                                    <p:cond delay="0"/>
                                  </p:stCondLst>
                                  <p:childTnLst>
                                    <p:set>
                                      <p:cBhvr>
                                        <p:cTn id="66" dur="1" fill="hold">
                                          <p:stCondLst>
                                            <p:cond delay="0"/>
                                          </p:stCondLst>
                                        </p:cTn>
                                        <p:tgtEl>
                                          <p:spTgt spid="113774"/>
                                        </p:tgtEl>
                                        <p:attrNameLst>
                                          <p:attrName>style.visibility</p:attrName>
                                        </p:attrNameLst>
                                      </p:cBhvr>
                                      <p:to>
                                        <p:strVal val="visible"/>
                                      </p:to>
                                    </p:set>
                                    <p:animEffect transition="in" filter="wipe(up)">
                                      <p:cBhvr>
                                        <p:cTn id="67" dur="500"/>
                                        <p:tgtEl>
                                          <p:spTgt spid="113774"/>
                                        </p:tgtEl>
                                      </p:cBhvr>
                                    </p:animEffect>
                                  </p:childTnLst>
                                </p:cTn>
                              </p:par>
                            </p:childTnLst>
                          </p:cTn>
                        </p:par>
                        <p:par>
                          <p:cTn id="68" fill="hold">
                            <p:stCondLst>
                              <p:cond delay="1500"/>
                            </p:stCondLst>
                            <p:childTnLst>
                              <p:par>
                                <p:cTn id="69" presetID="22" presetClass="entr" presetSubtype="1" fill="hold" grpId="0" nodeType="afterEffect">
                                  <p:stCondLst>
                                    <p:cond delay="0"/>
                                  </p:stCondLst>
                                  <p:childTnLst>
                                    <p:set>
                                      <p:cBhvr>
                                        <p:cTn id="70" dur="1" fill="hold">
                                          <p:stCondLst>
                                            <p:cond delay="0"/>
                                          </p:stCondLst>
                                        </p:cTn>
                                        <p:tgtEl>
                                          <p:spTgt spid="113775"/>
                                        </p:tgtEl>
                                        <p:attrNameLst>
                                          <p:attrName>style.visibility</p:attrName>
                                        </p:attrNameLst>
                                      </p:cBhvr>
                                      <p:to>
                                        <p:strVal val="visible"/>
                                      </p:to>
                                    </p:set>
                                    <p:animEffect transition="in" filter="wipe(up)">
                                      <p:cBhvr>
                                        <p:cTn id="71" dur="500"/>
                                        <p:tgtEl>
                                          <p:spTgt spid="113775"/>
                                        </p:tgtEl>
                                      </p:cBhvr>
                                    </p:animEffect>
                                  </p:childTnLst>
                                </p:cTn>
                              </p:par>
                            </p:childTnLst>
                          </p:cTn>
                        </p:par>
                        <p:par>
                          <p:cTn id="72" fill="hold">
                            <p:stCondLst>
                              <p:cond delay="2000"/>
                            </p:stCondLst>
                            <p:childTnLst>
                              <p:par>
                                <p:cTn id="73" presetID="22" presetClass="entr" presetSubtype="2" fill="hold" grpId="0" nodeType="afterEffect">
                                  <p:stCondLst>
                                    <p:cond delay="0"/>
                                  </p:stCondLst>
                                  <p:childTnLst>
                                    <p:set>
                                      <p:cBhvr>
                                        <p:cTn id="74" dur="1" fill="hold">
                                          <p:stCondLst>
                                            <p:cond delay="0"/>
                                          </p:stCondLst>
                                        </p:cTn>
                                        <p:tgtEl>
                                          <p:spTgt spid="113776"/>
                                        </p:tgtEl>
                                        <p:attrNameLst>
                                          <p:attrName>style.visibility</p:attrName>
                                        </p:attrNameLst>
                                      </p:cBhvr>
                                      <p:to>
                                        <p:strVal val="visible"/>
                                      </p:to>
                                    </p:set>
                                    <p:animEffect transition="in" filter="wipe(right)">
                                      <p:cBhvr>
                                        <p:cTn id="75" dur="500"/>
                                        <p:tgtEl>
                                          <p:spTgt spid="113776"/>
                                        </p:tgtEl>
                                      </p:cBhvr>
                                    </p:animEffect>
                                  </p:childTnLst>
                                </p:cTn>
                              </p:par>
                            </p:childTnLst>
                          </p:cTn>
                        </p:par>
                        <p:par>
                          <p:cTn id="76" fill="hold">
                            <p:stCondLst>
                              <p:cond delay="2500"/>
                            </p:stCondLst>
                            <p:childTnLst>
                              <p:par>
                                <p:cTn id="77" presetID="22" presetClass="entr" presetSubtype="4" fill="hold" grpId="0" nodeType="afterEffect">
                                  <p:stCondLst>
                                    <p:cond delay="0"/>
                                  </p:stCondLst>
                                  <p:childTnLst>
                                    <p:set>
                                      <p:cBhvr>
                                        <p:cTn id="78" dur="1" fill="hold">
                                          <p:stCondLst>
                                            <p:cond delay="0"/>
                                          </p:stCondLst>
                                        </p:cTn>
                                        <p:tgtEl>
                                          <p:spTgt spid="113780"/>
                                        </p:tgtEl>
                                        <p:attrNameLst>
                                          <p:attrName>style.visibility</p:attrName>
                                        </p:attrNameLst>
                                      </p:cBhvr>
                                      <p:to>
                                        <p:strVal val="visible"/>
                                      </p:to>
                                    </p:set>
                                    <p:animEffect transition="in" filter="wipe(down)">
                                      <p:cBhvr>
                                        <p:cTn id="79" dur="500"/>
                                        <p:tgtEl>
                                          <p:spTgt spid="113780"/>
                                        </p:tgtEl>
                                      </p:cBhvr>
                                    </p:animEffect>
                                  </p:childTnLst>
                                </p:cTn>
                              </p:par>
                              <p:par>
                                <p:cTn id="80" presetID="22" presetClass="entr" presetSubtype="4" fill="hold" grpId="0" nodeType="withEffect">
                                  <p:stCondLst>
                                    <p:cond delay="0"/>
                                  </p:stCondLst>
                                  <p:childTnLst>
                                    <p:set>
                                      <p:cBhvr>
                                        <p:cTn id="81" dur="1" fill="hold">
                                          <p:stCondLst>
                                            <p:cond delay="0"/>
                                          </p:stCondLst>
                                        </p:cTn>
                                        <p:tgtEl>
                                          <p:spTgt spid="113781"/>
                                        </p:tgtEl>
                                        <p:attrNameLst>
                                          <p:attrName>style.visibility</p:attrName>
                                        </p:attrNameLst>
                                      </p:cBhvr>
                                      <p:to>
                                        <p:strVal val="visible"/>
                                      </p:to>
                                    </p:set>
                                    <p:animEffect transition="in" filter="wipe(down)">
                                      <p:cBhvr>
                                        <p:cTn id="82" dur="500"/>
                                        <p:tgtEl>
                                          <p:spTgt spid="113781"/>
                                        </p:tgtEl>
                                      </p:cBhvr>
                                    </p:animEffect>
                                  </p:childTnLst>
                                </p:cTn>
                              </p:par>
                            </p:childTnLst>
                          </p:cTn>
                        </p:par>
                        <p:par>
                          <p:cTn id="83" fill="hold">
                            <p:stCondLst>
                              <p:cond delay="3000"/>
                            </p:stCondLst>
                            <p:childTnLst>
                              <p:par>
                                <p:cTn id="84" presetID="1" presetClass="exit" presetSubtype="0" fill="hold" grpId="1" nodeType="afterEffect">
                                  <p:stCondLst>
                                    <p:cond delay="0"/>
                                  </p:stCondLst>
                                  <p:childTnLst>
                                    <p:set>
                                      <p:cBhvr>
                                        <p:cTn id="85" dur="1" fill="hold">
                                          <p:stCondLst>
                                            <p:cond delay="0"/>
                                          </p:stCondLst>
                                        </p:cTn>
                                        <p:tgtEl>
                                          <p:spTgt spid="113773"/>
                                        </p:tgtEl>
                                        <p:attrNameLst>
                                          <p:attrName>style.visibility</p:attrName>
                                        </p:attrNameLst>
                                      </p:cBhvr>
                                      <p:to>
                                        <p:strVal val="hidden"/>
                                      </p:to>
                                    </p:set>
                                  </p:childTnLst>
                                </p:cTn>
                              </p:par>
                              <p:par>
                                <p:cTn id="86" presetID="1" presetClass="exit" presetSubtype="0" fill="hold" grpId="1" nodeType="withEffect">
                                  <p:stCondLst>
                                    <p:cond delay="0"/>
                                  </p:stCondLst>
                                  <p:childTnLst>
                                    <p:set>
                                      <p:cBhvr>
                                        <p:cTn id="87" dur="1" fill="hold">
                                          <p:stCondLst>
                                            <p:cond delay="0"/>
                                          </p:stCondLst>
                                        </p:cTn>
                                        <p:tgtEl>
                                          <p:spTgt spid="113775"/>
                                        </p:tgtEl>
                                        <p:attrNameLst>
                                          <p:attrName>style.visibility</p:attrName>
                                        </p:attrNameLst>
                                      </p:cBhvr>
                                      <p:to>
                                        <p:strVal val="hidden"/>
                                      </p:to>
                                    </p:set>
                                  </p:childTnLst>
                                </p:cTn>
                              </p:par>
                              <p:par>
                                <p:cTn id="88" presetID="1" presetClass="exit" presetSubtype="0" fill="hold" grpId="1" nodeType="withEffect">
                                  <p:stCondLst>
                                    <p:cond delay="0"/>
                                  </p:stCondLst>
                                  <p:childTnLst>
                                    <p:set>
                                      <p:cBhvr>
                                        <p:cTn id="89" dur="1" fill="hold">
                                          <p:stCondLst>
                                            <p:cond delay="0"/>
                                          </p:stCondLst>
                                        </p:cTn>
                                        <p:tgtEl>
                                          <p:spTgt spid="113774"/>
                                        </p:tgtEl>
                                        <p:attrNameLst>
                                          <p:attrName>style.visibility</p:attrName>
                                        </p:attrNameLst>
                                      </p:cBhvr>
                                      <p:to>
                                        <p:strVal val="hidden"/>
                                      </p:to>
                                    </p:set>
                                  </p:childTnLst>
                                </p:cTn>
                              </p:par>
                              <p:par>
                                <p:cTn id="90" presetID="1" presetClass="exit" presetSubtype="0" fill="hold" grpId="1" nodeType="withEffect">
                                  <p:stCondLst>
                                    <p:cond delay="0"/>
                                  </p:stCondLst>
                                  <p:childTnLst>
                                    <p:set>
                                      <p:cBhvr>
                                        <p:cTn id="91" dur="1" fill="hold">
                                          <p:stCondLst>
                                            <p:cond delay="0"/>
                                          </p:stCondLst>
                                        </p:cTn>
                                        <p:tgtEl>
                                          <p:spTgt spid="113776"/>
                                        </p:tgtEl>
                                        <p:attrNameLst>
                                          <p:attrName>style.visibility</p:attrName>
                                        </p:attrNameLst>
                                      </p:cBhvr>
                                      <p:to>
                                        <p:strVal val="hidden"/>
                                      </p:to>
                                    </p:set>
                                  </p:childTnLst>
                                </p:cTn>
                              </p:par>
                              <p:par>
                                <p:cTn id="92" presetID="1" presetClass="exit" presetSubtype="0" fill="hold" grpId="1" nodeType="withEffect">
                                  <p:stCondLst>
                                    <p:cond delay="0"/>
                                  </p:stCondLst>
                                  <p:childTnLst>
                                    <p:set>
                                      <p:cBhvr>
                                        <p:cTn id="93" dur="1" fill="hold">
                                          <p:stCondLst>
                                            <p:cond delay="0"/>
                                          </p:stCondLst>
                                        </p:cTn>
                                        <p:tgtEl>
                                          <p:spTgt spid="113780"/>
                                        </p:tgtEl>
                                        <p:attrNameLst>
                                          <p:attrName>style.visibility</p:attrName>
                                        </p:attrNameLst>
                                      </p:cBhvr>
                                      <p:to>
                                        <p:strVal val="hidden"/>
                                      </p:to>
                                    </p:set>
                                  </p:childTnLst>
                                </p:cTn>
                              </p:par>
                              <p:par>
                                <p:cTn id="94" presetID="1" presetClass="exit" presetSubtype="0" fill="hold" grpId="1" nodeType="withEffect">
                                  <p:stCondLst>
                                    <p:cond delay="0"/>
                                  </p:stCondLst>
                                  <p:childTnLst>
                                    <p:set>
                                      <p:cBhvr>
                                        <p:cTn id="95" dur="1" fill="hold">
                                          <p:stCondLst>
                                            <p:cond delay="0"/>
                                          </p:stCondLst>
                                        </p:cTn>
                                        <p:tgtEl>
                                          <p:spTgt spid="113781"/>
                                        </p:tgtEl>
                                        <p:attrNameLst>
                                          <p:attrName>style.visibility</p:attrName>
                                        </p:attrNameLst>
                                      </p:cBhvr>
                                      <p:to>
                                        <p:strVal val="hidden"/>
                                      </p:to>
                                    </p:set>
                                  </p:childTnLst>
                                </p:cTn>
                              </p:par>
                            </p:childTnLst>
                          </p:cTn>
                        </p:par>
                        <p:par>
                          <p:cTn id="96" fill="hold">
                            <p:stCondLst>
                              <p:cond delay="3000"/>
                            </p:stCondLst>
                            <p:childTnLst>
                              <p:par>
                                <p:cTn id="97" presetID="22" presetClass="entr" presetSubtype="4" fill="hold" grpId="0" nodeType="afterEffect">
                                  <p:stCondLst>
                                    <p:cond delay="0"/>
                                  </p:stCondLst>
                                  <p:childTnLst>
                                    <p:set>
                                      <p:cBhvr>
                                        <p:cTn id="98" dur="1" fill="hold">
                                          <p:stCondLst>
                                            <p:cond delay="0"/>
                                          </p:stCondLst>
                                        </p:cTn>
                                        <p:tgtEl>
                                          <p:spTgt spid="113782"/>
                                        </p:tgtEl>
                                        <p:attrNameLst>
                                          <p:attrName>style.visibility</p:attrName>
                                        </p:attrNameLst>
                                      </p:cBhvr>
                                      <p:to>
                                        <p:strVal val="visible"/>
                                      </p:to>
                                    </p:set>
                                    <p:animEffect transition="in" filter="wipe(down)">
                                      <p:cBhvr>
                                        <p:cTn id="99" dur="500"/>
                                        <p:tgtEl>
                                          <p:spTgt spid="113782"/>
                                        </p:tgtEl>
                                      </p:cBhvr>
                                    </p:animEffect>
                                  </p:childTnLst>
                                </p:cTn>
                              </p:par>
                              <p:par>
                                <p:cTn id="100" presetID="22" presetClass="entr" presetSubtype="4" fill="hold" grpId="0" nodeType="withEffect">
                                  <p:stCondLst>
                                    <p:cond delay="0"/>
                                  </p:stCondLst>
                                  <p:childTnLst>
                                    <p:set>
                                      <p:cBhvr>
                                        <p:cTn id="101" dur="1" fill="hold">
                                          <p:stCondLst>
                                            <p:cond delay="0"/>
                                          </p:stCondLst>
                                        </p:cTn>
                                        <p:tgtEl>
                                          <p:spTgt spid="113783"/>
                                        </p:tgtEl>
                                        <p:attrNameLst>
                                          <p:attrName>style.visibility</p:attrName>
                                        </p:attrNameLst>
                                      </p:cBhvr>
                                      <p:to>
                                        <p:strVal val="visible"/>
                                      </p:to>
                                    </p:set>
                                    <p:animEffect transition="in" filter="wipe(down)">
                                      <p:cBhvr>
                                        <p:cTn id="102" dur="500"/>
                                        <p:tgtEl>
                                          <p:spTgt spid="113783"/>
                                        </p:tgtEl>
                                      </p:cBhvr>
                                    </p:animEffect>
                                  </p:childTnLst>
                                </p:cTn>
                              </p:par>
                            </p:childTnLst>
                          </p:cTn>
                        </p:par>
                      </p:childTnLst>
                    </p:cTn>
                  </p:par>
                  <p:par>
                    <p:cTn id="103" fill="hold">
                      <p:stCondLst>
                        <p:cond delay="indefinite"/>
                      </p:stCondLst>
                      <p:childTnLst>
                        <p:par>
                          <p:cTn id="104" fill="hold">
                            <p:stCondLst>
                              <p:cond delay="0"/>
                            </p:stCondLst>
                            <p:childTnLst>
                              <p:par>
                                <p:cTn id="105" presetID="9" presetClass="entr" presetSubtype="0" fill="hold" grpId="0" nodeType="clickEffect">
                                  <p:stCondLst>
                                    <p:cond delay="0"/>
                                  </p:stCondLst>
                                  <p:childTnLst>
                                    <p:set>
                                      <p:cBhvr>
                                        <p:cTn id="106" dur="1" fill="hold">
                                          <p:stCondLst>
                                            <p:cond delay="0"/>
                                          </p:stCondLst>
                                        </p:cTn>
                                        <p:tgtEl>
                                          <p:spTgt spid="113764"/>
                                        </p:tgtEl>
                                        <p:attrNameLst>
                                          <p:attrName>style.visibility</p:attrName>
                                        </p:attrNameLst>
                                      </p:cBhvr>
                                      <p:to>
                                        <p:strVal val="visible"/>
                                      </p:to>
                                    </p:set>
                                    <p:animEffect transition="in" filter="dissolve">
                                      <p:cBhvr>
                                        <p:cTn id="107" dur="500"/>
                                        <p:tgtEl>
                                          <p:spTgt spid="113764"/>
                                        </p:tgtEl>
                                      </p:cBhvr>
                                    </p:animEffect>
                                  </p:childTnLst>
                                </p:cTn>
                              </p:par>
                            </p:childTnLst>
                          </p:cTn>
                        </p:par>
                        <p:par>
                          <p:cTn id="108" fill="hold">
                            <p:stCondLst>
                              <p:cond delay="500"/>
                            </p:stCondLst>
                            <p:childTnLst>
                              <p:par>
                                <p:cTn id="109" presetID="22" presetClass="entr" presetSubtype="2" fill="hold" grpId="0" nodeType="afterEffect">
                                  <p:stCondLst>
                                    <p:cond delay="0"/>
                                  </p:stCondLst>
                                  <p:childTnLst>
                                    <p:set>
                                      <p:cBhvr>
                                        <p:cTn id="110" dur="1" fill="hold">
                                          <p:stCondLst>
                                            <p:cond delay="0"/>
                                          </p:stCondLst>
                                        </p:cTn>
                                        <p:tgtEl>
                                          <p:spTgt spid="113784"/>
                                        </p:tgtEl>
                                        <p:attrNameLst>
                                          <p:attrName>style.visibility</p:attrName>
                                        </p:attrNameLst>
                                      </p:cBhvr>
                                      <p:to>
                                        <p:strVal val="visible"/>
                                      </p:to>
                                    </p:set>
                                    <p:animEffect transition="in" filter="wipe(right)">
                                      <p:cBhvr>
                                        <p:cTn id="111" dur="500"/>
                                        <p:tgtEl>
                                          <p:spTgt spid="113784"/>
                                        </p:tgtEl>
                                      </p:cBhvr>
                                    </p:animEffect>
                                  </p:childTnLst>
                                </p:cTn>
                              </p:par>
                            </p:childTnLst>
                          </p:cTn>
                        </p:par>
                        <p:par>
                          <p:cTn id="112" fill="hold">
                            <p:stCondLst>
                              <p:cond delay="1000"/>
                            </p:stCondLst>
                            <p:childTnLst>
                              <p:par>
                                <p:cTn id="113" presetID="22" presetClass="entr" presetSubtype="2" fill="hold" grpId="0" nodeType="afterEffect">
                                  <p:stCondLst>
                                    <p:cond delay="0"/>
                                  </p:stCondLst>
                                  <p:childTnLst>
                                    <p:set>
                                      <p:cBhvr>
                                        <p:cTn id="114" dur="1" fill="hold">
                                          <p:stCondLst>
                                            <p:cond delay="0"/>
                                          </p:stCondLst>
                                        </p:cTn>
                                        <p:tgtEl>
                                          <p:spTgt spid="113785"/>
                                        </p:tgtEl>
                                        <p:attrNameLst>
                                          <p:attrName>style.visibility</p:attrName>
                                        </p:attrNameLst>
                                      </p:cBhvr>
                                      <p:to>
                                        <p:strVal val="visible"/>
                                      </p:to>
                                    </p:set>
                                    <p:animEffect transition="in" filter="wipe(right)">
                                      <p:cBhvr>
                                        <p:cTn id="115" dur="500"/>
                                        <p:tgtEl>
                                          <p:spTgt spid="113785"/>
                                        </p:tgtEl>
                                      </p:cBhvr>
                                    </p:animEffect>
                                  </p:childTnLst>
                                </p:cTn>
                              </p:par>
                            </p:childTnLst>
                          </p:cTn>
                        </p:par>
                        <p:par>
                          <p:cTn id="116" fill="hold">
                            <p:stCondLst>
                              <p:cond delay="1500"/>
                            </p:stCondLst>
                            <p:childTnLst>
                              <p:par>
                                <p:cTn id="117" presetID="22" presetClass="entr" presetSubtype="1" fill="hold" grpId="0" nodeType="afterEffect">
                                  <p:stCondLst>
                                    <p:cond delay="0"/>
                                  </p:stCondLst>
                                  <p:childTnLst>
                                    <p:set>
                                      <p:cBhvr>
                                        <p:cTn id="118" dur="1" fill="hold">
                                          <p:stCondLst>
                                            <p:cond delay="0"/>
                                          </p:stCondLst>
                                        </p:cTn>
                                        <p:tgtEl>
                                          <p:spTgt spid="113786"/>
                                        </p:tgtEl>
                                        <p:attrNameLst>
                                          <p:attrName>style.visibility</p:attrName>
                                        </p:attrNameLst>
                                      </p:cBhvr>
                                      <p:to>
                                        <p:strVal val="visible"/>
                                      </p:to>
                                    </p:set>
                                    <p:animEffect transition="in" filter="wipe(up)">
                                      <p:cBhvr>
                                        <p:cTn id="119" dur="500"/>
                                        <p:tgtEl>
                                          <p:spTgt spid="113786"/>
                                        </p:tgtEl>
                                      </p:cBhvr>
                                    </p:animEffect>
                                  </p:childTnLst>
                                </p:cTn>
                              </p:par>
                            </p:childTnLst>
                          </p:cTn>
                        </p:par>
                        <p:par>
                          <p:cTn id="120" fill="hold">
                            <p:stCondLst>
                              <p:cond delay="2000"/>
                            </p:stCondLst>
                            <p:childTnLst>
                              <p:par>
                                <p:cTn id="121" presetID="22" presetClass="entr" presetSubtype="2" fill="hold" grpId="0" nodeType="afterEffect">
                                  <p:stCondLst>
                                    <p:cond delay="0"/>
                                  </p:stCondLst>
                                  <p:childTnLst>
                                    <p:set>
                                      <p:cBhvr>
                                        <p:cTn id="122" dur="1" fill="hold">
                                          <p:stCondLst>
                                            <p:cond delay="0"/>
                                          </p:stCondLst>
                                        </p:cTn>
                                        <p:tgtEl>
                                          <p:spTgt spid="113787"/>
                                        </p:tgtEl>
                                        <p:attrNameLst>
                                          <p:attrName>style.visibility</p:attrName>
                                        </p:attrNameLst>
                                      </p:cBhvr>
                                      <p:to>
                                        <p:strVal val="visible"/>
                                      </p:to>
                                    </p:set>
                                    <p:animEffect transition="in" filter="wipe(right)">
                                      <p:cBhvr>
                                        <p:cTn id="123" dur="500"/>
                                        <p:tgtEl>
                                          <p:spTgt spid="113787"/>
                                        </p:tgtEl>
                                      </p:cBhvr>
                                    </p:animEffect>
                                  </p:childTnLst>
                                </p:cTn>
                              </p:par>
                            </p:childTnLst>
                          </p:cTn>
                        </p:par>
                        <p:par>
                          <p:cTn id="124" fill="hold">
                            <p:stCondLst>
                              <p:cond delay="2500"/>
                            </p:stCondLst>
                            <p:childTnLst>
                              <p:par>
                                <p:cTn id="125" presetID="22" presetClass="entr" presetSubtype="2" fill="hold" grpId="0" nodeType="afterEffect">
                                  <p:stCondLst>
                                    <p:cond delay="0"/>
                                  </p:stCondLst>
                                  <p:childTnLst>
                                    <p:set>
                                      <p:cBhvr>
                                        <p:cTn id="126" dur="1" fill="hold">
                                          <p:stCondLst>
                                            <p:cond delay="0"/>
                                          </p:stCondLst>
                                        </p:cTn>
                                        <p:tgtEl>
                                          <p:spTgt spid="113788"/>
                                        </p:tgtEl>
                                        <p:attrNameLst>
                                          <p:attrName>style.visibility</p:attrName>
                                        </p:attrNameLst>
                                      </p:cBhvr>
                                      <p:to>
                                        <p:strVal val="visible"/>
                                      </p:to>
                                    </p:set>
                                    <p:animEffect transition="in" filter="wipe(right)">
                                      <p:cBhvr>
                                        <p:cTn id="127" dur="500"/>
                                        <p:tgtEl>
                                          <p:spTgt spid="113788"/>
                                        </p:tgtEl>
                                      </p:cBhvr>
                                    </p:animEffect>
                                  </p:childTnLst>
                                </p:cTn>
                              </p:par>
                              <p:par>
                                <p:cTn id="128" presetID="22" presetClass="entr" presetSubtype="2" fill="hold" grpId="0" nodeType="withEffect">
                                  <p:stCondLst>
                                    <p:cond delay="0"/>
                                  </p:stCondLst>
                                  <p:childTnLst>
                                    <p:set>
                                      <p:cBhvr>
                                        <p:cTn id="129" dur="1" fill="hold">
                                          <p:stCondLst>
                                            <p:cond delay="0"/>
                                          </p:stCondLst>
                                        </p:cTn>
                                        <p:tgtEl>
                                          <p:spTgt spid="113789"/>
                                        </p:tgtEl>
                                        <p:attrNameLst>
                                          <p:attrName>style.visibility</p:attrName>
                                        </p:attrNameLst>
                                      </p:cBhvr>
                                      <p:to>
                                        <p:strVal val="visible"/>
                                      </p:to>
                                    </p:set>
                                    <p:animEffect transition="in" filter="wipe(right)">
                                      <p:cBhvr>
                                        <p:cTn id="130" dur="500"/>
                                        <p:tgtEl>
                                          <p:spTgt spid="113789"/>
                                        </p:tgtEl>
                                      </p:cBhvr>
                                    </p:animEffect>
                                  </p:childTnLst>
                                </p:cTn>
                              </p:par>
                            </p:childTnLst>
                          </p:cTn>
                        </p:par>
                        <p:par>
                          <p:cTn id="131" fill="hold">
                            <p:stCondLst>
                              <p:cond delay="3000"/>
                            </p:stCondLst>
                            <p:childTnLst>
                              <p:par>
                                <p:cTn id="132" presetID="22" presetClass="entr" presetSubtype="4" fill="hold" grpId="0" nodeType="afterEffect">
                                  <p:stCondLst>
                                    <p:cond delay="0"/>
                                  </p:stCondLst>
                                  <p:childTnLst>
                                    <p:set>
                                      <p:cBhvr>
                                        <p:cTn id="133" dur="1" fill="hold">
                                          <p:stCondLst>
                                            <p:cond delay="0"/>
                                          </p:stCondLst>
                                        </p:cTn>
                                        <p:tgtEl>
                                          <p:spTgt spid="113790"/>
                                        </p:tgtEl>
                                        <p:attrNameLst>
                                          <p:attrName>style.visibility</p:attrName>
                                        </p:attrNameLst>
                                      </p:cBhvr>
                                      <p:to>
                                        <p:strVal val="visible"/>
                                      </p:to>
                                    </p:set>
                                    <p:animEffect transition="in" filter="wipe(down)">
                                      <p:cBhvr>
                                        <p:cTn id="134" dur="500"/>
                                        <p:tgtEl>
                                          <p:spTgt spid="113790"/>
                                        </p:tgtEl>
                                      </p:cBhvr>
                                    </p:animEffect>
                                  </p:childTnLst>
                                </p:cTn>
                              </p:par>
                              <p:par>
                                <p:cTn id="135" presetID="22" presetClass="entr" presetSubtype="4" fill="hold" grpId="0" nodeType="withEffect">
                                  <p:stCondLst>
                                    <p:cond delay="0"/>
                                  </p:stCondLst>
                                  <p:childTnLst>
                                    <p:set>
                                      <p:cBhvr>
                                        <p:cTn id="136" dur="1" fill="hold">
                                          <p:stCondLst>
                                            <p:cond delay="0"/>
                                          </p:stCondLst>
                                        </p:cTn>
                                        <p:tgtEl>
                                          <p:spTgt spid="113791"/>
                                        </p:tgtEl>
                                        <p:attrNameLst>
                                          <p:attrName>style.visibility</p:attrName>
                                        </p:attrNameLst>
                                      </p:cBhvr>
                                      <p:to>
                                        <p:strVal val="visible"/>
                                      </p:to>
                                    </p:set>
                                    <p:animEffect transition="in" filter="wipe(down)">
                                      <p:cBhvr>
                                        <p:cTn id="137" dur="500"/>
                                        <p:tgtEl>
                                          <p:spTgt spid="113791"/>
                                        </p:tgtEl>
                                      </p:cBhvr>
                                    </p:animEffect>
                                  </p:childTnLst>
                                </p:cTn>
                              </p:par>
                            </p:childTnLst>
                          </p:cTn>
                        </p:par>
                        <p:par>
                          <p:cTn id="138" fill="hold">
                            <p:stCondLst>
                              <p:cond delay="3500"/>
                            </p:stCondLst>
                            <p:childTnLst>
                              <p:par>
                                <p:cTn id="139" presetID="1" presetClass="exit" presetSubtype="0" fill="hold" grpId="1" nodeType="afterEffect">
                                  <p:stCondLst>
                                    <p:cond delay="0"/>
                                  </p:stCondLst>
                                  <p:childTnLst>
                                    <p:set>
                                      <p:cBhvr>
                                        <p:cTn id="140" dur="1" fill="hold">
                                          <p:stCondLst>
                                            <p:cond delay="0"/>
                                          </p:stCondLst>
                                        </p:cTn>
                                        <p:tgtEl>
                                          <p:spTgt spid="113784"/>
                                        </p:tgtEl>
                                        <p:attrNameLst>
                                          <p:attrName>style.visibility</p:attrName>
                                        </p:attrNameLst>
                                      </p:cBhvr>
                                      <p:to>
                                        <p:strVal val="hidden"/>
                                      </p:to>
                                    </p:set>
                                  </p:childTnLst>
                                </p:cTn>
                              </p:par>
                              <p:par>
                                <p:cTn id="141" presetID="1" presetClass="exit" presetSubtype="0" fill="hold" grpId="1" nodeType="withEffect">
                                  <p:stCondLst>
                                    <p:cond delay="0"/>
                                  </p:stCondLst>
                                  <p:childTnLst>
                                    <p:set>
                                      <p:cBhvr>
                                        <p:cTn id="142" dur="1" fill="hold">
                                          <p:stCondLst>
                                            <p:cond delay="0"/>
                                          </p:stCondLst>
                                        </p:cTn>
                                        <p:tgtEl>
                                          <p:spTgt spid="113785"/>
                                        </p:tgtEl>
                                        <p:attrNameLst>
                                          <p:attrName>style.visibility</p:attrName>
                                        </p:attrNameLst>
                                      </p:cBhvr>
                                      <p:to>
                                        <p:strVal val="hidden"/>
                                      </p:to>
                                    </p:set>
                                  </p:childTnLst>
                                </p:cTn>
                              </p:par>
                              <p:par>
                                <p:cTn id="143" presetID="1" presetClass="exit" presetSubtype="0" fill="hold" grpId="1" nodeType="withEffect">
                                  <p:stCondLst>
                                    <p:cond delay="0"/>
                                  </p:stCondLst>
                                  <p:childTnLst>
                                    <p:set>
                                      <p:cBhvr>
                                        <p:cTn id="144" dur="1" fill="hold">
                                          <p:stCondLst>
                                            <p:cond delay="0"/>
                                          </p:stCondLst>
                                        </p:cTn>
                                        <p:tgtEl>
                                          <p:spTgt spid="113786"/>
                                        </p:tgtEl>
                                        <p:attrNameLst>
                                          <p:attrName>style.visibility</p:attrName>
                                        </p:attrNameLst>
                                      </p:cBhvr>
                                      <p:to>
                                        <p:strVal val="hidden"/>
                                      </p:to>
                                    </p:set>
                                  </p:childTnLst>
                                </p:cTn>
                              </p:par>
                              <p:par>
                                <p:cTn id="145" presetID="1" presetClass="exit" presetSubtype="0" fill="hold" grpId="1" nodeType="withEffect">
                                  <p:stCondLst>
                                    <p:cond delay="0"/>
                                  </p:stCondLst>
                                  <p:childTnLst>
                                    <p:set>
                                      <p:cBhvr>
                                        <p:cTn id="146" dur="1" fill="hold">
                                          <p:stCondLst>
                                            <p:cond delay="0"/>
                                          </p:stCondLst>
                                        </p:cTn>
                                        <p:tgtEl>
                                          <p:spTgt spid="113787"/>
                                        </p:tgtEl>
                                        <p:attrNameLst>
                                          <p:attrName>style.visibility</p:attrName>
                                        </p:attrNameLst>
                                      </p:cBhvr>
                                      <p:to>
                                        <p:strVal val="hidden"/>
                                      </p:to>
                                    </p:set>
                                  </p:childTnLst>
                                </p:cTn>
                              </p:par>
                            </p:childTnLst>
                          </p:cTn>
                        </p:par>
                        <p:par>
                          <p:cTn id="147" fill="hold">
                            <p:stCondLst>
                              <p:cond delay="3500"/>
                            </p:stCondLst>
                            <p:childTnLst>
                              <p:par>
                                <p:cTn id="148" presetID="1" presetClass="exit" presetSubtype="0" fill="hold" grpId="1" nodeType="afterEffect">
                                  <p:stCondLst>
                                    <p:cond delay="0"/>
                                  </p:stCondLst>
                                  <p:childTnLst>
                                    <p:set>
                                      <p:cBhvr>
                                        <p:cTn id="149" dur="1" fill="hold">
                                          <p:stCondLst>
                                            <p:cond delay="0"/>
                                          </p:stCondLst>
                                        </p:cTn>
                                        <p:tgtEl>
                                          <p:spTgt spid="113788"/>
                                        </p:tgtEl>
                                        <p:attrNameLst>
                                          <p:attrName>style.visibility</p:attrName>
                                        </p:attrNameLst>
                                      </p:cBhvr>
                                      <p:to>
                                        <p:strVal val="hidden"/>
                                      </p:to>
                                    </p:set>
                                  </p:childTnLst>
                                </p:cTn>
                              </p:par>
                              <p:par>
                                <p:cTn id="150" presetID="1" presetClass="exit" presetSubtype="0" fill="hold" grpId="1" nodeType="withEffect">
                                  <p:stCondLst>
                                    <p:cond delay="0"/>
                                  </p:stCondLst>
                                  <p:childTnLst>
                                    <p:set>
                                      <p:cBhvr>
                                        <p:cTn id="151" dur="1" fill="hold">
                                          <p:stCondLst>
                                            <p:cond delay="0"/>
                                          </p:stCondLst>
                                        </p:cTn>
                                        <p:tgtEl>
                                          <p:spTgt spid="113789"/>
                                        </p:tgtEl>
                                        <p:attrNameLst>
                                          <p:attrName>style.visibility</p:attrName>
                                        </p:attrNameLst>
                                      </p:cBhvr>
                                      <p:to>
                                        <p:strVal val="hidden"/>
                                      </p:to>
                                    </p:set>
                                  </p:childTnLst>
                                </p:cTn>
                              </p:par>
                            </p:childTnLst>
                          </p:cTn>
                        </p:par>
                        <p:par>
                          <p:cTn id="152" fill="hold">
                            <p:stCondLst>
                              <p:cond delay="3500"/>
                            </p:stCondLst>
                            <p:childTnLst>
                              <p:par>
                                <p:cTn id="153" presetID="20" presetClass="entr" presetSubtype="0" fill="hold" grpId="0" nodeType="afterEffect">
                                  <p:stCondLst>
                                    <p:cond delay="0"/>
                                  </p:stCondLst>
                                  <p:childTnLst>
                                    <p:set>
                                      <p:cBhvr>
                                        <p:cTn id="154" dur="1" fill="hold">
                                          <p:stCondLst>
                                            <p:cond delay="0"/>
                                          </p:stCondLst>
                                        </p:cTn>
                                        <p:tgtEl>
                                          <p:spTgt spid="113792"/>
                                        </p:tgtEl>
                                        <p:attrNameLst>
                                          <p:attrName>style.visibility</p:attrName>
                                        </p:attrNameLst>
                                      </p:cBhvr>
                                      <p:to>
                                        <p:strVal val="visible"/>
                                      </p:to>
                                    </p:set>
                                    <p:animEffect transition="in" filter="wedge">
                                      <p:cBhvr>
                                        <p:cTn id="155" dur="2000"/>
                                        <p:tgtEl>
                                          <p:spTgt spid="1137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763" grpId="0" animBg="1"/>
      <p:bldP spid="113764" grpId="0" animBg="1"/>
      <p:bldP spid="113765" grpId="0" animBg="1"/>
      <p:bldP spid="113752" grpId="0" animBg="1"/>
      <p:bldP spid="113752" grpId="1" animBg="1"/>
      <p:bldP spid="113766" grpId="0" animBg="1"/>
      <p:bldP spid="113766" grpId="1" animBg="1"/>
      <p:bldP spid="113767" grpId="0" animBg="1"/>
      <p:bldP spid="113767" grpId="1" animBg="1"/>
      <p:bldP spid="113768" grpId="0" animBg="1"/>
      <p:bldP spid="113768" grpId="1" animBg="1"/>
      <p:bldP spid="113769" grpId="0" animBg="1"/>
      <p:bldP spid="113769" grpId="1" animBg="1"/>
      <p:bldP spid="113770" grpId="0" animBg="1"/>
      <p:bldP spid="113770" grpId="1" animBg="1"/>
      <p:bldP spid="113771" grpId="0" animBg="1"/>
      <p:bldP spid="113772" grpId="0" animBg="1"/>
      <p:bldP spid="113773" grpId="0" animBg="1"/>
      <p:bldP spid="113773" grpId="1" animBg="1"/>
      <p:bldP spid="113774" grpId="0" animBg="1"/>
      <p:bldP spid="113774" grpId="1" animBg="1"/>
      <p:bldP spid="113775" grpId="0" animBg="1"/>
      <p:bldP spid="113775" grpId="1" animBg="1"/>
      <p:bldP spid="113776" grpId="0" animBg="1"/>
      <p:bldP spid="113776" grpId="1" animBg="1"/>
      <p:bldP spid="113780" grpId="0" animBg="1"/>
      <p:bldP spid="113780" grpId="1" animBg="1"/>
      <p:bldP spid="113781" grpId="0" animBg="1"/>
      <p:bldP spid="113781" grpId="1" animBg="1"/>
      <p:bldP spid="113782" grpId="0" animBg="1"/>
      <p:bldP spid="113783" grpId="0" animBg="1"/>
      <p:bldP spid="113784" grpId="0" animBg="1"/>
      <p:bldP spid="113784" grpId="1" animBg="1"/>
      <p:bldP spid="113785" grpId="0" animBg="1"/>
      <p:bldP spid="113785" grpId="1" animBg="1"/>
      <p:bldP spid="113786" grpId="0" animBg="1"/>
      <p:bldP spid="113786" grpId="1" animBg="1"/>
      <p:bldP spid="113787" grpId="0" animBg="1"/>
      <p:bldP spid="113787" grpId="1" animBg="1"/>
      <p:bldP spid="113788" grpId="0" animBg="1"/>
      <p:bldP spid="113788" grpId="1" animBg="1"/>
      <p:bldP spid="113789" grpId="0" animBg="1"/>
      <p:bldP spid="113789" grpId="1" animBg="1"/>
      <p:bldP spid="113790" grpId="0" animBg="1"/>
      <p:bldP spid="113791" grpId="0" animBg="1"/>
      <p:bldP spid="113792"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114_1461"/>
          <p:cNvPicPr>
            <a:picLocks noChangeAspect="1" noChangeArrowheads="1"/>
          </p:cNvPicPr>
          <p:nvPr/>
        </p:nvPicPr>
        <p:blipFill>
          <a:blip r:embed="rId3" cstate="print"/>
          <a:srcRect/>
          <a:stretch>
            <a:fillRect/>
          </a:stretch>
        </p:blipFill>
        <p:spPr bwMode="auto">
          <a:xfrm>
            <a:off x="6019800" y="3765550"/>
            <a:ext cx="685800" cy="514350"/>
          </a:xfrm>
          <a:prstGeom prst="rect">
            <a:avLst/>
          </a:prstGeom>
          <a:noFill/>
          <a:ln w="9525">
            <a:noFill/>
            <a:miter lim="800000"/>
            <a:headEnd/>
            <a:tailEnd/>
          </a:ln>
        </p:spPr>
      </p:pic>
      <p:pic>
        <p:nvPicPr>
          <p:cNvPr id="49155" name="Picture 3" descr="114_1462"/>
          <p:cNvPicPr>
            <a:picLocks noChangeAspect="1" noChangeArrowheads="1"/>
          </p:cNvPicPr>
          <p:nvPr/>
        </p:nvPicPr>
        <p:blipFill>
          <a:blip r:embed="rId4" cstate="print"/>
          <a:srcRect/>
          <a:stretch>
            <a:fillRect/>
          </a:stretch>
        </p:blipFill>
        <p:spPr bwMode="auto">
          <a:xfrm>
            <a:off x="6781800" y="3765550"/>
            <a:ext cx="685800" cy="514350"/>
          </a:xfrm>
          <a:prstGeom prst="rect">
            <a:avLst/>
          </a:prstGeom>
          <a:noFill/>
          <a:ln w="9525">
            <a:noFill/>
            <a:miter lim="800000"/>
            <a:headEnd/>
            <a:tailEnd/>
          </a:ln>
        </p:spPr>
      </p:pic>
      <p:pic>
        <p:nvPicPr>
          <p:cNvPr id="49156" name="Picture 4" descr="114_1463"/>
          <p:cNvPicPr>
            <a:picLocks noChangeAspect="1" noChangeArrowheads="1"/>
          </p:cNvPicPr>
          <p:nvPr/>
        </p:nvPicPr>
        <p:blipFill>
          <a:blip r:embed="rId5" cstate="print"/>
          <a:srcRect/>
          <a:stretch>
            <a:fillRect/>
          </a:stretch>
        </p:blipFill>
        <p:spPr bwMode="auto">
          <a:xfrm>
            <a:off x="7543800" y="3765550"/>
            <a:ext cx="685800" cy="514350"/>
          </a:xfrm>
          <a:prstGeom prst="rect">
            <a:avLst/>
          </a:prstGeom>
          <a:noFill/>
          <a:ln w="9525">
            <a:noFill/>
            <a:miter lim="800000"/>
            <a:headEnd/>
            <a:tailEnd/>
          </a:ln>
        </p:spPr>
      </p:pic>
      <p:pic>
        <p:nvPicPr>
          <p:cNvPr id="49157" name="Picture 5" descr="114_1464"/>
          <p:cNvPicPr>
            <a:picLocks noChangeAspect="1" noChangeArrowheads="1"/>
          </p:cNvPicPr>
          <p:nvPr/>
        </p:nvPicPr>
        <p:blipFill>
          <a:blip r:embed="rId6" cstate="print"/>
          <a:srcRect/>
          <a:stretch>
            <a:fillRect/>
          </a:stretch>
        </p:blipFill>
        <p:spPr bwMode="auto">
          <a:xfrm>
            <a:off x="8305800" y="3765550"/>
            <a:ext cx="685800" cy="514350"/>
          </a:xfrm>
          <a:prstGeom prst="rect">
            <a:avLst/>
          </a:prstGeom>
          <a:noFill/>
          <a:ln w="9525">
            <a:noFill/>
            <a:miter lim="800000"/>
            <a:headEnd/>
            <a:tailEnd/>
          </a:ln>
        </p:spPr>
      </p:pic>
      <p:pic>
        <p:nvPicPr>
          <p:cNvPr id="49158" name="Picture 6" descr="114_1469"/>
          <p:cNvPicPr>
            <a:picLocks noChangeAspect="1" noChangeArrowheads="1"/>
          </p:cNvPicPr>
          <p:nvPr/>
        </p:nvPicPr>
        <p:blipFill>
          <a:blip r:embed="rId7" cstate="print"/>
          <a:srcRect/>
          <a:stretch>
            <a:fillRect/>
          </a:stretch>
        </p:blipFill>
        <p:spPr bwMode="auto">
          <a:xfrm>
            <a:off x="6019800" y="4298950"/>
            <a:ext cx="685800" cy="514350"/>
          </a:xfrm>
          <a:prstGeom prst="rect">
            <a:avLst/>
          </a:prstGeom>
          <a:noFill/>
          <a:ln w="9525">
            <a:noFill/>
            <a:miter lim="800000"/>
            <a:headEnd/>
            <a:tailEnd/>
          </a:ln>
        </p:spPr>
      </p:pic>
      <p:pic>
        <p:nvPicPr>
          <p:cNvPr id="49159" name="Picture 7" descr="114_1470"/>
          <p:cNvPicPr>
            <a:picLocks noChangeAspect="1" noChangeArrowheads="1"/>
          </p:cNvPicPr>
          <p:nvPr/>
        </p:nvPicPr>
        <p:blipFill>
          <a:blip r:embed="rId8" cstate="print"/>
          <a:srcRect/>
          <a:stretch>
            <a:fillRect/>
          </a:stretch>
        </p:blipFill>
        <p:spPr bwMode="auto">
          <a:xfrm>
            <a:off x="6781800" y="4298950"/>
            <a:ext cx="685800" cy="514350"/>
          </a:xfrm>
          <a:prstGeom prst="rect">
            <a:avLst/>
          </a:prstGeom>
          <a:noFill/>
          <a:ln w="9525">
            <a:noFill/>
            <a:miter lim="800000"/>
            <a:headEnd/>
            <a:tailEnd/>
          </a:ln>
        </p:spPr>
      </p:pic>
      <p:pic>
        <p:nvPicPr>
          <p:cNvPr id="49160" name="Picture 8" descr="114_1471"/>
          <p:cNvPicPr>
            <a:picLocks noChangeAspect="1" noChangeArrowheads="1"/>
          </p:cNvPicPr>
          <p:nvPr/>
        </p:nvPicPr>
        <p:blipFill>
          <a:blip r:embed="rId9" cstate="print"/>
          <a:srcRect/>
          <a:stretch>
            <a:fillRect/>
          </a:stretch>
        </p:blipFill>
        <p:spPr bwMode="auto">
          <a:xfrm>
            <a:off x="7543800" y="4298950"/>
            <a:ext cx="685800" cy="514350"/>
          </a:xfrm>
          <a:prstGeom prst="rect">
            <a:avLst/>
          </a:prstGeom>
          <a:noFill/>
          <a:ln w="9525">
            <a:noFill/>
            <a:miter lim="800000"/>
            <a:headEnd/>
            <a:tailEnd/>
          </a:ln>
        </p:spPr>
      </p:pic>
      <p:pic>
        <p:nvPicPr>
          <p:cNvPr id="49161" name="Picture 9" descr="114_1472"/>
          <p:cNvPicPr>
            <a:picLocks noChangeAspect="1" noChangeArrowheads="1"/>
          </p:cNvPicPr>
          <p:nvPr/>
        </p:nvPicPr>
        <p:blipFill>
          <a:blip r:embed="rId10" cstate="print"/>
          <a:srcRect/>
          <a:stretch>
            <a:fillRect/>
          </a:stretch>
        </p:blipFill>
        <p:spPr bwMode="auto">
          <a:xfrm>
            <a:off x="8305800" y="4298950"/>
            <a:ext cx="685800" cy="514350"/>
          </a:xfrm>
          <a:prstGeom prst="rect">
            <a:avLst/>
          </a:prstGeom>
          <a:noFill/>
          <a:ln w="9525">
            <a:noFill/>
            <a:miter lim="800000"/>
            <a:headEnd/>
            <a:tailEnd/>
          </a:ln>
        </p:spPr>
      </p:pic>
      <p:pic>
        <p:nvPicPr>
          <p:cNvPr id="49162" name="Picture 10" descr="115_1513"/>
          <p:cNvPicPr>
            <a:picLocks noChangeAspect="1" noChangeArrowheads="1"/>
          </p:cNvPicPr>
          <p:nvPr/>
        </p:nvPicPr>
        <p:blipFill>
          <a:blip r:embed="rId11" cstate="print"/>
          <a:srcRect/>
          <a:stretch>
            <a:fillRect/>
          </a:stretch>
        </p:blipFill>
        <p:spPr bwMode="auto">
          <a:xfrm>
            <a:off x="6019800" y="4832350"/>
            <a:ext cx="685800" cy="514350"/>
          </a:xfrm>
          <a:prstGeom prst="rect">
            <a:avLst/>
          </a:prstGeom>
          <a:noFill/>
          <a:ln w="9525">
            <a:noFill/>
            <a:miter lim="800000"/>
            <a:headEnd/>
            <a:tailEnd/>
          </a:ln>
        </p:spPr>
      </p:pic>
      <p:pic>
        <p:nvPicPr>
          <p:cNvPr id="49163" name="Picture 11" descr="115_1514"/>
          <p:cNvPicPr>
            <a:picLocks noChangeAspect="1" noChangeArrowheads="1"/>
          </p:cNvPicPr>
          <p:nvPr/>
        </p:nvPicPr>
        <p:blipFill>
          <a:blip r:embed="rId12" cstate="print"/>
          <a:srcRect/>
          <a:stretch>
            <a:fillRect/>
          </a:stretch>
        </p:blipFill>
        <p:spPr bwMode="auto">
          <a:xfrm>
            <a:off x="6781800" y="4832350"/>
            <a:ext cx="685800" cy="514350"/>
          </a:xfrm>
          <a:prstGeom prst="rect">
            <a:avLst/>
          </a:prstGeom>
          <a:noFill/>
          <a:ln w="9525">
            <a:noFill/>
            <a:miter lim="800000"/>
            <a:headEnd/>
            <a:tailEnd/>
          </a:ln>
        </p:spPr>
      </p:pic>
      <p:pic>
        <p:nvPicPr>
          <p:cNvPr id="49164" name="Picture 12" descr="115_1515"/>
          <p:cNvPicPr>
            <a:picLocks noChangeAspect="1" noChangeArrowheads="1"/>
          </p:cNvPicPr>
          <p:nvPr/>
        </p:nvPicPr>
        <p:blipFill>
          <a:blip r:embed="rId13" cstate="print"/>
          <a:srcRect/>
          <a:stretch>
            <a:fillRect/>
          </a:stretch>
        </p:blipFill>
        <p:spPr bwMode="auto">
          <a:xfrm>
            <a:off x="7543800" y="4832350"/>
            <a:ext cx="685800" cy="514350"/>
          </a:xfrm>
          <a:prstGeom prst="rect">
            <a:avLst/>
          </a:prstGeom>
          <a:noFill/>
          <a:ln w="9525">
            <a:noFill/>
            <a:miter lim="800000"/>
            <a:headEnd/>
            <a:tailEnd/>
          </a:ln>
        </p:spPr>
      </p:pic>
      <p:pic>
        <p:nvPicPr>
          <p:cNvPr id="49165" name="Picture 13" descr="115_1516"/>
          <p:cNvPicPr>
            <a:picLocks noChangeAspect="1" noChangeArrowheads="1"/>
          </p:cNvPicPr>
          <p:nvPr/>
        </p:nvPicPr>
        <p:blipFill>
          <a:blip r:embed="rId14" cstate="print"/>
          <a:srcRect/>
          <a:stretch>
            <a:fillRect/>
          </a:stretch>
        </p:blipFill>
        <p:spPr bwMode="auto">
          <a:xfrm>
            <a:off x="8305800" y="4832350"/>
            <a:ext cx="685800" cy="514350"/>
          </a:xfrm>
          <a:prstGeom prst="rect">
            <a:avLst/>
          </a:prstGeom>
          <a:noFill/>
          <a:ln w="9525">
            <a:noFill/>
            <a:miter lim="800000"/>
            <a:headEnd/>
            <a:tailEnd/>
          </a:ln>
        </p:spPr>
      </p:pic>
      <p:pic>
        <p:nvPicPr>
          <p:cNvPr id="49166" name="Picture 14" descr="115_1537"/>
          <p:cNvPicPr>
            <a:picLocks noChangeAspect="1" noChangeArrowheads="1"/>
          </p:cNvPicPr>
          <p:nvPr/>
        </p:nvPicPr>
        <p:blipFill>
          <a:blip r:embed="rId15" cstate="print"/>
          <a:srcRect/>
          <a:stretch>
            <a:fillRect/>
          </a:stretch>
        </p:blipFill>
        <p:spPr bwMode="auto">
          <a:xfrm>
            <a:off x="6019800" y="5365750"/>
            <a:ext cx="685800" cy="514350"/>
          </a:xfrm>
          <a:prstGeom prst="rect">
            <a:avLst/>
          </a:prstGeom>
          <a:noFill/>
          <a:ln w="9525">
            <a:noFill/>
            <a:miter lim="800000"/>
            <a:headEnd/>
            <a:tailEnd/>
          </a:ln>
        </p:spPr>
      </p:pic>
      <p:pic>
        <p:nvPicPr>
          <p:cNvPr id="49167" name="Picture 15" descr="115_1538"/>
          <p:cNvPicPr>
            <a:picLocks noChangeAspect="1" noChangeArrowheads="1"/>
          </p:cNvPicPr>
          <p:nvPr/>
        </p:nvPicPr>
        <p:blipFill>
          <a:blip r:embed="rId16" cstate="print"/>
          <a:srcRect/>
          <a:stretch>
            <a:fillRect/>
          </a:stretch>
        </p:blipFill>
        <p:spPr bwMode="auto">
          <a:xfrm>
            <a:off x="6781800" y="5365750"/>
            <a:ext cx="685800" cy="514350"/>
          </a:xfrm>
          <a:prstGeom prst="rect">
            <a:avLst/>
          </a:prstGeom>
          <a:noFill/>
          <a:ln w="9525">
            <a:noFill/>
            <a:miter lim="800000"/>
            <a:headEnd/>
            <a:tailEnd/>
          </a:ln>
        </p:spPr>
      </p:pic>
      <p:pic>
        <p:nvPicPr>
          <p:cNvPr id="49168" name="Picture 16" descr="115_1539"/>
          <p:cNvPicPr>
            <a:picLocks noChangeAspect="1" noChangeArrowheads="1"/>
          </p:cNvPicPr>
          <p:nvPr/>
        </p:nvPicPr>
        <p:blipFill>
          <a:blip r:embed="rId17" cstate="print"/>
          <a:srcRect/>
          <a:stretch>
            <a:fillRect/>
          </a:stretch>
        </p:blipFill>
        <p:spPr bwMode="auto">
          <a:xfrm>
            <a:off x="7543800" y="5365750"/>
            <a:ext cx="685800" cy="514350"/>
          </a:xfrm>
          <a:prstGeom prst="rect">
            <a:avLst/>
          </a:prstGeom>
          <a:noFill/>
          <a:ln w="9525">
            <a:noFill/>
            <a:miter lim="800000"/>
            <a:headEnd/>
            <a:tailEnd/>
          </a:ln>
        </p:spPr>
      </p:pic>
      <p:pic>
        <p:nvPicPr>
          <p:cNvPr id="49169" name="Picture 17" descr="115_1540"/>
          <p:cNvPicPr>
            <a:picLocks noGrp="1" noChangeAspect="1" noChangeArrowheads="1"/>
          </p:cNvPicPr>
          <p:nvPr>
            <p:ph sz="half" idx="1"/>
          </p:nvPr>
        </p:nvPicPr>
        <p:blipFill>
          <a:blip r:embed="rId18" cstate="print"/>
          <a:srcRect/>
          <a:stretch>
            <a:fillRect/>
          </a:stretch>
        </p:blipFill>
        <p:spPr>
          <a:xfrm>
            <a:off x="8305800" y="5365750"/>
            <a:ext cx="685800" cy="514350"/>
          </a:xfrm>
          <a:noFill/>
        </p:spPr>
      </p:pic>
      <p:pic>
        <p:nvPicPr>
          <p:cNvPr id="49170" name="Picture 18" descr="115_1560"/>
          <p:cNvPicPr>
            <a:picLocks noChangeAspect="1" noChangeArrowheads="1"/>
          </p:cNvPicPr>
          <p:nvPr/>
        </p:nvPicPr>
        <p:blipFill>
          <a:blip r:embed="rId19" cstate="print"/>
          <a:srcRect/>
          <a:stretch>
            <a:fillRect/>
          </a:stretch>
        </p:blipFill>
        <p:spPr bwMode="auto">
          <a:xfrm>
            <a:off x="6019800" y="2165350"/>
            <a:ext cx="685800" cy="514350"/>
          </a:xfrm>
          <a:prstGeom prst="rect">
            <a:avLst/>
          </a:prstGeom>
          <a:noFill/>
          <a:ln w="9525">
            <a:noFill/>
            <a:miter lim="800000"/>
            <a:headEnd/>
            <a:tailEnd/>
          </a:ln>
        </p:spPr>
      </p:pic>
      <p:pic>
        <p:nvPicPr>
          <p:cNvPr id="49171" name="Picture 19" descr="115_1557"/>
          <p:cNvPicPr>
            <a:picLocks noChangeAspect="1" noChangeArrowheads="1"/>
          </p:cNvPicPr>
          <p:nvPr/>
        </p:nvPicPr>
        <p:blipFill>
          <a:blip r:embed="rId20" cstate="print"/>
          <a:srcRect/>
          <a:stretch>
            <a:fillRect/>
          </a:stretch>
        </p:blipFill>
        <p:spPr bwMode="auto">
          <a:xfrm>
            <a:off x="6781800" y="2165350"/>
            <a:ext cx="685800" cy="514350"/>
          </a:xfrm>
          <a:prstGeom prst="rect">
            <a:avLst/>
          </a:prstGeom>
          <a:noFill/>
          <a:ln w="9525">
            <a:noFill/>
            <a:miter lim="800000"/>
            <a:headEnd/>
            <a:tailEnd/>
          </a:ln>
        </p:spPr>
      </p:pic>
      <p:pic>
        <p:nvPicPr>
          <p:cNvPr id="49172" name="Picture 20" descr="115_1558"/>
          <p:cNvPicPr>
            <a:picLocks noChangeAspect="1" noChangeArrowheads="1"/>
          </p:cNvPicPr>
          <p:nvPr/>
        </p:nvPicPr>
        <p:blipFill>
          <a:blip r:embed="rId21" cstate="print"/>
          <a:srcRect/>
          <a:stretch>
            <a:fillRect/>
          </a:stretch>
        </p:blipFill>
        <p:spPr bwMode="auto">
          <a:xfrm>
            <a:off x="7543800" y="2165350"/>
            <a:ext cx="685800" cy="514350"/>
          </a:xfrm>
          <a:prstGeom prst="rect">
            <a:avLst/>
          </a:prstGeom>
          <a:noFill/>
          <a:ln w="9525">
            <a:noFill/>
            <a:miter lim="800000"/>
            <a:headEnd/>
            <a:tailEnd/>
          </a:ln>
        </p:spPr>
      </p:pic>
      <p:pic>
        <p:nvPicPr>
          <p:cNvPr id="49173" name="Picture 21" descr="115_1559"/>
          <p:cNvPicPr>
            <a:picLocks noChangeAspect="1" noChangeArrowheads="1"/>
          </p:cNvPicPr>
          <p:nvPr/>
        </p:nvPicPr>
        <p:blipFill>
          <a:blip r:embed="rId22" cstate="print"/>
          <a:srcRect/>
          <a:stretch>
            <a:fillRect/>
          </a:stretch>
        </p:blipFill>
        <p:spPr bwMode="auto">
          <a:xfrm>
            <a:off x="8305800" y="2165350"/>
            <a:ext cx="685800" cy="514350"/>
          </a:xfrm>
          <a:prstGeom prst="rect">
            <a:avLst/>
          </a:prstGeom>
          <a:noFill/>
          <a:ln w="9525">
            <a:noFill/>
            <a:miter lim="800000"/>
            <a:headEnd/>
            <a:tailEnd/>
          </a:ln>
        </p:spPr>
      </p:pic>
      <p:pic>
        <p:nvPicPr>
          <p:cNvPr id="49174" name="Picture 22" descr="115_1552"/>
          <p:cNvPicPr>
            <a:picLocks noChangeAspect="1" noChangeArrowheads="1"/>
          </p:cNvPicPr>
          <p:nvPr/>
        </p:nvPicPr>
        <p:blipFill>
          <a:blip r:embed="rId23" cstate="print"/>
          <a:srcRect/>
          <a:stretch>
            <a:fillRect/>
          </a:stretch>
        </p:blipFill>
        <p:spPr bwMode="auto">
          <a:xfrm>
            <a:off x="6019800" y="3232150"/>
            <a:ext cx="685800" cy="514350"/>
          </a:xfrm>
          <a:prstGeom prst="rect">
            <a:avLst/>
          </a:prstGeom>
          <a:noFill/>
          <a:ln w="9525">
            <a:noFill/>
            <a:miter lim="800000"/>
            <a:headEnd/>
            <a:tailEnd/>
          </a:ln>
        </p:spPr>
      </p:pic>
      <p:pic>
        <p:nvPicPr>
          <p:cNvPr id="49175" name="Picture 23" descr="115_1545"/>
          <p:cNvPicPr>
            <a:picLocks noChangeAspect="1" noChangeArrowheads="1"/>
          </p:cNvPicPr>
          <p:nvPr/>
        </p:nvPicPr>
        <p:blipFill>
          <a:blip r:embed="rId24" cstate="print"/>
          <a:srcRect/>
          <a:stretch>
            <a:fillRect/>
          </a:stretch>
        </p:blipFill>
        <p:spPr bwMode="auto">
          <a:xfrm>
            <a:off x="6019800" y="2698750"/>
            <a:ext cx="685800" cy="514350"/>
          </a:xfrm>
          <a:prstGeom prst="rect">
            <a:avLst/>
          </a:prstGeom>
          <a:noFill/>
          <a:ln w="9525">
            <a:noFill/>
            <a:miter lim="800000"/>
            <a:headEnd/>
            <a:tailEnd/>
          </a:ln>
        </p:spPr>
      </p:pic>
      <p:pic>
        <p:nvPicPr>
          <p:cNvPr id="49176" name="Picture 24" descr="115_1546"/>
          <p:cNvPicPr>
            <a:picLocks noChangeAspect="1" noChangeArrowheads="1"/>
          </p:cNvPicPr>
          <p:nvPr/>
        </p:nvPicPr>
        <p:blipFill>
          <a:blip r:embed="rId25" cstate="print"/>
          <a:srcRect/>
          <a:stretch>
            <a:fillRect/>
          </a:stretch>
        </p:blipFill>
        <p:spPr bwMode="auto">
          <a:xfrm>
            <a:off x="6781800" y="2698750"/>
            <a:ext cx="685800" cy="514350"/>
          </a:xfrm>
          <a:prstGeom prst="rect">
            <a:avLst/>
          </a:prstGeom>
          <a:noFill/>
          <a:ln w="9525">
            <a:noFill/>
            <a:miter lim="800000"/>
            <a:headEnd/>
            <a:tailEnd/>
          </a:ln>
        </p:spPr>
      </p:pic>
      <p:pic>
        <p:nvPicPr>
          <p:cNvPr id="49177" name="Picture 25" descr="115_1547"/>
          <p:cNvPicPr>
            <a:picLocks noChangeAspect="1" noChangeArrowheads="1"/>
          </p:cNvPicPr>
          <p:nvPr/>
        </p:nvPicPr>
        <p:blipFill>
          <a:blip r:embed="rId26" cstate="print"/>
          <a:srcRect/>
          <a:stretch>
            <a:fillRect/>
          </a:stretch>
        </p:blipFill>
        <p:spPr bwMode="auto">
          <a:xfrm>
            <a:off x="7543800" y="2698750"/>
            <a:ext cx="685800" cy="514350"/>
          </a:xfrm>
          <a:prstGeom prst="rect">
            <a:avLst/>
          </a:prstGeom>
          <a:noFill/>
          <a:ln w="9525">
            <a:noFill/>
            <a:miter lim="800000"/>
            <a:headEnd/>
            <a:tailEnd/>
          </a:ln>
        </p:spPr>
      </p:pic>
      <p:pic>
        <p:nvPicPr>
          <p:cNvPr id="49178" name="Picture 26" descr="115_1548"/>
          <p:cNvPicPr>
            <a:picLocks noChangeAspect="1" noChangeArrowheads="1"/>
          </p:cNvPicPr>
          <p:nvPr/>
        </p:nvPicPr>
        <p:blipFill>
          <a:blip r:embed="rId27" cstate="print"/>
          <a:srcRect/>
          <a:stretch>
            <a:fillRect/>
          </a:stretch>
        </p:blipFill>
        <p:spPr bwMode="auto">
          <a:xfrm>
            <a:off x="8305800" y="2698750"/>
            <a:ext cx="685800" cy="514350"/>
          </a:xfrm>
          <a:prstGeom prst="rect">
            <a:avLst/>
          </a:prstGeom>
          <a:noFill/>
          <a:ln w="9525">
            <a:noFill/>
            <a:miter lim="800000"/>
            <a:headEnd/>
            <a:tailEnd/>
          </a:ln>
        </p:spPr>
      </p:pic>
      <p:pic>
        <p:nvPicPr>
          <p:cNvPr id="49179" name="Picture 27" descr="115_1549"/>
          <p:cNvPicPr>
            <a:picLocks noChangeAspect="1" noChangeArrowheads="1"/>
          </p:cNvPicPr>
          <p:nvPr/>
        </p:nvPicPr>
        <p:blipFill>
          <a:blip r:embed="rId28" cstate="print"/>
          <a:srcRect/>
          <a:stretch>
            <a:fillRect/>
          </a:stretch>
        </p:blipFill>
        <p:spPr bwMode="auto">
          <a:xfrm>
            <a:off x="6781800" y="3232150"/>
            <a:ext cx="685800" cy="514350"/>
          </a:xfrm>
          <a:prstGeom prst="rect">
            <a:avLst/>
          </a:prstGeom>
          <a:noFill/>
          <a:ln w="9525">
            <a:noFill/>
            <a:miter lim="800000"/>
            <a:headEnd/>
            <a:tailEnd/>
          </a:ln>
        </p:spPr>
      </p:pic>
      <p:pic>
        <p:nvPicPr>
          <p:cNvPr id="49180" name="Picture 28" descr="115_1550"/>
          <p:cNvPicPr>
            <a:picLocks noChangeAspect="1" noChangeArrowheads="1"/>
          </p:cNvPicPr>
          <p:nvPr/>
        </p:nvPicPr>
        <p:blipFill>
          <a:blip r:embed="rId29" cstate="print"/>
          <a:srcRect/>
          <a:stretch>
            <a:fillRect/>
          </a:stretch>
        </p:blipFill>
        <p:spPr bwMode="auto">
          <a:xfrm>
            <a:off x="7543800" y="3232150"/>
            <a:ext cx="685800" cy="514350"/>
          </a:xfrm>
          <a:prstGeom prst="rect">
            <a:avLst/>
          </a:prstGeom>
          <a:noFill/>
          <a:ln w="9525">
            <a:noFill/>
            <a:miter lim="800000"/>
            <a:headEnd/>
            <a:tailEnd/>
          </a:ln>
        </p:spPr>
      </p:pic>
      <p:pic>
        <p:nvPicPr>
          <p:cNvPr id="49181" name="Picture 29" descr="115_1551"/>
          <p:cNvPicPr>
            <a:picLocks noChangeAspect="1" noChangeArrowheads="1"/>
          </p:cNvPicPr>
          <p:nvPr/>
        </p:nvPicPr>
        <p:blipFill>
          <a:blip r:embed="rId30" cstate="print"/>
          <a:srcRect/>
          <a:stretch>
            <a:fillRect/>
          </a:stretch>
        </p:blipFill>
        <p:spPr bwMode="auto">
          <a:xfrm>
            <a:off x="8305800" y="3232150"/>
            <a:ext cx="685800" cy="514350"/>
          </a:xfrm>
          <a:prstGeom prst="rect">
            <a:avLst/>
          </a:prstGeom>
          <a:noFill/>
          <a:ln w="9525">
            <a:noFill/>
            <a:miter lim="800000"/>
            <a:headEnd/>
            <a:tailEnd/>
          </a:ln>
        </p:spPr>
      </p:pic>
      <p:pic>
        <p:nvPicPr>
          <p:cNvPr id="49182" name="Picture 30" descr="115_1551"/>
          <p:cNvPicPr>
            <a:picLocks noGrp="1" noChangeAspect="1" noChangeArrowheads="1"/>
          </p:cNvPicPr>
          <p:nvPr>
            <p:ph sz="half" idx="2"/>
          </p:nvPr>
        </p:nvPicPr>
        <p:blipFill>
          <a:blip r:embed="rId31" cstate="print"/>
          <a:srcRect/>
          <a:stretch>
            <a:fillRect/>
          </a:stretch>
        </p:blipFill>
        <p:spPr>
          <a:xfrm>
            <a:off x="6194425" y="0"/>
            <a:ext cx="2590800" cy="1943100"/>
          </a:xfrm>
          <a:noFill/>
        </p:spPr>
      </p:pic>
      <p:pic>
        <p:nvPicPr>
          <p:cNvPr id="49183" name="Picture 31" descr="115_1552"/>
          <p:cNvPicPr>
            <a:picLocks noChangeAspect="1" noChangeArrowheads="1"/>
          </p:cNvPicPr>
          <p:nvPr/>
        </p:nvPicPr>
        <p:blipFill>
          <a:blip r:embed="rId23" cstate="print"/>
          <a:srcRect/>
          <a:stretch>
            <a:fillRect/>
          </a:stretch>
        </p:blipFill>
        <p:spPr bwMode="auto">
          <a:xfrm>
            <a:off x="6781800" y="6203950"/>
            <a:ext cx="685800" cy="514350"/>
          </a:xfrm>
          <a:prstGeom prst="rect">
            <a:avLst/>
          </a:prstGeom>
          <a:noFill/>
          <a:ln w="9525">
            <a:noFill/>
            <a:miter lim="800000"/>
            <a:headEnd/>
            <a:tailEnd/>
          </a:ln>
        </p:spPr>
      </p:pic>
      <p:pic>
        <p:nvPicPr>
          <p:cNvPr id="49184" name="Picture 32" descr="115_1549"/>
          <p:cNvPicPr>
            <a:picLocks noChangeAspect="1" noChangeArrowheads="1"/>
          </p:cNvPicPr>
          <p:nvPr/>
        </p:nvPicPr>
        <p:blipFill>
          <a:blip r:embed="rId28" cstate="print"/>
          <a:srcRect/>
          <a:stretch>
            <a:fillRect/>
          </a:stretch>
        </p:blipFill>
        <p:spPr bwMode="auto">
          <a:xfrm>
            <a:off x="7543800" y="6203950"/>
            <a:ext cx="685800" cy="514350"/>
          </a:xfrm>
          <a:prstGeom prst="rect">
            <a:avLst/>
          </a:prstGeom>
          <a:noFill/>
          <a:ln w="9525">
            <a:noFill/>
            <a:miter lim="800000"/>
            <a:headEnd/>
            <a:tailEnd/>
          </a:ln>
        </p:spPr>
      </p:pic>
      <p:pic>
        <p:nvPicPr>
          <p:cNvPr id="49185" name="Picture 33" descr="115_1550"/>
          <p:cNvPicPr>
            <a:picLocks noChangeAspect="1" noChangeArrowheads="1"/>
          </p:cNvPicPr>
          <p:nvPr/>
        </p:nvPicPr>
        <p:blipFill>
          <a:blip r:embed="rId29" cstate="print"/>
          <a:srcRect/>
          <a:stretch>
            <a:fillRect/>
          </a:stretch>
        </p:blipFill>
        <p:spPr bwMode="auto">
          <a:xfrm>
            <a:off x="8305800" y="6203950"/>
            <a:ext cx="685800" cy="514350"/>
          </a:xfrm>
          <a:prstGeom prst="rect">
            <a:avLst/>
          </a:prstGeom>
          <a:noFill/>
          <a:ln w="9525">
            <a:noFill/>
            <a:miter lim="800000"/>
            <a:headEnd/>
            <a:tailEnd/>
          </a:ln>
        </p:spPr>
      </p:pic>
      <p:pic>
        <p:nvPicPr>
          <p:cNvPr id="49186" name="Picture 34" descr="115_1551"/>
          <p:cNvPicPr>
            <a:picLocks noChangeAspect="1" noChangeArrowheads="1"/>
          </p:cNvPicPr>
          <p:nvPr/>
        </p:nvPicPr>
        <p:blipFill>
          <a:blip r:embed="rId30" cstate="print"/>
          <a:srcRect/>
          <a:stretch>
            <a:fillRect/>
          </a:stretch>
        </p:blipFill>
        <p:spPr bwMode="auto">
          <a:xfrm>
            <a:off x="6019800" y="6203950"/>
            <a:ext cx="685800" cy="514350"/>
          </a:xfrm>
          <a:prstGeom prst="rect">
            <a:avLst/>
          </a:prstGeom>
          <a:noFill/>
          <a:ln w="9525">
            <a:noFill/>
            <a:miter lim="800000"/>
            <a:headEnd/>
            <a:tailEnd/>
          </a:ln>
        </p:spPr>
      </p:pic>
      <p:sp>
        <p:nvSpPr>
          <p:cNvPr id="49187" name="AutoShape 35"/>
          <p:cNvSpPr>
            <a:spLocks noChangeArrowheads="1"/>
          </p:cNvSpPr>
          <p:nvPr/>
        </p:nvSpPr>
        <p:spPr bwMode="auto">
          <a:xfrm>
            <a:off x="7315200" y="1860550"/>
            <a:ext cx="381000" cy="304800"/>
          </a:xfrm>
          <a:prstGeom prst="downArrow">
            <a:avLst>
              <a:gd name="adj1" fmla="val 50000"/>
              <a:gd name="adj2" fmla="val 25000"/>
            </a:avLst>
          </a:prstGeom>
          <a:noFill/>
          <a:ln w="38100" algn="ctr">
            <a:solidFill>
              <a:schemeClr val="tx1"/>
            </a:solidFill>
            <a:miter lim="800000"/>
            <a:headEnd/>
            <a:tailEnd/>
          </a:ln>
        </p:spPr>
        <p:txBody>
          <a:bodyPr wrap="none" anchor="ctr"/>
          <a:lstStyle/>
          <a:p>
            <a:endParaRPr lang="en-US"/>
          </a:p>
        </p:txBody>
      </p:sp>
      <p:sp>
        <p:nvSpPr>
          <p:cNvPr id="49188" name="AutoShape 36"/>
          <p:cNvSpPr>
            <a:spLocks noChangeArrowheads="1"/>
          </p:cNvSpPr>
          <p:nvPr/>
        </p:nvSpPr>
        <p:spPr bwMode="auto">
          <a:xfrm>
            <a:off x="7315200" y="5899150"/>
            <a:ext cx="381000" cy="304800"/>
          </a:xfrm>
          <a:prstGeom prst="downArrow">
            <a:avLst>
              <a:gd name="adj1" fmla="val 50000"/>
              <a:gd name="adj2" fmla="val 25000"/>
            </a:avLst>
          </a:prstGeom>
          <a:noFill/>
          <a:ln w="38100" algn="ctr">
            <a:solidFill>
              <a:schemeClr val="tx1"/>
            </a:solidFill>
            <a:miter lim="800000"/>
            <a:headEnd/>
            <a:tailEnd/>
          </a:ln>
        </p:spPr>
        <p:txBody>
          <a:bodyPr wrap="none" anchor="ctr"/>
          <a:lstStyle/>
          <a:p>
            <a:endParaRPr lang="en-US"/>
          </a:p>
        </p:txBody>
      </p:sp>
      <p:pic>
        <p:nvPicPr>
          <p:cNvPr id="49189" name="Picture 37" descr="search_colosseum_cropped_brighter"/>
          <p:cNvPicPr>
            <a:picLocks noChangeAspect="1" noChangeArrowheads="1"/>
          </p:cNvPicPr>
          <p:nvPr/>
        </p:nvPicPr>
        <p:blipFill>
          <a:blip r:embed="rId32" cstate="print"/>
          <a:srcRect/>
          <a:stretch>
            <a:fillRect/>
          </a:stretch>
        </p:blipFill>
        <p:spPr bwMode="auto">
          <a:xfrm>
            <a:off x="457200" y="3886200"/>
            <a:ext cx="5257800" cy="2414588"/>
          </a:xfrm>
          <a:prstGeom prst="rect">
            <a:avLst/>
          </a:prstGeom>
          <a:noFill/>
          <a:ln w="9525">
            <a:noFill/>
            <a:miter lim="800000"/>
            <a:headEnd/>
            <a:tailEnd/>
          </a:ln>
        </p:spPr>
      </p:pic>
      <p:pic>
        <p:nvPicPr>
          <p:cNvPr id="49190" name="Picture 38" descr="sweep_spammedbase"/>
          <p:cNvPicPr>
            <a:picLocks noChangeAspect="1" noChangeArrowheads="1"/>
          </p:cNvPicPr>
          <p:nvPr/>
        </p:nvPicPr>
        <p:blipFill>
          <a:blip r:embed="rId33" cstate="print"/>
          <a:srcRect/>
          <a:stretch>
            <a:fillRect/>
          </a:stretch>
        </p:blipFill>
        <p:spPr bwMode="auto">
          <a:xfrm>
            <a:off x="0" y="1066800"/>
            <a:ext cx="3606800" cy="2730500"/>
          </a:xfrm>
          <a:prstGeom prst="rect">
            <a:avLst/>
          </a:prstGeom>
          <a:noFill/>
          <a:ln w="9525">
            <a:noFill/>
            <a:miter lim="800000"/>
            <a:headEnd/>
            <a:tailEnd/>
          </a:ln>
        </p:spPr>
      </p:pic>
      <p:sp>
        <p:nvSpPr>
          <p:cNvPr id="49191" name="Rectangle 39"/>
          <p:cNvSpPr>
            <a:spLocks noGrp="1" noChangeArrowheads="1"/>
          </p:cNvSpPr>
          <p:nvPr>
            <p:ph type="title"/>
          </p:nvPr>
        </p:nvSpPr>
        <p:spPr>
          <a:xfrm>
            <a:off x="685800" y="0"/>
            <a:ext cx="7772400" cy="1143000"/>
          </a:xfrm>
          <a:noFill/>
        </p:spPr>
        <p:txBody>
          <a:bodyPr/>
          <a:lstStyle/>
          <a:p>
            <a:pPr eaLnBrk="1" hangingPunct="1"/>
            <a:r>
              <a:rPr lang="en-US" smtClean="0"/>
              <a:t>Performance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Information overlay</a:t>
            </a:r>
            <a:endParaRPr lang="en-US" dirty="0"/>
          </a:p>
        </p:txBody>
      </p:sp>
      <p:sp>
        <p:nvSpPr>
          <p:cNvPr id="3" name="Content Placeholder 2"/>
          <p:cNvSpPr>
            <a:spLocks noGrp="1"/>
          </p:cNvSpPr>
          <p:nvPr>
            <p:ph idx="1"/>
          </p:nvPr>
        </p:nvSpPr>
        <p:spPr/>
        <p:txBody>
          <a:bodyPr/>
          <a:lstStyle/>
          <a:p>
            <a:pPr marL="514350" indent="-514350">
              <a:buNone/>
            </a:pPr>
            <a:endParaRPr lang="en-US" sz="2800" dirty="0" smtClean="0"/>
          </a:p>
          <a:p>
            <a:pPr marL="514350" indent="-514350">
              <a:buNone/>
            </a:pPr>
            <a:r>
              <a:rPr lang="en-US" dirty="0" smtClean="0"/>
              <a:t>Approach</a:t>
            </a:r>
          </a:p>
          <a:p>
            <a:pPr marL="514350" indent="-514350">
              <a:buFont typeface="+mj-lt"/>
              <a:buAutoNum type="arabicPeriod"/>
            </a:pPr>
            <a:r>
              <a:rPr lang="en-US" sz="2800" dirty="0" smtClean="0"/>
              <a:t>Recognize object that you’ve seen before</a:t>
            </a:r>
          </a:p>
          <a:p>
            <a:pPr marL="514350" indent="-514350">
              <a:buFont typeface="+mj-lt"/>
              <a:buAutoNum type="arabicPeriod"/>
            </a:pPr>
            <a:r>
              <a:rPr lang="en-US" sz="2800" dirty="0" smtClean="0"/>
              <a:t>Retrieve info and overlay</a:t>
            </a:r>
          </a:p>
          <a:p>
            <a:pPr marL="514350" indent="-514350">
              <a:buFont typeface="+mj-lt"/>
              <a:buAutoNum type="arabicPeriod"/>
            </a:pPr>
            <a:endParaRPr lang="en-US" sz="2400" dirty="0" smtClean="0"/>
          </a:p>
          <a:p>
            <a:pPr marL="0" indent="-514350">
              <a:buNone/>
            </a:pPr>
            <a:r>
              <a:rPr lang="en-US" dirty="0" smtClean="0"/>
              <a:t>Main challenge: how to match reliably and efficiently?</a:t>
            </a:r>
          </a:p>
          <a:p>
            <a:pPr marL="514350" indent="-514350"/>
            <a:endParaRPr lang="en-US" sz="2400" dirty="0" smtClean="0"/>
          </a:p>
          <a:p>
            <a:pPr marL="514350" indent="-514350">
              <a:buNone/>
            </a:pPr>
            <a:endParaRPr lang="en-US" sz="2800" dirty="0" smtClean="0"/>
          </a:p>
          <a:p>
            <a:pPr marL="514350" indent="-514350">
              <a:buNone/>
            </a:pPr>
            <a:endParaRPr lang="en-US" sz="2800" dirty="0"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685800" y="0"/>
            <a:ext cx="7772400" cy="1143000"/>
          </a:xfrm>
        </p:spPr>
        <p:txBody>
          <a:bodyPr/>
          <a:lstStyle/>
          <a:p>
            <a:pPr algn="l" eaLnBrk="1" hangingPunct="1"/>
            <a:r>
              <a:rPr lang="en-US" smtClean="0"/>
              <a:t>More words is better</a:t>
            </a:r>
          </a:p>
        </p:txBody>
      </p:sp>
      <p:pic>
        <p:nvPicPr>
          <p:cNvPr id="50179" name="Picture 3" descr="sweep_allvoc"/>
          <p:cNvPicPr>
            <a:picLocks noChangeAspect="1" noChangeArrowheads="1"/>
          </p:cNvPicPr>
          <p:nvPr/>
        </p:nvPicPr>
        <p:blipFill>
          <a:blip r:embed="rId3" cstate="print"/>
          <a:srcRect/>
          <a:stretch>
            <a:fillRect/>
          </a:stretch>
        </p:blipFill>
        <p:spPr bwMode="auto">
          <a:xfrm>
            <a:off x="1752600" y="1600200"/>
            <a:ext cx="10287000" cy="4711700"/>
          </a:xfrm>
          <a:prstGeom prst="rect">
            <a:avLst/>
          </a:prstGeom>
          <a:noFill/>
          <a:ln w="9525">
            <a:noFill/>
            <a:miter lim="800000"/>
            <a:headEnd/>
            <a:tailEnd/>
          </a:ln>
        </p:spPr>
      </p:pic>
      <p:sp>
        <p:nvSpPr>
          <p:cNvPr id="50180" name="Rectangle 6"/>
          <p:cNvSpPr>
            <a:spLocks noChangeArrowheads="1"/>
          </p:cNvSpPr>
          <p:nvPr/>
        </p:nvSpPr>
        <p:spPr bwMode="auto">
          <a:xfrm>
            <a:off x="6934200" y="1066800"/>
            <a:ext cx="6172200" cy="5410200"/>
          </a:xfrm>
          <a:prstGeom prst="rect">
            <a:avLst/>
          </a:prstGeom>
          <a:solidFill>
            <a:schemeClr val="bg1"/>
          </a:solidFill>
          <a:ln w="9525">
            <a:noFill/>
            <a:miter lim="800000"/>
            <a:headEnd/>
            <a:tailEnd/>
          </a:ln>
        </p:spPr>
        <p:txBody>
          <a:bodyPr wrap="none" anchor="ctr"/>
          <a:lstStyle/>
          <a:p>
            <a:pPr algn="ctr"/>
            <a:endParaRPr lang="en-US"/>
          </a:p>
        </p:txBody>
      </p:sp>
      <p:grpSp>
        <p:nvGrpSpPr>
          <p:cNvPr id="2" name="Group 12"/>
          <p:cNvGrpSpPr>
            <a:grpSpLocks/>
          </p:cNvGrpSpPr>
          <p:nvPr/>
        </p:nvGrpSpPr>
        <p:grpSpPr bwMode="auto">
          <a:xfrm flipH="1">
            <a:off x="6172200" y="304800"/>
            <a:ext cx="2347913" cy="822325"/>
            <a:chOff x="384" y="480"/>
            <a:chExt cx="1479" cy="518"/>
          </a:xfrm>
        </p:grpSpPr>
        <p:sp>
          <p:nvSpPr>
            <p:cNvPr id="50186" name="Text Box 8"/>
            <p:cNvSpPr txBox="1">
              <a:spLocks noChangeArrowheads="1"/>
            </p:cNvSpPr>
            <p:nvPr/>
          </p:nvSpPr>
          <p:spPr bwMode="auto">
            <a:xfrm>
              <a:off x="384" y="480"/>
              <a:ext cx="1066" cy="518"/>
            </a:xfrm>
            <a:prstGeom prst="rect">
              <a:avLst/>
            </a:prstGeom>
            <a:noFill/>
            <a:ln w="9525">
              <a:noFill/>
              <a:miter lim="800000"/>
              <a:headEnd/>
              <a:tailEnd/>
            </a:ln>
          </p:spPr>
          <p:txBody>
            <a:bodyPr>
              <a:spAutoFit/>
            </a:bodyPr>
            <a:lstStyle/>
            <a:p>
              <a:pPr algn="ctr"/>
              <a:r>
                <a:rPr lang="en-US"/>
                <a:t>Improves</a:t>
              </a:r>
            </a:p>
            <a:p>
              <a:pPr algn="ctr"/>
              <a:r>
                <a:rPr lang="en-US"/>
                <a:t>Retrieval</a:t>
              </a:r>
            </a:p>
          </p:txBody>
        </p:sp>
        <p:sp>
          <p:nvSpPr>
            <p:cNvPr id="50187" name="AutoShape 10"/>
            <p:cNvSpPr>
              <a:spLocks noChangeArrowheads="1"/>
            </p:cNvSpPr>
            <p:nvPr/>
          </p:nvSpPr>
          <p:spPr bwMode="auto">
            <a:xfrm>
              <a:off x="1392" y="624"/>
              <a:ext cx="471" cy="306"/>
            </a:xfrm>
            <a:prstGeom prst="leftArrow">
              <a:avLst>
                <a:gd name="adj1" fmla="val 50000"/>
                <a:gd name="adj2" fmla="val 38480"/>
              </a:avLst>
            </a:prstGeom>
            <a:solidFill>
              <a:schemeClr val="accent1"/>
            </a:solidFill>
            <a:ln w="9525">
              <a:solidFill>
                <a:schemeClr val="tx1"/>
              </a:solidFill>
              <a:miter lim="800000"/>
              <a:headEnd/>
              <a:tailEnd/>
            </a:ln>
          </p:spPr>
          <p:txBody>
            <a:bodyPr wrap="none" anchor="ctr"/>
            <a:lstStyle/>
            <a:p>
              <a:endParaRPr lang="en-US"/>
            </a:p>
          </p:txBody>
        </p:sp>
      </p:grpSp>
      <p:grpSp>
        <p:nvGrpSpPr>
          <p:cNvPr id="3" name="Group 13"/>
          <p:cNvGrpSpPr>
            <a:grpSpLocks/>
          </p:cNvGrpSpPr>
          <p:nvPr/>
        </p:nvGrpSpPr>
        <p:grpSpPr bwMode="auto">
          <a:xfrm>
            <a:off x="6172200" y="1219200"/>
            <a:ext cx="2378075" cy="822325"/>
            <a:chOff x="3888" y="480"/>
            <a:chExt cx="1498" cy="518"/>
          </a:xfrm>
        </p:grpSpPr>
        <p:sp>
          <p:nvSpPr>
            <p:cNvPr id="50184" name="Text Box 9"/>
            <p:cNvSpPr txBox="1">
              <a:spLocks noChangeArrowheads="1"/>
            </p:cNvSpPr>
            <p:nvPr/>
          </p:nvSpPr>
          <p:spPr bwMode="auto">
            <a:xfrm>
              <a:off x="4320" y="480"/>
              <a:ext cx="1066" cy="518"/>
            </a:xfrm>
            <a:prstGeom prst="rect">
              <a:avLst/>
            </a:prstGeom>
            <a:noFill/>
            <a:ln w="9525">
              <a:noFill/>
              <a:miter lim="800000"/>
              <a:headEnd/>
              <a:tailEnd/>
            </a:ln>
          </p:spPr>
          <p:txBody>
            <a:bodyPr>
              <a:spAutoFit/>
            </a:bodyPr>
            <a:lstStyle/>
            <a:p>
              <a:pPr algn="ctr"/>
              <a:r>
                <a:rPr lang="en-US"/>
                <a:t>Improves</a:t>
              </a:r>
            </a:p>
            <a:p>
              <a:pPr algn="ctr"/>
              <a:r>
                <a:rPr lang="en-US"/>
                <a:t>Speed</a:t>
              </a:r>
            </a:p>
          </p:txBody>
        </p:sp>
        <p:sp>
          <p:nvSpPr>
            <p:cNvPr id="50185" name="AutoShape 11"/>
            <p:cNvSpPr>
              <a:spLocks noChangeArrowheads="1"/>
            </p:cNvSpPr>
            <p:nvPr/>
          </p:nvSpPr>
          <p:spPr bwMode="auto">
            <a:xfrm flipH="1">
              <a:off x="3888" y="624"/>
              <a:ext cx="471" cy="306"/>
            </a:xfrm>
            <a:prstGeom prst="leftArrow">
              <a:avLst>
                <a:gd name="adj1" fmla="val 50000"/>
                <a:gd name="adj2" fmla="val 38480"/>
              </a:avLst>
            </a:prstGeom>
            <a:solidFill>
              <a:schemeClr val="accent1"/>
            </a:solidFill>
            <a:ln w="9525">
              <a:solidFill>
                <a:schemeClr val="tx1"/>
              </a:solidFill>
              <a:miter lim="800000"/>
              <a:headEnd/>
              <a:tailEnd/>
            </a:ln>
          </p:spPr>
          <p:txBody>
            <a:bodyPr wrap="none" anchor="ctr"/>
            <a:lstStyle/>
            <a:p>
              <a:endParaRPr lang="en-US"/>
            </a:p>
          </p:txBody>
        </p:sp>
      </p:grpSp>
      <p:sp>
        <p:nvSpPr>
          <p:cNvPr id="50183" name="TextBox 10"/>
          <p:cNvSpPr txBox="1">
            <a:spLocks noChangeArrowheads="1"/>
          </p:cNvSpPr>
          <p:nvPr/>
        </p:nvSpPr>
        <p:spPr bwMode="auto">
          <a:xfrm>
            <a:off x="4572000" y="3505200"/>
            <a:ext cx="1557338" cy="369888"/>
          </a:xfrm>
          <a:prstGeom prst="rect">
            <a:avLst/>
          </a:prstGeom>
          <a:noFill/>
          <a:ln w="9525">
            <a:noFill/>
            <a:miter lim="800000"/>
            <a:headEnd/>
            <a:tailEnd/>
          </a:ln>
        </p:spPr>
        <p:txBody>
          <a:bodyPr wrap="none">
            <a:spAutoFit/>
          </a:bodyPr>
          <a:lstStyle/>
          <a:p>
            <a:r>
              <a:rPr lang="en-US"/>
              <a:t>Branch factor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1202" name="Picture 3" descr="sweep_allvoc"/>
          <p:cNvPicPr>
            <a:picLocks noChangeAspect="1" noChangeArrowheads="1"/>
          </p:cNvPicPr>
          <p:nvPr/>
        </p:nvPicPr>
        <p:blipFill>
          <a:blip r:embed="rId3" cstate="print"/>
          <a:srcRect/>
          <a:stretch>
            <a:fillRect/>
          </a:stretch>
        </p:blipFill>
        <p:spPr bwMode="auto">
          <a:xfrm>
            <a:off x="-3200400" y="1676400"/>
            <a:ext cx="9906000" cy="4538663"/>
          </a:xfrm>
          <a:prstGeom prst="rect">
            <a:avLst/>
          </a:prstGeom>
          <a:noFill/>
          <a:ln w="9525">
            <a:noFill/>
            <a:miter lim="800000"/>
            <a:headEnd/>
            <a:tailEnd/>
          </a:ln>
        </p:spPr>
      </p:pic>
      <p:sp>
        <p:nvSpPr>
          <p:cNvPr id="51203" name="Rectangle 4"/>
          <p:cNvSpPr>
            <a:spLocks noChangeArrowheads="1"/>
          </p:cNvSpPr>
          <p:nvPr/>
        </p:nvSpPr>
        <p:spPr bwMode="auto">
          <a:xfrm>
            <a:off x="-4724400" y="838200"/>
            <a:ext cx="6172200" cy="5410200"/>
          </a:xfrm>
          <a:prstGeom prst="rect">
            <a:avLst/>
          </a:prstGeom>
          <a:solidFill>
            <a:schemeClr val="bg1"/>
          </a:solidFill>
          <a:ln w="9525">
            <a:noFill/>
            <a:miter lim="800000"/>
            <a:headEnd/>
            <a:tailEnd/>
          </a:ln>
        </p:spPr>
        <p:txBody>
          <a:bodyPr wrap="none" anchor="ctr"/>
          <a:lstStyle/>
          <a:p>
            <a:endParaRPr lang="en-US"/>
          </a:p>
        </p:txBody>
      </p:sp>
      <p:sp>
        <p:nvSpPr>
          <p:cNvPr id="51204" name="TextBox 3"/>
          <p:cNvSpPr txBox="1">
            <a:spLocks noChangeArrowheads="1"/>
          </p:cNvSpPr>
          <p:nvPr/>
        </p:nvSpPr>
        <p:spPr bwMode="auto">
          <a:xfrm>
            <a:off x="1524000" y="228600"/>
            <a:ext cx="5181600" cy="954088"/>
          </a:xfrm>
          <a:prstGeom prst="rect">
            <a:avLst/>
          </a:prstGeom>
          <a:noFill/>
          <a:ln w="9525">
            <a:noFill/>
            <a:miter lim="800000"/>
            <a:headEnd/>
            <a:tailEnd/>
          </a:ln>
        </p:spPr>
        <p:txBody>
          <a:bodyPr>
            <a:spAutoFit/>
          </a:bodyPr>
          <a:lstStyle/>
          <a:p>
            <a:pPr algn="ctr"/>
            <a:r>
              <a:rPr lang="en-US" sz="2800">
                <a:latin typeface="Calibri" pitchFamily="34" charset="0"/>
              </a:rPr>
              <a:t>Higher branch factor works better (but slower)</a:t>
            </a:r>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Can we be more accurate?</a:t>
            </a:r>
            <a:endParaRPr lang="en-US" sz="3600" dirty="0"/>
          </a:p>
        </p:txBody>
      </p:sp>
      <p:sp>
        <p:nvSpPr>
          <p:cNvPr id="3" name="Content Placeholder 2"/>
          <p:cNvSpPr>
            <a:spLocks noGrp="1"/>
          </p:cNvSpPr>
          <p:nvPr>
            <p:ph idx="1"/>
          </p:nvPr>
        </p:nvSpPr>
        <p:spPr/>
        <p:txBody>
          <a:bodyPr/>
          <a:lstStyle/>
          <a:p>
            <a:pPr>
              <a:buNone/>
            </a:pPr>
            <a:r>
              <a:rPr lang="en-US" dirty="0" smtClean="0"/>
              <a:t>	So far, we treat each image as containing a “bag of words”, with no spatial information</a:t>
            </a:r>
            <a:endParaRPr lang="en-US" dirty="0"/>
          </a:p>
        </p:txBody>
      </p:sp>
      <p:grpSp>
        <p:nvGrpSpPr>
          <p:cNvPr id="27" name="Group 26"/>
          <p:cNvGrpSpPr/>
          <p:nvPr/>
        </p:nvGrpSpPr>
        <p:grpSpPr>
          <a:xfrm>
            <a:off x="1905000" y="3687457"/>
            <a:ext cx="1126202" cy="1590020"/>
            <a:chOff x="1144292" y="2780502"/>
            <a:chExt cx="1126202" cy="1590020"/>
          </a:xfrm>
        </p:grpSpPr>
        <p:sp>
          <p:nvSpPr>
            <p:cNvPr id="9" name="TextBox 8"/>
            <p:cNvSpPr txBox="1"/>
            <p:nvPr/>
          </p:nvSpPr>
          <p:spPr>
            <a:xfrm>
              <a:off x="1449092" y="3313902"/>
              <a:ext cx="385042" cy="523220"/>
            </a:xfrm>
            <a:prstGeom prst="rect">
              <a:avLst/>
            </a:prstGeom>
            <a:noFill/>
          </p:spPr>
          <p:txBody>
            <a:bodyPr wrap="none" rtlCol="0">
              <a:spAutoFit/>
            </a:bodyPr>
            <a:lstStyle/>
            <a:p>
              <a:r>
                <a:rPr lang="en-US" sz="2800" b="1" dirty="0" smtClean="0">
                  <a:solidFill>
                    <a:srgbClr val="FF0000"/>
                  </a:solidFill>
                </a:rPr>
                <a:t>a</a:t>
              </a:r>
              <a:endParaRPr lang="en-US" sz="2800" b="1" dirty="0">
                <a:solidFill>
                  <a:srgbClr val="FF0000"/>
                </a:solidFill>
              </a:endParaRPr>
            </a:p>
          </p:txBody>
        </p:sp>
        <p:sp>
          <p:nvSpPr>
            <p:cNvPr id="10" name="TextBox 9"/>
            <p:cNvSpPr txBox="1"/>
            <p:nvPr/>
          </p:nvSpPr>
          <p:spPr>
            <a:xfrm>
              <a:off x="1144292" y="3694902"/>
              <a:ext cx="304892" cy="523220"/>
            </a:xfrm>
            <a:prstGeom prst="rect">
              <a:avLst/>
            </a:prstGeom>
            <a:noFill/>
          </p:spPr>
          <p:txBody>
            <a:bodyPr wrap="none" rtlCol="0">
              <a:spAutoFit/>
            </a:bodyPr>
            <a:lstStyle/>
            <a:p>
              <a:r>
                <a:rPr lang="en-US" sz="2800" b="1" dirty="0" smtClean="0">
                  <a:solidFill>
                    <a:schemeClr val="tx2"/>
                  </a:solidFill>
                </a:rPr>
                <a:t>f</a:t>
              </a:r>
              <a:endParaRPr lang="en-US" sz="2800" b="1" dirty="0">
                <a:solidFill>
                  <a:schemeClr val="tx2"/>
                </a:solidFill>
              </a:endParaRPr>
            </a:p>
          </p:txBody>
        </p:sp>
        <p:sp>
          <p:nvSpPr>
            <p:cNvPr id="11" name="TextBox 10"/>
            <p:cNvSpPr txBox="1"/>
            <p:nvPr/>
          </p:nvSpPr>
          <p:spPr>
            <a:xfrm>
              <a:off x="1906292" y="2780502"/>
              <a:ext cx="364202" cy="523220"/>
            </a:xfrm>
            <a:prstGeom prst="rect">
              <a:avLst/>
            </a:prstGeom>
            <a:noFill/>
          </p:spPr>
          <p:txBody>
            <a:bodyPr wrap="none" rtlCol="0">
              <a:spAutoFit/>
            </a:bodyPr>
            <a:lstStyle/>
            <a:p>
              <a:r>
                <a:rPr lang="en-US" sz="2800" b="1" dirty="0" smtClean="0">
                  <a:solidFill>
                    <a:srgbClr val="92D050"/>
                  </a:solidFill>
                </a:rPr>
                <a:t>z</a:t>
              </a:r>
              <a:endParaRPr lang="en-US" sz="2800" b="1" dirty="0">
                <a:solidFill>
                  <a:srgbClr val="92D050"/>
                </a:solidFill>
              </a:endParaRPr>
            </a:p>
          </p:txBody>
        </p:sp>
        <p:sp>
          <p:nvSpPr>
            <p:cNvPr id="12" name="TextBox 11"/>
            <p:cNvSpPr txBox="1"/>
            <p:nvPr/>
          </p:nvSpPr>
          <p:spPr>
            <a:xfrm>
              <a:off x="1753892" y="3847302"/>
              <a:ext cx="385042" cy="523220"/>
            </a:xfrm>
            <a:prstGeom prst="rect">
              <a:avLst/>
            </a:prstGeom>
            <a:noFill/>
          </p:spPr>
          <p:txBody>
            <a:bodyPr wrap="none" rtlCol="0">
              <a:spAutoFit/>
            </a:bodyPr>
            <a:lstStyle/>
            <a:p>
              <a:r>
                <a:rPr lang="en-US" sz="2800" b="1" dirty="0" smtClean="0">
                  <a:solidFill>
                    <a:schemeClr val="accent6">
                      <a:lumMod val="75000"/>
                    </a:schemeClr>
                  </a:solidFill>
                </a:rPr>
                <a:t>e</a:t>
              </a:r>
              <a:endParaRPr lang="en-US" sz="2800" b="1" dirty="0">
                <a:solidFill>
                  <a:schemeClr val="accent6">
                    <a:lumMod val="75000"/>
                  </a:schemeClr>
                </a:solidFill>
              </a:endParaRPr>
            </a:p>
          </p:txBody>
        </p:sp>
        <p:sp>
          <p:nvSpPr>
            <p:cNvPr id="13" name="TextBox 12"/>
            <p:cNvSpPr txBox="1"/>
            <p:nvPr/>
          </p:nvSpPr>
          <p:spPr>
            <a:xfrm>
              <a:off x="1144292" y="2780502"/>
              <a:ext cx="385042" cy="523220"/>
            </a:xfrm>
            <a:prstGeom prst="rect">
              <a:avLst/>
            </a:prstGeom>
            <a:noFill/>
          </p:spPr>
          <p:txBody>
            <a:bodyPr wrap="none" rtlCol="0">
              <a:spAutoFit/>
            </a:bodyPr>
            <a:lstStyle/>
            <a:p>
              <a:r>
                <a:rPr lang="en-US" sz="2800" b="1" dirty="0" smtClean="0">
                  <a:solidFill>
                    <a:schemeClr val="accent6">
                      <a:lumMod val="75000"/>
                    </a:schemeClr>
                  </a:solidFill>
                </a:rPr>
                <a:t>e</a:t>
              </a:r>
              <a:endParaRPr lang="en-US" sz="2800" b="1" dirty="0">
                <a:solidFill>
                  <a:schemeClr val="accent6">
                    <a:lumMod val="75000"/>
                  </a:schemeClr>
                </a:solidFill>
              </a:endParaRPr>
            </a:p>
          </p:txBody>
        </p:sp>
      </p:grpSp>
      <p:sp>
        <p:nvSpPr>
          <p:cNvPr id="14" name="Freeform 13"/>
          <p:cNvSpPr/>
          <p:nvPr/>
        </p:nvSpPr>
        <p:spPr>
          <a:xfrm>
            <a:off x="1522708" y="3421555"/>
            <a:ext cx="1890794" cy="2103743"/>
          </a:xfrm>
          <a:custGeom>
            <a:avLst/>
            <a:gdLst>
              <a:gd name="connsiteX0" fmla="*/ 666428 w 1890794"/>
              <a:gd name="connsiteY0" fmla="*/ 88963 h 2103743"/>
              <a:gd name="connsiteX1" fmla="*/ 526943 w 1890794"/>
              <a:gd name="connsiteY1" fmla="*/ 119960 h 2103743"/>
              <a:gd name="connsiteX2" fmla="*/ 480448 w 1890794"/>
              <a:gd name="connsiteY2" fmla="*/ 150956 h 2103743"/>
              <a:gd name="connsiteX3" fmla="*/ 387458 w 1890794"/>
              <a:gd name="connsiteY3" fmla="*/ 181953 h 2103743"/>
              <a:gd name="connsiteX4" fmla="*/ 340963 w 1890794"/>
              <a:gd name="connsiteY4" fmla="*/ 212949 h 2103743"/>
              <a:gd name="connsiteX5" fmla="*/ 232475 w 1890794"/>
              <a:gd name="connsiteY5" fmla="*/ 305939 h 2103743"/>
              <a:gd name="connsiteX6" fmla="*/ 170482 w 1890794"/>
              <a:gd name="connsiteY6" fmla="*/ 321438 h 2103743"/>
              <a:gd name="connsiteX7" fmla="*/ 123987 w 1890794"/>
              <a:gd name="connsiteY7" fmla="*/ 367933 h 2103743"/>
              <a:gd name="connsiteX8" fmla="*/ 77492 w 1890794"/>
              <a:gd name="connsiteY8" fmla="*/ 398929 h 2103743"/>
              <a:gd name="connsiteX9" fmla="*/ 46495 w 1890794"/>
              <a:gd name="connsiteY9" fmla="*/ 522916 h 2103743"/>
              <a:gd name="connsiteX10" fmla="*/ 0 w 1890794"/>
              <a:gd name="connsiteY10" fmla="*/ 631404 h 2103743"/>
              <a:gd name="connsiteX11" fmla="*/ 15499 w 1890794"/>
              <a:gd name="connsiteY11" fmla="*/ 801885 h 2103743"/>
              <a:gd name="connsiteX12" fmla="*/ 30997 w 1890794"/>
              <a:gd name="connsiteY12" fmla="*/ 1049858 h 2103743"/>
              <a:gd name="connsiteX13" fmla="*/ 61994 w 1890794"/>
              <a:gd name="connsiteY13" fmla="*/ 1158346 h 2103743"/>
              <a:gd name="connsiteX14" fmla="*/ 77492 w 1890794"/>
              <a:gd name="connsiteY14" fmla="*/ 1266834 h 2103743"/>
              <a:gd name="connsiteX15" fmla="*/ 92990 w 1890794"/>
              <a:gd name="connsiteY15" fmla="*/ 1421817 h 2103743"/>
              <a:gd name="connsiteX16" fmla="*/ 123987 w 1890794"/>
              <a:gd name="connsiteY16" fmla="*/ 1545804 h 2103743"/>
              <a:gd name="connsiteX17" fmla="*/ 139485 w 1890794"/>
              <a:gd name="connsiteY17" fmla="*/ 1592299 h 2103743"/>
              <a:gd name="connsiteX18" fmla="*/ 185980 w 1890794"/>
              <a:gd name="connsiteY18" fmla="*/ 1747282 h 2103743"/>
              <a:gd name="connsiteX19" fmla="*/ 201478 w 1890794"/>
              <a:gd name="connsiteY19" fmla="*/ 1809275 h 2103743"/>
              <a:gd name="connsiteX20" fmla="*/ 247973 w 1890794"/>
              <a:gd name="connsiteY20" fmla="*/ 1855770 h 2103743"/>
              <a:gd name="connsiteX21" fmla="*/ 294468 w 1890794"/>
              <a:gd name="connsiteY21" fmla="*/ 1948760 h 2103743"/>
              <a:gd name="connsiteX22" fmla="*/ 356461 w 1890794"/>
              <a:gd name="connsiteY22" fmla="*/ 1964258 h 2103743"/>
              <a:gd name="connsiteX23" fmla="*/ 387458 w 1890794"/>
              <a:gd name="connsiteY23" fmla="*/ 2010753 h 2103743"/>
              <a:gd name="connsiteX24" fmla="*/ 480448 w 1890794"/>
              <a:gd name="connsiteY24" fmla="*/ 2041749 h 2103743"/>
              <a:gd name="connsiteX25" fmla="*/ 526943 w 1890794"/>
              <a:gd name="connsiteY25" fmla="*/ 2057248 h 2103743"/>
              <a:gd name="connsiteX26" fmla="*/ 604434 w 1890794"/>
              <a:gd name="connsiteY26" fmla="*/ 2088244 h 2103743"/>
              <a:gd name="connsiteX27" fmla="*/ 681926 w 1890794"/>
              <a:gd name="connsiteY27" fmla="*/ 2103743 h 2103743"/>
              <a:gd name="connsiteX28" fmla="*/ 1053885 w 1890794"/>
              <a:gd name="connsiteY28" fmla="*/ 2088244 h 2103743"/>
              <a:gd name="connsiteX29" fmla="*/ 1193370 w 1890794"/>
              <a:gd name="connsiteY29" fmla="*/ 2057248 h 2103743"/>
              <a:gd name="connsiteX30" fmla="*/ 1394848 w 1890794"/>
              <a:gd name="connsiteY30" fmla="*/ 2010753 h 2103743"/>
              <a:gd name="connsiteX31" fmla="*/ 1503336 w 1890794"/>
              <a:gd name="connsiteY31" fmla="*/ 1948760 h 2103743"/>
              <a:gd name="connsiteX32" fmla="*/ 1549831 w 1890794"/>
              <a:gd name="connsiteY32" fmla="*/ 1917763 h 2103743"/>
              <a:gd name="connsiteX33" fmla="*/ 1580828 w 1890794"/>
              <a:gd name="connsiteY33" fmla="*/ 1871268 h 2103743"/>
              <a:gd name="connsiteX34" fmla="*/ 1627323 w 1890794"/>
              <a:gd name="connsiteY34" fmla="*/ 1824773 h 2103743"/>
              <a:gd name="connsiteX35" fmla="*/ 1658319 w 1890794"/>
              <a:gd name="connsiteY35" fmla="*/ 1747282 h 2103743"/>
              <a:gd name="connsiteX36" fmla="*/ 1720312 w 1890794"/>
              <a:gd name="connsiteY36" fmla="*/ 1623295 h 2103743"/>
              <a:gd name="connsiteX37" fmla="*/ 1782306 w 1890794"/>
              <a:gd name="connsiteY37" fmla="*/ 1452814 h 2103743"/>
              <a:gd name="connsiteX38" fmla="*/ 1813302 w 1890794"/>
              <a:gd name="connsiteY38" fmla="*/ 1406319 h 2103743"/>
              <a:gd name="connsiteX39" fmla="*/ 1828800 w 1890794"/>
              <a:gd name="connsiteY39" fmla="*/ 1344326 h 2103743"/>
              <a:gd name="connsiteX40" fmla="*/ 1859797 w 1890794"/>
              <a:gd name="connsiteY40" fmla="*/ 1266834 h 2103743"/>
              <a:gd name="connsiteX41" fmla="*/ 1890794 w 1890794"/>
              <a:gd name="connsiteY41" fmla="*/ 1065356 h 2103743"/>
              <a:gd name="connsiteX42" fmla="*/ 1875295 w 1890794"/>
              <a:gd name="connsiteY42" fmla="*/ 553912 h 2103743"/>
              <a:gd name="connsiteX43" fmla="*/ 1782306 w 1890794"/>
              <a:gd name="connsiteY43" fmla="*/ 367933 h 2103743"/>
              <a:gd name="connsiteX44" fmla="*/ 1720312 w 1890794"/>
              <a:gd name="connsiteY44" fmla="*/ 352434 h 2103743"/>
              <a:gd name="connsiteX45" fmla="*/ 1704814 w 1890794"/>
              <a:gd name="connsiteY45" fmla="*/ 305939 h 2103743"/>
              <a:gd name="connsiteX46" fmla="*/ 1658319 w 1890794"/>
              <a:gd name="connsiteY46" fmla="*/ 290441 h 2103743"/>
              <a:gd name="connsiteX47" fmla="*/ 1565329 w 1890794"/>
              <a:gd name="connsiteY47" fmla="*/ 228448 h 2103743"/>
              <a:gd name="connsiteX48" fmla="*/ 1518834 w 1890794"/>
              <a:gd name="connsiteY48" fmla="*/ 197451 h 2103743"/>
              <a:gd name="connsiteX49" fmla="*/ 1456841 w 1890794"/>
              <a:gd name="connsiteY49" fmla="*/ 181953 h 2103743"/>
              <a:gd name="connsiteX50" fmla="*/ 1363851 w 1890794"/>
              <a:gd name="connsiteY50" fmla="*/ 150956 h 2103743"/>
              <a:gd name="connsiteX51" fmla="*/ 1301858 w 1890794"/>
              <a:gd name="connsiteY51" fmla="*/ 135458 h 2103743"/>
              <a:gd name="connsiteX52" fmla="*/ 1208868 w 1890794"/>
              <a:gd name="connsiteY52" fmla="*/ 104461 h 2103743"/>
              <a:gd name="connsiteX53" fmla="*/ 1162373 w 1890794"/>
              <a:gd name="connsiteY53" fmla="*/ 73465 h 2103743"/>
              <a:gd name="connsiteX54" fmla="*/ 960895 w 1890794"/>
              <a:gd name="connsiteY54" fmla="*/ 42468 h 2103743"/>
              <a:gd name="connsiteX55" fmla="*/ 588936 w 1890794"/>
              <a:gd name="connsiteY55" fmla="*/ 88963 h 2103743"/>
              <a:gd name="connsiteX56" fmla="*/ 573438 w 1890794"/>
              <a:gd name="connsiteY56" fmla="*/ 119960 h 2103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890794" h="2103743">
                <a:moveTo>
                  <a:pt x="666428" y="88963"/>
                </a:moveTo>
                <a:cubicBezTo>
                  <a:pt x="630705" y="94917"/>
                  <a:pt x="565100" y="100882"/>
                  <a:pt x="526943" y="119960"/>
                </a:cubicBezTo>
                <a:cubicBezTo>
                  <a:pt x="510283" y="128290"/>
                  <a:pt x="497469" y="143391"/>
                  <a:pt x="480448" y="150956"/>
                </a:cubicBezTo>
                <a:cubicBezTo>
                  <a:pt x="450591" y="164226"/>
                  <a:pt x="414644" y="163829"/>
                  <a:pt x="387458" y="181953"/>
                </a:cubicBezTo>
                <a:cubicBezTo>
                  <a:pt x="371960" y="192285"/>
                  <a:pt x="355272" y="201025"/>
                  <a:pt x="340963" y="212949"/>
                </a:cubicBezTo>
                <a:cubicBezTo>
                  <a:pt x="294433" y="251724"/>
                  <a:pt x="290518" y="276917"/>
                  <a:pt x="232475" y="305939"/>
                </a:cubicBezTo>
                <a:cubicBezTo>
                  <a:pt x="213423" y="315465"/>
                  <a:pt x="191146" y="316272"/>
                  <a:pt x="170482" y="321438"/>
                </a:cubicBezTo>
                <a:cubicBezTo>
                  <a:pt x="154984" y="336936"/>
                  <a:pt x="140825" y="353902"/>
                  <a:pt x="123987" y="367933"/>
                </a:cubicBezTo>
                <a:cubicBezTo>
                  <a:pt x="109678" y="379857"/>
                  <a:pt x="85822" y="382269"/>
                  <a:pt x="77492" y="398929"/>
                </a:cubicBezTo>
                <a:cubicBezTo>
                  <a:pt x="58440" y="437032"/>
                  <a:pt x="65546" y="484812"/>
                  <a:pt x="46495" y="522916"/>
                </a:cubicBezTo>
                <a:cubicBezTo>
                  <a:pt x="8193" y="599521"/>
                  <a:pt x="22805" y="562991"/>
                  <a:pt x="0" y="631404"/>
                </a:cubicBezTo>
                <a:cubicBezTo>
                  <a:pt x="5166" y="688231"/>
                  <a:pt x="11284" y="744980"/>
                  <a:pt x="15499" y="801885"/>
                </a:cubicBezTo>
                <a:cubicBezTo>
                  <a:pt x="21617" y="884478"/>
                  <a:pt x="22756" y="967450"/>
                  <a:pt x="30997" y="1049858"/>
                </a:cubicBezTo>
                <a:cubicBezTo>
                  <a:pt x="33777" y="1077663"/>
                  <a:pt x="52552" y="1130021"/>
                  <a:pt x="61994" y="1158346"/>
                </a:cubicBezTo>
                <a:cubicBezTo>
                  <a:pt x="67160" y="1194509"/>
                  <a:pt x="73224" y="1230554"/>
                  <a:pt x="77492" y="1266834"/>
                </a:cubicBezTo>
                <a:cubicBezTo>
                  <a:pt x="83558" y="1318397"/>
                  <a:pt x="84455" y="1370605"/>
                  <a:pt x="92990" y="1421817"/>
                </a:cubicBezTo>
                <a:cubicBezTo>
                  <a:pt x="99994" y="1463838"/>
                  <a:pt x="110516" y="1505389"/>
                  <a:pt x="123987" y="1545804"/>
                </a:cubicBezTo>
                <a:cubicBezTo>
                  <a:pt x="129153" y="1561302"/>
                  <a:pt x="135941" y="1576351"/>
                  <a:pt x="139485" y="1592299"/>
                </a:cubicBezTo>
                <a:cubicBezTo>
                  <a:pt x="196852" y="1850448"/>
                  <a:pt x="112941" y="1552507"/>
                  <a:pt x="185980" y="1747282"/>
                </a:cubicBezTo>
                <a:cubicBezTo>
                  <a:pt x="193459" y="1767226"/>
                  <a:pt x="190910" y="1790781"/>
                  <a:pt x="201478" y="1809275"/>
                </a:cubicBezTo>
                <a:cubicBezTo>
                  <a:pt x="212352" y="1828305"/>
                  <a:pt x="232475" y="1840272"/>
                  <a:pt x="247973" y="1855770"/>
                </a:cubicBezTo>
                <a:cubicBezTo>
                  <a:pt x="256814" y="1882291"/>
                  <a:pt x="268718" y="1931593"/>
                  <a:pt x="294468" y="1948760"/>
                </a:cubicBezTo>
                <a:cubicBezTo>
                  <a:pt x="312191" y="1960575"/>
                  <a:pt x="335797" y="1959092"/>
                  <a:pt x="356461" y="1964258"/>
                </a:cubicBezTo>
                <a:cubicBezTo>
                  <a:pt x="366793" y="1979756"/>
                  <a:pt x="371663" y="2000881"/>
                  <a:pt x="387458" y="2010753"/>
                </a:cubicBezTo>
                <a:cubicBezTo>
                  <a:pt x="415165" y="2028070"/>
                  <a:pt x="449451" y="2031417"/>
                  <a:pt x="480448" y="2041749"/>
                </a:cubicBezTo>
                <a:cubicBezTo>
                  <a:pt x="495946" y="2046915"/>
                  <a:pt x="511775" y="2051181"/>
                  <a:pt x="526943" y="2057248"/>
                </a:cubicBezTo>
                <a:cubicBezTo>
                  <a:pt x="552773" y="2067580"/>
                  <a:pt x="577787" y="2080250"/>
                  <a:pt x="604434" y="2088244"/>
                </a:cubicBezTo>
                <a:cubicBezTo>
                  <a:pt x="629665" y="2095813"/>
                  <a:pt x="656095" y="2098577"/>
                  <a:pt x="681926" y="2103743"/>
                </a:cubicBezTo>
                <a:cubicBezTo>
                  <a:pt x="805912" y="2098577"/>
                  <a:pt x="930085" y="2096782"/>
                  <a:pt x="1053885" y="2088244"/>
                </a:cubicBezTo>
                <a:cubicBezTo>
                  <a:pt x="1087774" y="2085907"/>
                  <a:pt x="1157968" y="2065115"/>
                  <a:pt x="1193370" y="2057248"/>
                </a:cubicBezTo>
                <a:cubicBezTo>
                  <a:pt x="1408053" y="2009540"/>
                  <a:pt x="1090991" y="2086715"/>
                  <a:pt x="1394848" y="2010753"/>
                </a:cubicBezTo>
                <a:cubicBezTo>
                  <a:pt x="1508126" y="1935233"/>
                  <a:pt x="1365692" y="2027413"/>
                  <a:pt x="1503336" y="1948760"/>
                </a:cubicBezTo>
                <a:cubicBezTo>
                  <a:pt x="1519509" y="1939519"/>
                  <a:pt x="1534333" y="1928095"/>
                  <a:pt x="1549831" y="1917763"/>
                </a:cubicBezTo>
                <a:cubicBezTo>
                  <a:pt x="1560163" y="1902265"/>
                  <a:pt x="1568903" y="1885577"/>
                  <a:pt x="1580828" y="1871268"/>
                </a:cubicBezTo>
                <a:cubicBezTo>
                  <a:pt x="1594860" y="1854430"/>
                  <a:pt x="1615707" y="1843359"/>
                  <a:pt x="1627323" y="1824773"/>
                </a:cubicBezTo>
                <a:cubicBezTo>
                  <a:pt x="1642068" y="1801182"/>
                  <a:pt x="1646661" y="1772542"/>
                  <a:pt x="1658319" y="1747282"/>
                </a:cubicBezTo>
                <a:cubicBezTo>
                  <a:pt x="1677682" y="1705328"/>
                  <a:pt x="1705700" y="1667131"/>
                  <a:pt x="1720312" y="1623295"/>
                </a:cubicBezTo>
                <a:cubicBezTo>
                  <a:pt x="1734780" y="1579891"/>
                  <a:pt x="1760739" y="1495949"/>
                  <a:pt x="1782306" y="1452814"/>
                </a:cubicBezTo>
                <a:cubicBezTo>
                  <a:pt x="1790636" y="1436154"/>
                  <a:pt x="1802970" y="1421817"/>
                  <a:pt x="1813302" y="1406319"/>
                </a:cubicBezTo>
                <a:cubicBezTo>
                  <a:pt x="1818468" y="1385655"/>
                  <a:pt x="1822064" y="1364533"/>
                  <a:pt x="1828800" y="1344326"/>
                </a:cubicBezTo>
                <a:cubicBezTo>
                  <a:pt x="1837598" y="1317933"/>
                  <a:pt x="1852477" y="1293674"/>
                  <a:pt x="1859797" y="1266834"/>
                </a:cubicBezTo>
                <a:cubicBezTo>
                  <a:pt x="1866246" y="1243189"/>
                  <a:pt x="1888351" y="1082454"/>
                  <a:pt x="1890794" y="1065356"/>
                </a:cubicBezTo>
                <a:cubicBezTo>
                  <a:pt x="1885628" y="894875"/>
                  <a:pt x="1888376" y="723969"/>
                  <a:pt x="1875295" y="553912"/>
                </a:cubicBezTo>
                <a:cubicBezTo>
                  <a:pt x="1872957" y="523524"/>
                  <a:pt x="1816316" y="376436"/>
                  <a:pt x="1782306" y="367933"/>
                </a:cubicBezTo>
                <a:lnTo>
                  <a:pt x="1720312" y="352434"/>
                </a:lnTo>
                <a:cubicBezTo>
                  <a:pt x="1715146" y="336936"/>
                  <a:pt x="1716366" y="317491"/>
                  <a:pt x="1704814" y="305939"/>
                </a:cubicBezTo>
                <a:cubicBezTo>
                  <a:pt x="1693262" y="294387"/>
                  <a:pt x="1672600" y="298375"/>
                  <a:pt x="1658319" y="290441"/>
                </a:cubicBezTo>
                <a:cubicBezTo>
                  <a:pt x="1625754" y="272349"/>
                  <a:pt x="1596326" y="249112"/>
                  <a:pt x="1565329" y="228448"/>
                </a:cubicBezTo>
                <a:cubicBezTo>
                  <a:pt x="1549831" y="218116"/>
                  <a:pt x="1536905" y="201969"/>
                  <a:pt x="1518834" y="197451"/>
                </a:cubicBezTo>
                <a:cubicBezTo>
                  <a:pt x="1498170" y="192285"/>
                  <a:pt x="1477243" y="188074"/>
                  <a:pt x="1456841" y="181953"/>
                </a:cubicBezTo>
                <a:cubicBezTo>
                  <a:pt x="1425546" y="172564"/>
                  <a:pt x="1395549" y="158880"/>
                  <a:pt x="1363851" y="150956"/>
                </a:cubicBezTo>
                <a:cubicBezTo>
                  <a:pt x="1343187" y="145790"/>
                  <a:pt x="1322260" y="141579"/>
                  <a:pt x="1301858" y="135458"/>
                </a:cubicBezTo>
                <a:cubicBezTo>
                  <a:pt x="1270563" y="126069"/>
                  <a:pt x="1236054" y="122585"/>
                  <a:pt x="1208868" y="104461"/>
                </a:cubicBezTo>
                <a:cubicBezTo>
                  <a:pt x="1193370" y="94129"/>
                  <a:pt x="1179493" y="80802"/>
                  <a:pt x="1162373" y="73465"/>
                </a:cubicBezTo>
                <a:cubicBezTo>
                  <a:pt x="1115391" y="53330"/>
                  <a:pt x="988906" y="45580"/>
                  <a:pt x="960895" y="42468"/>
                </a:cubicBezTo>
                <a:cubicBezTo>
                  <a:pt x="896144" y="45551"/>
                  <a:pt x="677897" y="0"/>
                  <a:pt x="588936" y="88963"/>
                </a:cubicBezTo>
                <a:cubicBezTo>
                  <a:pt x="580768" y="97131"/>
                  <a:pt x="578604" y="109628"/>
                  <a:pt x="573438" y="119960"/>
                </a:cubicBezTo>
              </a:path>
            </a:pathLst>
          </a:cu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TextBox 14"/>
          <p:cNvSpPr txBox="1"/>
          <p:nvPr/>
        </p:nvSpPr>
        <p:spPr>
          <a:xfrm>
            <a:off x="5257800" y="5135257"/>
            <a:ext cx="385042" cy="523220"/>
          </a:xfrm>
          <a:prstGeom prst="rect">
            <a:avLst/>
          </a:prstGeom>
          <a:noFill/>
        </p:spPr>
        <p:txBody>
          <a:bodyPr wrap="none" rtlCol="0">
            <a:spAutoFit/>
          </a:bodyPr>
          <a:lstStyle/>
          <a:p>
            <a:r>
              <a:rPr lang="en-US" sz="2800" b="1" dirty="0" smtClean="0">
                <a:solidFill>
                  <a:srgbClr val="FF0000"/>
                </a:solidFill>
              </a:rPr>
              <a:t>a</a:t>
            </a:r>
            <a:endParaRPr lang="en-US" sz="2800" b="1" dirty="0">
              <a:solidFill>
                <a:srgbClr val="FF0000"/>
              </a:solidFill>
            </a:endParaRPr>
          </a:p>
        </p:txBody>
      </p:sp>
      <p:sp>
        <p:nvSpPr>
          <p:cNvPr id="16" name="TextBox 15"/>
          <p:cNvSpPr txBox="1"/>
          <p:nvPr/>
        </p:nvSpPr>
        <p:spPr>
          <a:xfrm>
            <a:off x="6096000" y="5516257"/>
            <a:ext cx="304892" cy="523220"/>
          </a:xfrm>
          <a:prstGeom prst="rect">
            <a:avLst/>
          </a:prstGeom>
          <a:noFill/>
        </p:spPr>
        <p:txBody>
          <a:bodyPr wrap="none" rtlCol="0">
            <a:spAutoFit/>
          </a:bodyPr>
          <a:lstStyle/>
          <a:p>
            <a:r>
              <a:rPr lang="en-US" sz="2800" b="1" dirty="0" smtClean="0">
                <a:solidFill>
                  <a:schemeClr val="tx2"/>
                </a:solidFill>
              </a:rPr>
              <a:t>f</a:t>
            </a:r>
            <a:endParaRPr lang="en-US" sz="2800" b="1" dirty="0">
              <a:solidFill>
                <a:schemeClr val="tx2"/>
              </a:solidFill>
            </a:endParaRPr>
          </a:p>
        </p:txBody>
      </p:sp>
      <p:sp>
        <p:nvSpPr>
          <p:cNvPr id="18" name="TextBox 17"/>
          <p:cNvSpPr txBox="1"/>
          <p:nvPr/>
        </p:nvSpPr>
        <p:spPr>
          <a:xfrm>
            <a:off x="6021092" y="5934559"/>
            <a:ext cx="385042" cy="523220"/>
          </a:xfrm>
          <a:prstGeom prst="rect">
            <a:avLst/>
          </a:prstGeom>
          <a:noFill/>
        </p:spPr>
        <p:txBody>
          <a:bodyPr wrap="none" rtlCol="0">
            <a:spAutoFit/>
          </a:bodyPr>
          <a:lstStyle/>
          <a:p>
            <a:r>
              <a:rPr lang="en-US" sz="2800" b="1" dirty="0" smtClean="0">
                <a:solidFill>
                  <a:schemeClr val="accent6">
                    <a:lumMod val="75000"/>
                  </a:schemeClr>
                </a:solidFill>
              </a:rPr>
              <a:t>e</a:t>
            </a:r>
            <a:endParaRPr lang="en-US" sz="2800" b="1" dirty="0">
              <a:solidFill>
                <a:schemeClr val="accent6">
                  <a:lumMod val="75000"/>
                </a:schemeClr>
              </a:solidFill>
            </a:endParaRPr>
          </a:p>
        </p:txBody>
      </p:sp>
      <p:sp>
        <p:nvSpPr>
          <p:cNvPr id="19" name="TextBox 18"/>
          <p:cNvSpPr txBox="1"/>
          <p:nvPr/>
        </p:nvSpPr>
        <p:spPr>
          <a:xfrm>
            <a:off x="5562600" y="5897257"/>
            <a:ext cx="385042" cy="523220"/>
          </a:xfrm>
          <a:prstGeom prst="rect">
            <a:avLst/>
          </a:prstGeom>
          <a:noFill/>
        </p:spPr>
        <p:txBody>
          <a:bodyPr wrap="none" rtlCol="0">
            <a:spAutoFit/>
          </a:bodyPr>
          <a:lstStyle/>
          <a:p>
            <a:r>
              <a:rPr lang="en-US" sz="2800" b="1" dirty="0" smtClean="0">
                <a:solidFill>
                  <a:schemeClr val="accent6">
                    <a:lumMod val="75000"/>
                  </a:schemeClr>
                </a:solidFill>
              </a:rPr>
              <a:t>e</a:t>
            </a:r>
            <a:endParaRPr lang="en-US" sz="2800" b="1" dirty="0">
              <a:solidFill>
                <a:schemeClr val="accent6">
                  <a:lumMod val="75000"/>
                </a:schemeClr>
              </a:solidFill>
            </a:endParaRPr>
          </a:p>
        </p:txBody>
      </p:sp>
      <p:sp>
        <p:nvSpPr>
          <p:cNvPr id="20" name="Freeform 19"/>
          <p:cNvSpPr/>
          <p:nvPr/>
        </p:nvSpPr>
        <p:spPr>
          <a:xfrm>
            <a:off x="5029200" y="4601857"/>
            <a:ext cx="1890794" cy="2103743"/>
          </a:xfrm>
          <a:custGeom>
            <a:avLst/>
            <a:gdLst>
              <a:gd name="connsiteX0" fmla="*/ 666428 w 1890794"/>
              <a:gd name="connsiteY0" fmla="*/ 88963 h 2103743"/>
              <a:gd name="connsiteX1" fmla="*/ 526943 w 1890794"/>
              <a:gd name="connsiteY1" fmla="*/ 119960 h 2103743"/>
              <a:gd name="connsiteX2" fmla="*/ 480448 w 1890794"/>
              <a:gd name="connsiteY2" fmla="*/ 150956 h 2103743"/>
              <a:gd name="connsiteX3" fmla="*/ 387458 w 1890794"/>
              <a:gd name="connsiteY3" fmla="*/ 181953 h 2103743"/>
              <a:gd name="connsiteX4" fmla="*/ 340963 w 1890794"/>
              <a:gd name="connsiteY4" fmla="*/ 212949 h 2103743"/>
              <a:gd name="connsiteX5" fmla="*/ 232475 w 1890794"/>
              <a:gd name="connsiteY5" fmla="*/ 305939 h 2103743"/>
              <a:gd name="connsiteX6" fmla="*/ 170482 w 1890794"/>
              <a:gd name="connsiteY6" fmla="*/ 321438 h 2103743"/>
              <a:gd name="connsiteX7" fmla="*/ 123987 w 1890794"/>
              <a:gd name="connsiteY7" fmla="*/ 367933 h 2103743"/>
              <a:gd name="connsiteX8" fmla="*/ 77492 w 1890794"/>
              <a:gd name="connsiteY8" fmla="*/ 398929 h 2103743"/>
              <a:gd name="connsiteX9" fmla="*/ 46495 w 1890794"/>
              <a:gd name="connsiteY9" fmla="*/ 522916 h 2103743"/>
              <a:gd name="connsiteX10" fmla="*/ 0 w 1890794"/>
              <a:gd name="connsiteY10" fmla="*/ 631404 h 2103743"/>
              <a:gd name="connsiteX11" fmla="*/ 15499 w 1890794"/>
              <a:gd name="connsiteY11" fmla="*/ 801885 h 2103743"/>
              <a:gd name="connsiteX12" fmla="*/ 30997 w 1890794"/>
              <a:gd name="connsiteY12" fmla="*/ 1049858 h 2103743"/>
              <a:gd name="connsiteX13" fmla="*/ 61994 w 1890794"/>
              <a:gd name="connsiteY13" fmla="*/ 1158346 h 2103743"/>
              <a:gd name="connsiteX14" fmla="*/ 77492 w 1890794"/>
              <a:gd name="connsiteY14" fmla="*/ 1266834 h 2103743"/>
              <a:gd name="connsiteX15" fmla="*/ 92990 w 1890794"/>
              <a:gd name="connsiteY15" fmla="*/ 1421817 h 2103743"/>
              <a:gd name="connsiteX16" fmla="*/ 123987 w 1890794"/>
              <a:gd name="connsiteY16" fmla="*/ 1545804 h 2103743"/>
              <a:gd name="connsiteX17" fmla="*/ 139485 w 1890794"/>
              <a:gd name="connsiteY17" fmla="*/ 1592299 h 2103743"/>
              <a:gd name="connsiteX18" fmla="*/ 185980 w 1890794"/>
              <a:gd name="connsiteY18" fmla="*/ 1747282 h 2103743"/>
              <a:gd name="connsiteX19" fmla="*/ 201478 w 1890794"/>
              <a:gd name="connsiteY19" fmla="*/ 1809275 h 2103743"/>
              <a:gd name="connsiteX20" fmla="*/ 247973 w 1890794"/>
              <a:gd name="connsiteY20" fmla="*/ 1855770 h 2103743"/>
              <a:gd name="connsiteX21" fmla="*/ 294468 w 1890794"/>
              <a:gd name="connsiteY21" fmla="*/ 1948760 h 2103743"/>
              <a:gd name="connsiteX22" fmla="*/ 356461 w 1890794"/>
              <a:gd name="connsiteY22" fmla="*/ 1964258 h 2103743"/>
              <a:gd name="connsiteX23" fmla="*/ 387458 w 1890794"/>
              <a:gd name="connsiteY23" fmla="*/ 2010753 h 2103743"/>
              <a:gd name="connsiteX24" fmla="*/ 480448 w 1890794"/>
              <a:gd name="connsiteY24" fmla="*/ 2041749 h 2103743"/>
              <a:gd name="connsiteX25" fmla="*/ 526943 w 1890794"/>
              <a:gd name="connsiteY25" fmla="*/ 2057248 h 2103743"/>
              <a:gd name="connsiteX26" fmla="*/ 604434 w 1890794"/>
              <a:gd name="connsiteY26" fmla="*/ 2088244 h 2103743"/>
              <a:gd name="connsiteX27" fmla="*/ 681926 w 1890794"/>
              <a:gd name="connsiteY27" fmla="*/ 2103743 h 2103743"/>
              <a:gd name="connsiteX28" fmla="*/ 1053885 w 1890794"/>
              <a:gd name="connsiteY28" fmla="*/ 2088244 h 2103743"/>
              <a:gd name="connsiteX29" fmla="*/ 1193370 w 1890794"/>
              <a:gd name="connsiteY29" fmla="*/ 2057248 h 2103743"/>
              <a:gd name="connsiteX30" fmla="*/ 1394848 w 1890794"/>
              <a:gd name="connsiteY30" fmla="*/ 2010753 h 2103743"/>
              <a:gd name="connsiteX31" fmla="*/ 1503336 w 1890794"/>
              <a:gd name="connsiteY31" fmla="*/ 1948760 h 2103743"/>
              <a:gd name="connsiteX32" fmla="*/ 1549831 w 1890794"/>
              <a:gd name="connsiteY32" fmla="*/ 1917763 h 2103743"/>
              <a:gd name="connsiteX33" fmla="*/ 1580828 w 1890794"/>
              <a:gd name="connsiteY33" fmla="*/ 1871268 h 2103743"/>
              <a:gd name="connsiteX34" fmla="*/ 1627323 w 1890794"/>
              <a:gd name="connsiteY34" fmla="*/ 1824773 h 2103743"/>
              <a:gd name="connsiteX35" fmla="*/ 1658319 w 1890794"/>
              <a:gd name="connsiteY35" fmla="*/ 1747282 h 2103743"/>
              <a:gd name="connsiteX36" fmla="*/ 1720312 w 1890794"/>
              <a:gd name="connsiteY36" fmla="*/ 1623295 h 2103743"/>
              <a:gd name="connsiteX37" fmla="*/ 1782306 w 1890794"/>
              <a:gd name="connsiteY37" fmla="*/ 1452814 h 2103743"/>
              <a:gd name="connsiteX38" fmla="*/ 1813302 w 1890794"/>
              <a:gd name="connsiteY38" fmla="*/ 1406319 h 2103743"/>
              <a:gd name="connsiteX39" fmla="*/ 1828800 w 1890794"/>
              <a:gd name="connsiteY39" fmla="*/ 1344326 h 2103743"/>
              <a:gd name="connsiteX40" fmla="*/ 1859797 w 1890794"/>
              <a:gd name="connsiteY40" fmla="*/ 1266834 h 2103743"/>
              <a:gd name="connsiteX41" fmla="*/ 1890794 w 1890794"/>
              <a:gd name="connsiteY41" fmla="*/ 1065356 h 2103743"/>
              <a:gd name="connsiteX42" fmla="*/ 1875295 w 1890794"/>
              <a:gd name="connsiteY42" fmla="*/ 553912 h 2103743"/>
              <a:gd name="connsiteX43" fmla="*/ 1782306 w 1890794"/>
              <a:gd name="connsiteY43" fmla="*/ 367933 h 2103743"/>
              <a:gd name="connsiteX44" fmla="*/ 1720312 w 1890794"/>
              <a:gd name="connsiteY44" fmla="*/ 352434 h 2103743"/>
              <a:gd name="connsiteX45" fmla="*/ 1704814 w 1890794"/>
              <a:gd name="connsiteY45" fmla="*/ 305939 h 2103743"/>
              <a:gd name="connsiteX46" fmla="*/ 1658319 w 1890794"/>
              <a:gd name="connsiteY46" fmla="*/ 290441 h 2103743"/>
              <a:gd name="connsiteX47" fmla="*/ 1565329 w 1890794"/>
              <a:gd name="connsiteY47" fmla="*/ 228448 h 2103743"/>
              <a:gd name="connsiteX48" fmla="*/ 1518834 w 1890794"/>
              <a:gd name="connsiteY48" fmla="*/ 197451 h 2103743"/>
              <a:gd name="connsiteX49" fmla="*/ 1456841 w 1890794"/>
              <a:gd name="connsiteY49" fmla="*/ 181953 h 2103743"/>
              <a:gd name="connsiteX50" fmla="*/ 1363851 w 1890794"/>
              <a:gd name="connsiteY50" fmla="*/ 150956 h 2103743"/>
              <a:gd name="connsiteX51" fmla="*/ 1301858 w 1890794"/>
              <a:gd name="connsiteY51" fmla="*/ 135458 h 2103743"/>
              <a:gd name="connsiteX52" fmla="*/ 1208868 w 1890794"/>
              <a:gd name="connsiteY52" fmla="*/ 104461 h 2103743"/>
              <a:gd name="connsiteX53" fmla="*/ 1162373 w 1890794"/>
              <a:gd name="connsiteY53" fmla="*/ 73465 h 2103743"/>
              <a:gd name="connsiteX54" fmla="*/ 960895 w 1890794"/>
              <a:gd name="connsiteY54" fmla="*/ 42468 h 2103743"/>
              <a:gd name="connsiteX55" fmla="*/ 588936 w 1890794"/>
              <a:gd name="connsiteY55" fmla="*/ 88963 h 2103743"/>
              <a:gd name="connsiteX56" fmla="*/ 573438 w 1890794"/>
              <a:gd name="connsiteY56" fmla="*/ 119960 h 2103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890794" h="2103743">
                <a:moveTo>
                  <a:pt x="666428" y="88963"/>
                </a:moveTo>
                <a:cubicBezTo>
                  <a:pt x="630705" y="94917"/>
                  <a:pt x="565100" y="100882"/>
                  <a:pt x="526943" y="119960"/>
                </a:cubicBezTo>
                <a:cubicBezTo>
                  <a:pt x="510283" y="128290"/>
                  <a:pt x="497469" y="143391"/>
                  <a:pt x="480448" y="150956"/>
                </a:cubicBezTo>
                <a:cubicBezTo>
                  <a:pt x="450591" y="164226"/>
                  <a:pt x="414644" y="163829"/>
                  <a:pt x="387458" y="181953"/>
                </a:cubicBezTo>
                <a:cubicBezTo>
                  <a:pt x="371960" y="192285"/>
                  <a:pt x="355272" y="201025"/>
                  <a:pt x="340963" y="212949"/>
                </a:cubicBezTo>
                <a:cubicBezTo>
                  <a:pt x="294433" y="251724"/>
                  <a:pt x="290518" y="276917"/>
                  <a:pt x="232475" y="305939"/>
                </a:cubicBezTo>
                <a:cubicBezTo>
                  <a:pt x="213423" y="315465"/>
                  <a:pt x="191146" y="316272"/>
                  <a:pt x="170482" y="321438"/>
                </a:cubicBezTo>
                <a:cubicBezTo>
                  <a:pt x="154984" y="336936"/>
                  <a:pt x="140825" y="353902"/>
                  <a:pt x="123987" y="367933"/>
                </a:cubicBezTo>
                <a:cubicBezTo>
                  <a:pt x="109678" y="379857"/>
                  <a:pt x="85822" y="382269"/>
                  <a:pt x="77492" y="398929"/>
                </a:cubicBezTo>
                <a:cubicBezTo>
                  <a:pt x="58440" y="437032"/>
                  <a:pt x="65546" y="484812"/>
                  <a:pt x="46495" y="522916"/>
                </a:cubicBezTo>
                <a:cubicBezTo>
                  <a:pt x="8193" y="599521"/>
                  <a:pt x="22805" y="562991"/>
                  <a:pt x="0" y="631404"/>
                </a:cubicBezTo>
                <a:cubicBezTo>
                  <a:pt x="5166" y="688231"/>
                  <a:pt x="11284" y="744980"/>
                  <a:pt x="15499" y="801885"/>
                </a:cubicBezTo>
                <a:cubicBezTo>
                  <a:pt x="21617" y="884478"/>
                  <a:pt x="22756" y="967450"/>
                  <a:pt x="30997" y="1049858"/>
                </a:cubicBezTo>
                <a:cubicBezTo>
                  <a:pt x="33777" y="1077663"/>
                  <a:pt x="52552" y="1130021"/>
                  <a:pt x="61994" y="1158346"/>
                </a:cubicBezTo>
                <a:cubicBezTo>
                  <a:pt x="67160" y="1194509"/>
                  <a:pt x="73224" y="1230554"/>
                  <a:pt x="77492" y="1266834"/>
                </a:cubicBezTo>
                <a:cubicBezTo>
                  <a:pt x="83558" y="1318397"/>
                  <a:pt x="84455" y="1370605"/>
                  <a:pt x="92990" y="1421817"/>
                </a:cubicBezTo>
                <a:cubicBezTo>
                  <a:pt x="99994" y="1463838"/>
                  <a:pt x="110516" y="1505389"/>
                  <a:pt x="123987" y="1545804"/>
                </a:cubicBezTo>
                <a:cubicBezTo>
                  <a:pt x="129153" y="1561302"/>
                  <a:pt x="135941" y="1576351"/>
                  <a:pt x="139485" y="1592299"/>
                </a:cubicBezTo>
                <a:cubicBezTo>
                  <a:pt x="196852" y="1850448"/>
                  <a:pt x="112941" y="1552507"/>
                  <a:pt x="185980" y="1747282"/>
                </a:cubicBezTo>
                <a:cubicBezTo>
                  <a:pt x="193459" y="1767226"/>
                  <a:pt x="190910" y="1790781"/>
                  <a:pt x="201478" y="1809275"/>
                </a:cubicBezTo>
                <a:cubicBezTo>
                  <a:pt x="212352" y="1828305"/>
                  <a:pt x="232475" y="1840272"/>
                  <a:pt x="247973" y="1855770"/>
                </a:cubicBezTo>
                <a:cubicBezTo>
                  <a:pt x="256814" y="1882291"/>
                  <a:pt x="268718" y="1931593"/>
                  <a:pt x="294468" y="1948760"/>
                </a:cubicBezTo>
                <a:cubicBezTo>
                  <a:pt x="312191" y="1960575"/>
                  <a:pt x="335797" y="1959092"/>
                  <a:pt x="356461" y="1964258"/>
                </a:cubicBezTo>
                <a:cubicBezTo>
                  <a:pt x="366793" y="1979756"/>
                  <a:pt x="371663" y="2000881"/>
                  <a:pt x="387458" y="2010753"/>
                </a:cubicBezTo>
                <a:cubicBezTo>
                  <a:pt x="415165" y="2028070"/>
                  <a:pt x="449451" y="2031417"/>
                  <a:pt x="480448" y="2041749"/>
                </a:cubicBezTo>
                <a:cubicBezTo>
                  <a:pt x="495946" y="2046915"/>
                  <a:pt x="511775" y="2051181"/>
                  <a:pt x="526943" y="2057248"/>
                </a:cubicBezTo>
                <a:cubicBezTo>
                  <a:pt x="552773" y="2067580"/>
                  <a:pt x="577787" y="2080250"/>
                  <a:pt x="604434" y="2088244"/>
                </a:cubicBezTo>
                <a:cubicBezTo>
                  <a:pt x="629665" y="2095813"/>
                  <a:pt x="656095" y="2098577"/>
                  <a:pt x="681926" y="2103743"/>
                </a:cubicBezTo>
                <a:cubicBezTo>
                  <a:pt x="805912" y="2098577"/>
                  <a:pt x="930085" y="2096782"/>
                  <a:pt x="1053885" y="2088244"/>
                </a:cubicBezTo>
                <a:cubicBezTo>
                  <a:pt x="1087774" y="2085907"/>
                  <a:pt x="1157968" y="2065115"/>
                  <a:pt x="1193370" y="2057248"/>
                </a:cubicBezTo>
                <a:cubicBezTo>
                  <a:pt x="1408053" y="2009540"/>
                  <a:pt x="1090991" y="2086715"/>
                  <a:pt x="1394848" y="2010753"/>
                </a:cubicBezTo>
                <a:cubicBezTo>
                  <a:pt x="1508126" y="1935233"/>
                  <a:pt x="1365692" y="2027413"/>
                  <a:pt x="1503336" y="1948760"/>
                </a:cubicBezTo>
                <a:cubicBezTo>
                  <a:pt x="1519509" y="1939519"/>
                  <a:pt x="1534333" y="1928095"/>
                  <a:pt x="1549831" y="1917763"/>
                </a:cubicBezTo>
                <a:cubicBezTo>
                  <a:pt x="1560163" y="1902265"/>
                  <a:pt x="1568903" y="1885577"/>
                  <a:pt x="1580828" y="1871268"/>
                </a:cubicBezTo>
                <a:cubicBezTo>
                  <a:pt x="1594860" y="1854430"/>
                  <a:pt x="1615707" y="1843359"/>
                  <a:pt x="1627323" y="1824773"/>
                </a:cubicBezTo>
                <a:cubicBezTo>
                  <a:pt x="1642068" y="1801182"/>
                  <a:pt x="1646661" y="1772542"/>
                  <a:pt x="1658319" y="1747282"/>
                </a:cubicBezTo>
                <a:cubicBezTo>
                  <a:pt x="1677682" y="1705328"/>
                  <a:pt x="1705700" y="1667131"/>
                  <a:pt x="1720312" y="1623295"/>
                </a:cubicBezTo>
                <a:cubicBezTo>
                  <a:pt x="1734780" y="1579891"/>
                  <a:pt x="1760739" y="1495949"/>
                  <a:pt x="1782306" y="1452814"/>
                </a:cubicBezTo>
                <a:cubicBezTo>
                  <a:pt x="1790636" y="1436154"/>
                  <a:pt x="1802970" y="1421817"/>
                  <a:pt x="1813302" y="1406319"/>
                </a:cubicBezTo>
                <a:cubicBezTo>
                  <a:pt x="1818468" y="1385655"/>
                  <a:pt x="1822064" y="1364533"/>
                  <a:pt x="1828800" y="1344326"/>
                </a:cubicBezTo>
                <a:cubicBezTo>
                  <a:pt x="1837598" y="1317933"/>
                  <a:pt x="1852477" y="1293674"/>
                  <a:pt x="1859797" y="1266834"/>
                </a:cubicBezTo>
                <a:cubicBezTo>
                  <a:pt x="1866246" y="1243189"/>
                  <a:pt x="1888351" y="1082454"/>
                  <a:pt x="1890794" y="1065356"/>
                </a:cubicBezTo>
                <a:cubicBezTo>
                  <a:pt x="1885628" y="894875"/>
                  <a:pt x="1888376" y="723969"/>
                  <a:pt x="1875295" y="553912"/>
                </a:cubicBezTo>
                <a:cubicBezTo>
                  <a:pt x="1872957" y="523524"/>
                  <a:pt x="1816316" y="376436"/>
                  <a:pt x="1782306" y="367933"/>
                </a:cubicBezTo>
                <a:lnTo>
                  <a:pt x="1720312" y="352434"/>
                </a:lnTo>
                <a:cubicBezTo>
                  <a:pt x="1715146" y="336936"/>
                  <a:pt x="1716366" y="317491"/>
                  <a:pt x="1704814" y="305939"/>
                </a:cubicBezTo>
                <a:cubicBezTo>
                  <a:pt x="1693262" y="294387"/>
                  <a:pt x="1672600" y="298375"/>
                  <a:pt x="1658319" y="290441"/>
                </a:cubicBezTo>
                <a:cubicBezTo>
                  <a:pt x="1625754" y="272349"/>
                  <a:pt x="1596326" y="249112"/>
                  <a:pt x="1565329" y="228448"/>
                </a:cubicBezTo>
                <a:cubicBezTo>
                  <a:pt x="1549831" y="218116"/>
                  <a:pt x="1536905" y="201969"/>
                  <a:pt x="1518834" y="197451"/>
                </a:cubicBezTo>
                <a:cubicBezTo>
                  <a:pt x="1498170" y="192285"/>
                  <a:pt x="1477243" y="188074"/>
                  <a:pt x="1456841" y="181953"/>
                </a:cubicBezTo>
                <a:cubicBezTo>
                  <a:pt x="1425546" y="172564"/>
                  <a:pt x="1395549" y="158880"/>
                  <a:pt x="1363851" y="150956"/>
                </a:cubicBezTo>
                <a:cubicBezTo>
                  <a:pt x="1343187" y="145790"/>
                  <a:pt x="1322260" y="141579"/>
                  <a:pt x="1301858" y="135458"/>
                </a:cubicBezTo>
                <a:cubicBezTo>
                  <a:pt x="1270563" y="126069"/>
                  <a:pt x="1236054" y="122585"/>
                  <a:pt x="1208868" y="104461"/>
                </a:cubicBezTo>
                <a:cubicBezTo>
                  <a:pt x="1193370" y="94129"/>
                  <a:pt x="1179493" y="80802"/>
                  <a:pt x="1162373" y="73465"/>
                </a:cubicBezTo>
                <a:cubicBezTo>
                  <a:pt x="1115391" y="53330"/>
                  <a:pt x="988906" y="45580"/>
                  <a:pt x="960895" y="42468"/>
                </a:cubicBezTo>
                <a:cubicBezTo>
                  <a:pt x="896144" y="45551"/>
                  <a:pt x="677897" y="0"/>
                  <a:pt x="588936" y="88963"/>
                </a:cubicBezTo>
                <a:cubicBezTo>
                  <a:pt x="580768" y="97131"/>
                  <a:pt x="578604" y="109628"/>
                  <a:pt x="573438" y="119960"/>
                </a:cubicBezTo>
              </a:path>
            </a:pathLst>
          </a:cu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Freeform 25"/>
          <p:cNvSpPr/>
          <p:nvPr/>
        </p:nvSpPr>
        <p:spPr>
          <a:xfrm>
            <a:off x="5029200" y="2315857"/>
            <a:ext cx="1890794" cy="2103743"/>
          </a:xfrm>
          <a:custGeom>
            <a:avLst/>
            <a:gdLst>
              <a:gd name="connsiteX0" fmla="*/ 666428 w 1890794"/>
              <a:gd name="connsiteY0" fmla="*/ 88963 h 2103743"/>
              <a:gd name="connsiteX1" fmla="*/ 526943 w 1890794"/>
              <a:gd name="connsiteY1" fmla="*/ 119960 h 2103743"/>
              <a:gd name="connsiteX2" fmla="*/ 480448 w 1890794"/>
              <a:gd name="connsiteY2" fmla="*/ 150956 h 2103743"/>
              <a:gd name="connsiteX3" fmla="*/ 387458 w 1890794"/>
              <a:gd name="connsiteY3" fmla="*/ 181953 h 2103743"/>
              <a:gd name="connsiteX4" fmla="*/ 340963 w 1890794"/>
              <a:gd name="connsiteY4" fmla="*/ 212949 h 2103743"/>
              <a:gd name="connsiteX5" fmla="*/ 232475 w 1890794"/>
              <a:gd name="connsiteY5" fmla="*/ 305939 h 2103743"/>
              <a:gd name="connsiteX6" fmla="*/ 170482 w 1890794"/>
              <a:gd name="connsiteY6" fmla="*/ 321438 h 2103743"/>
              <a:gd name="connsiteX7" fmla="*/ 123987 w 1890794"/>
              <a:gd name="connsiteY7" fmla="*/ 367933 h 2103743"/>
              <a:gd name="connsiteX8" fmla="*/ 77492 w 1890794"/>
              <a:gd name="connsiteY8" fmla="*/ 398929 h 2103743"/>
              <a:gd name="connsiteX9" fmla="*/ 46495 w 1890794"/>
              <a:gd name="connsiteY9" fmla="*/ 522916 h 2103743"/>
              <a:gd name="connsiteX10" fmla="*/ 0 w 1890794"/>
              <a:gd name="connsiteY10" fmla="*/ 631404 h 2103743"/>
              <a:gd name="connsiteX11" fmla="*/ 15499 w 1890794"/>
              <a:gd name="connsiteY11" fmla="*/ 801885 h 2103743"/>
              <a:gd name="connsiteX12" fmla="*/ 30997 w 1890794"/>
              <a:gd name="connsiteY12" fmla="*/ 1049858 h 2103743"/>
              <a:gd name="connsiteX13" fmla="*/ 61994 w 1890794"/>
              <a:gd name="connsiteY13" fmla="*/ 1158346 h 2103743"/>
              <a:gd name="connsiteX14" fmla="*/ 77492 w 1890794"/>
              <a:gd name="connsiteY14" fmla="*/ 1266834 h 2103743"/>
              <a:gd name="connsiteX15" fmla="*/ 92990 w 1890794"/>
              <a:gd name="connsiteY15" fmla="*/ 1421817 h 2103743"/>
              <a:gd name="connsiteX16" fmla="*/ 123987 w 1890794"/>
              <a:gd name="connsiteY16" fmla="*/ 1545804 h 2103743"/>
              <a:gd name="connsiteX17" fmla="*/ 139485 w 1890794"/>
              <a:gd name="connsiteY17" fmla="*/ 1592299 h 2103743"/>
              <a:gd name="connsiteX18" fmla="*/ 185980 w 1890794"/>
              <a:gd name="connsiteY18" fmla="*/ 1747282 h 2103743"/>
              <a:gd name="connsiteX19" fmla="*/ 201478 w 1890794"/>
              <a:gd name="connsiteY19" fmla="*/ 1809275 h 2103743"/>
              <a:gd name="connsiteX20" fmla="*/ 247973 w 1890794"/>
              <a:gd name="connsiteY20" fmla="*/ 1855770 h 2103743"/>
              <a:gd name="connsiteX21" fmla="*/ 294468 w 1890794"/>
              <a:gd name="connsiteY21" fmla="*/ 1948760 h 2103743"/>
              <a:gd name="connsiteX22" fmla="*/ 356461 w 1890794"/>
              <a:gd name="connsiteY22" fmla="*/ 1964258 h 2103743"/>
              <a:gd name="connsiteX23" fmla="*/ 387458 w 1890794"/>
              <a:gd name="connsiteY23" fmla="*/ 2010753 h 2103743"/>
              <a:gd name="connsiteX24" fmla="*/ 480448 w 1890794"/>
              <a:gd name="connsiteY24" fmla="*/ 2041749 h 2103743"/>
              <a:gd name="connsiteX25" fmla="*/ 526943 w 1890794"/>
              <a:gd name="connsiteY25" fmla="*/ 2057248 h 2103743"/>
              <a:gd name="connsiteX26" fmla="*/ 604434 w 1890794"/>
              <a:gd name="connsiteY26" fmla="*/ 2088244 h 2103743"/>
              <a:gd name="connsiteX27" fmla="*/ 681926 w 1890794"/>
              <a:gd name="connsiteY27" fmla="*/ 2103743 h 2103743"/>
              <a:gd name="connsiteX28" fmla="*/ 1053885 w 1890794"/>
              <a:gd name="connsiteY28" fmla="*/ 2088244 h 2103743"/>
              <a:gd name="connsiteX29" fmla="*/ 1193370 w 1890794"/>
              <a:gd name="connsiteY29" fmla="*/ 2057248 h 2103743"/>
              <a:gd name="connsiteX30" fmla="*/ 1394848 w 1890794"/>
              <a:gd name="connsiteY30" fmla="*/ 2010753 h 2103743"/>
              <a:gd name="connsiteX31" fmla="*/ 1503336 w 1890794"/>
              <a:gd name="connsiteY31" fmla="*/ 1948760 h 2103743"/>
              <a:gd name="connsiteX32" fmla="*/ 1549831 w 1890794"/>
              <a:gd name="connsiteY32" fmla="*/ 1917763 h 2103743"/>
              <a:gd name="connsiteX33" fmla="*/ 1580828 w 1890794"/>
              <a:gd name="connsiteY33" fmla="*/ 1871268 h 2103743"/>
              <a:gd name="connsiteX34" fmla="*/ 1627323 w 1890794"/>
              <a:gd name="connsiteY34" fmla="*/ 1824773 h 2103743"/>
              <a:gd name="connsiteX35" fmla="*/ 1658319 w 1890794"/>
              <a:gd name="connsiteY35" fmla="*/ 1747282 h 2103743"/>
              <a:gd name="connsiteX36" fmla="*/ 1720312 w 1890794"/>
              <a:gd name="connsiteY36" fmla="*/ 1623295 h 2103743"/>
              <a:gd name="connsiteX37" fmla="*/ 1782306 w 1890794"/>
              <a:gd name="connsiteY37" fmla="*/ 1452814 h 2103743"/>
              <a:gd name="connsiteX38" fmla="*/ 1813302 w 1890794"/>
              <a:gd name="connsiteY38" fmla="*/ 1406319 h 2103743"/>
              <a:gd name="connsiteX39" fmla="*/ 1828800 w 1890794"/>
              <a:gd name="connsiteY39" fmla="*/ 1344326 h 2103743"/>
              <a:gd name="connsiteX40" fmla="*/ 1859797 w 1890794"/>
              <a:gd name="connsiteY40" fmla="*/ 1266834 h 2103743"/>
              <a:gd name="connsiteX41" fmla="*/ 1890794 w 1890794"/>
              <a:gd name="connsiteY41" fmla="*/ 1065356 h 2103743"/>
              <a:gd name="connsiteX42" fmla="*/ 1875295 w 1890794"/>
              <a:gd name="connsiteY42" fmla="*/ 553912 h 2103743"/>
              <a:gd name="connsiteX43" fmla="*/ 1782306 w 1890794"/>
              <a:gd name="connsiteY43" fmla="*/ 367933 h 2103743"/>
              <a:gd name="connsiteX44" fmla="*/ 1720312 w 1890794"/>
              <a:gd name="connsiteY44" fmla="*/ 352434 h 2103743"/>
              <a:gd name="connsiteX45" fmla="*/ 1704814 w 1890794"/>
              <a:gd name="connsiteY45" fmla="*/ 305939 h 2103743"/>
              <a:gd name="connsiteX46" fmla="*/ 1658319 w 1890794"/>
              <a:gd name="connsiteY46" fmla="*/ 290441 h 2103743"/>
              <a:gd name="connsiteX47" fmla="*/ 1565329 w 1890794"/>
              <a:gd name="connsiteY47" fmla="*/ 228448 h 2103743"/>
              <a:gd name="connsiteX48" fmla="*/ 1518834 w 1890794"/>
              <a:gd name="connsiteY48" fmla="*/ 197451 h 2103743"/>
              <a:gd name="connsiteX49" fmla="*/ 1456841 w 1890794"/>
              <a:gd name="connsiteY49" fmla="*/ 181953 h 2103743"/>
              <a:gd name="connsiteX50" fmla="*/ 1363851 w 1890794"/>
              <a:gd name="connsiteY50" fmla="*/ 150956 h 2103743"/>
              <a:gd name="connsiteX51" fmla="*/ 1301858 w 1890794"/>
              <a:gd name="connsiteY51" fmla="*/ 135458 h 2103743"/>
              <a:gd name="connsiteX52" fmla="*/ 1208868 w 1890794"/>
              <a:gd name="connsiteY52" fmla="*/ 104461 h 2103743"/>
              <a:gd name="connsiteX53" fmla="*/ 1162373 w 1890794"/>
              <a:gd name="connsiteY53" fmla="*/ 73465 h 2103743"/>
              <a:gd name="connsiteX54" fmla="*/ 960895 w 1890794"/>
              <a:gd name="connsiteY54" fmla="*/ 42468 h 2103743"/>
              <a:gd name="connsiteX55" fmla="*/ 588936 w 1890794"/>
              <a:gd name="connsiteY55" fmla="*/ 88963 h 2103743"/>
              <a:gd name="connsiteX56" fmla="*/ 573438 w 1890794"/>
              <a:gd name="connsiteY56" fmla="*/ 119960 h 2103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890794" h="2103743">
                <a:moveTo>
                  <a:pt x="666428" y="88963"/>
                </a:moveTo>
                <a:cubicBezTo>
                  <a:pt x="630705" y="94917"/>
                  <a:pt x="565100" y="100882"/>
                  <a:pt x="526943" y="119960"/>
                </a:cubicBezTo>
                <a:cubicBezTo>
                  <a:pt x="510283" y="128290"/>
                  <a:pt x="497469" y="143391"/>
                  <a:pt x="480448" y="150956"/>
                </a:cubicBezTo>
                <a:cubicBezTo>
                  <a:pt x="450591" y="164226"/>
                  <a:pt x="414644" y="163829"/>
                  <a:pt x="387458" y="181953"/>
                </a:cubicBezTo>
                <a:cubicBezTo>
                  <a:pt x="371960" y="192285"/>
                  <a:pt x="355272" y="201025"/>
                  <a:pt x="340963" y="212949"/>
                </a:cubicBezTo>
                <a:cubicBezTo>
                  <a:pt x="294433" y="251724"/>
                  <a:pt x="290518" y="276917"/>
                  <a:pt x="232475" y="305939"/>
                </a:cubicBezTo>
                <a:cubicBezTo>
                  <a:pt x="213423" y="315465"/>
                  <a:pt x="191146" y="316272"/>
                  <a:pt x="170482" y="321438"/>
                </a:cubicBezTo>
                <a:cubicBezTo>
                  <a:pt x="154984" y="336936"/>
                  <a:pt x="140825" y="353902"/>
                  <a:pt x="123987" y="367933"/>
                </a:cubicBezTo>
                <a:cubicBezTo>
                  <a:pt x="109678" y="379857"/>
                  <a:pt x="85822" y="382269"/>
                  <a:pt x="77492" y="398929"/>
                </a:cubicBezTo>
                <a:cubicBezTo>
                  <a:pt x="58440" y="437032"/>
                  <a:pt x="65546" y="484812"/>
                  <a:pt x="46495" y="522916"/>
                </a:cubicBezTo>
                <a:cubicBezTo>
                  <a:pt x="8193" y="599521"/>
                  <a:pt x="22805" y="562991"/>
                  <a:pt x="0" y="631404"/>
                </a:cubicBezTo>
                <a:cubicBezTo>
                  <a:pt x="5166" y="688231"/>
                  <a:pt x="11284" y="744980"/>
                  <a:pt x="15499" y="801885"/>
                </a:cubicBezTo>
                <a:cubicBezTo>
                  <a:pt x="21617" y="884478"/>
                  <a:pt x="22756" y="967450"/>
                  <a:pt x="30997" y="1049858"/>
                </a:cubicBezTo>
                <a:cubicBezTo>
                  <a:pt x="33777" y="1077663"/>
                  <a:pt x="52552" y="1130021"/>
                  <a:pt x="61994" y="1158346"/>
                </a:cubicBezTo>
                <a:cubicBezTo>
                  <a:pt x="67160" y="1194509"/>
                  <a:pt x="73224" y="1230554"/>
                  <a:pt x="77492" y="1266834"/>
                </a:cubicBezTo>
                <a:cubicBezTo>
                  <a:pt x="83558" y="1318397"/>
                  <a:pt x="84455" y="1370605"/>
                  <a:pt x="92990" y="1421817"/>
                </a:cubicBezTo>
                <a:cubicBezTo>
                  <a:pt x="99994" y="1463838"/>
                  <a:pt x="110516" y="1505389"/>
                  <a:pt x="123987" y="1545804"/>
                </a:cubicBezTo>
                <a:cubicBezTo>
                  <a:pt x="129153" y="1561302"/>
                  <a:pt x="135941" y="1576351"/>
                  <a:pt x="139485" y="1592299"/>
                </a:cubicBezTo>
                <a:cubicBezTo>
                  <a:pt x="196852" y="1850448"/>
                  <a:pt x="112941" y="1552507"/>
                  <a:pt x="185980" y="1747282"/>
                </a:cubicBezTo>
                <a:cubicBezTo>
                  <a:pt x="193459" y="1767226"/>
                  <a:pt x="190910" y="1790781"/>
                  <a:pt x="201478" y="1809275"/>
                </a:cubicBezTo>
                <a:cubicBezTo>
                  <a:pt x="212352" y="1828305"/>
                  <a:pt x="232475" y="1840272"/>
                  <a:pt x="247973" y="1855770"/>
                </a:cubicBezTo>
                <a:cubicBezTo>
                  <a:pt x="256814" y="1882291"/>
                  <a:pt x="268718" y="1931593"/>
                  <a:pt x="294468" y="1948760"/>
                </a:cubicBezTo>
                <a:cubicBezTo>
                  <a:pt x="312191" y="1960575"/>
                  <a:pt x="335797" y="1959092"/>
                  <a:pt x="356461" y="1964258"/>
                </a:cubicBezTo>
                <a:cubicBezTo>
                  <a:pt x="366793" y="1979756"/>
                  <a:pt x="371663" y="2000881"/>
                  <a:pt x="387458" y="2010753"/>
                </a:cubicBezTo>
                <a:cubicBezTo>
                  <a:pt x="415165" y="2028070"/>
                  <a:pt x="449451" y="2031417"/>
                  <a:pt x="480448" y="2041749"/>
                </a:cubicBezTo>
                <a:cubicBezTo>
                  <a:pt x="495946" y="2046915"/>
                  <a:pt x="511775" y="2051181"/>
                  <a:pt x="526943" y="2057248"/>
                </a:cubicBezTo>
                <a:cubicBezTo>
                  <a:pt x="552773" y="2067580"/>
                  <a:pt x="577787" y="2080250"/>
                  <a:pt x="604434" y="2088244"/>
                </a:cubicBezTo>
                <a:cubicBezTo>
                  <a:pt x="629665" y="2095813"/>
                  <a:pt x="656095" y="2098577"/>
                  <a:pt x="681926" y="2103743"/>
                </a:cubicBezTo>
                <a:cubicBezTo>
                  <a:pt x="805912" y="2098577"/>
                  <a:pt x="930085" y="2096782"/>
                  <a:pt x="1053885" y="2088244"/>
                </a:cubicBezTo>
                <a:cubicBezTo>
                  <a:pt x="1087774" y="2085907"/>
                  <a:pt x="1157968" y="2065115"/>
                  <a:pt x="1193370" y="2057248"/>
                </a:cubicBezTo>
                <a:cubicBezTo>
                  <a:pt x="1408053" y="2009540"/>
                  <a:pt x="1090991" y="2086715"/>
                  <a:pt x="1394848" y="2010753"/>
                </a:cubicBezTo>
                <a:cubicBezTo>
                  <a:pt x="1508126" y="1935233"/>
                  <a:pt x="1365692" y="2027413"/>
                  <a:pt x="1503336" y="1948760"/>
                </a:cubicBezTo>
                <a:cubicBezTo>
                  <a:pt x="1519509" y="1939519"/>
                  <a:pt x="1534333" y="1928095"/>
                  <a:pt x="1549831" y="1917763"/>
                </a:cubicBezTo>
                <a:cubicBezTo>
                  <a:pt x="1560163" y="1902265"/>
                  <a:pt x="1568903" y="1885577"/>
                  <a:pt x="1580828" y="1871268"/>
                </a:cubicBezTo>
                <a:cubicBezTo>
                  <a:pt x="1594860" y="1854430"/>
                  <a:pt x="1615707" y="1843359"/>
                  <a:pt x="1627323" y="1824773"/>
                </a:cubicBezTo>
                <a:cubicBezTo>
                  <a:pt x="1642068" y="1801182"/>
                  <a:pt x="1646661" y="1772542"/>
                  <a:pt x="1658319" y="1747282"/>
                </a:cubicBezTo>
                <a:cubicBezTo>
                  <a:pt x="1677682" y="1705328"/>
                  <a:pt x="1705700" y="1667131"/>
                  <a:pt x="1720312" y="1623295"/>
                </a:cubicBezTo>
                <a:cubicBezTo>
                  <a:pt x="1734780" y="1579891"/>
                  <a:pt x="1760739" y="1495949"/>
                  <a:pt x="1782306" y="1452814"/>
                </a:cubicBezTo>
                <a:cubicBezTo>
                  <a:pt x="1790636" y="1436154"/>
                  <a:pt x="1802970" y="1421817"/>
                  <a:pt x="1813302" y="1406319"/>
                </a:cubicBezTo>
                <a:cubicBezTo>
                  <a:pt x="1818468" y="1385655"/>
                  <a:pt x="1822064" y="1364533"/>
                  <a:pt x="1828800" y="1344326"/>
                </a:cubicBezTo>
                <a:cubicBezTo>
                  <a:pt x="1837598" y="1317933"/>
                  <a:pt x="1852477" y="1293674"/>
                  <a:pt x="1859797" y="1266834"/>
                </a:cubicBezTo>
                <a:cubicBezTo>
                  <a:pt x="1866246" y="1243189"/>
                  <a:pt x="1888351" y="1082454"/>
                  <a:pt x="1890794" y="1065356"/>
                </a:cubicBezTo>
                <a:cubicBezTo>
                  <a:pt x="1885628" y="894875"/>
                  <a:pt x="1888376" y="723969"/>
                  <a:pt x="1875295" y="553912"/>
                </a:cubicBezTo>
                <a:cubicBezTo>
                  <a:pt x="1872957" y="523524"/>
                  <a:pt x="1816316" y="376436"/>
                  <a:pt x="1782306" y="367933"/>
                </a:cubicBezTo>
                <a:lnTo>
                  <a:pt x="1720312" y="352434"/>
                </a:lnTo>
                <a:cubicBezTo>
                  <a:pt x="1715146" y="336936"/>
                  <a:pt x="1716366" y="317491"/>
                  <a:pt x="1704814" y="305939"/>
                </a:cubicBezTo>
                <a:cubicBezTo>
                  <a:pt x="1693262" y="294387"/>
                  <a:pt x="1672600" y="298375"/>
                  <a:pt x="1658319" y="290441"/>
                </a:cubicBezTo>
                <a:cubicBezTo>
                  <a:pt x="1625754" y="272349"/>
                  <a:pt x="1596326" y="249112"/>
                  <a:pt x="1565329" y="228448"/>
                </a:cubicBezTo>
                <a:cubicBezTo>
                  <a:pt x="1549831" y="218116"/>
                  <a:pt x="1536905" y="201969"/>
                  <a:pt x="1518834" y="197451"/>
                </a:cubicBezTo>
                <a:cubicBezTo>
                  <a:pt x="1498170" y="192285"/>
                  <a:pt x="1477243" y="188074"/>
                  <a:pt x="1456841" y="181953"/>
                </a:cubicBezTo>
                <a:cubicBezTo>
                  <a:pt x="1425546" y="172564"/>
                  <a:pt x="1395549" y="158880"/>
                  <a:pt x="1363851" y="150956"/>
                </a:cubicBezTo>
                <a:cubicBezTo>
                  <a:pt x="1343187" y="145790"/>
                  <a:pt x="1322260" y="141579"/>
                  <a:pt x="1301858" y="135458"/>
                </a:cubicBezTo>
                <a:cubicBezTo>
                  <a:pt x="1270563" y="126069"/>
                  <a:pt x="1236054" y="122585"/>
                  <a:pt x="1208868" y="104461"/>
                </a:cubicBezTo>
                <a:cubicBezTo>
                  <a:pt x="1193370" y="94129"/>
                  <a:pt x="1179493" y="80802"/>
                  <a:pt x="1162373" y="73465"/>
                </a:cubicBezTo>
                <a:cubicBezTo>
                  <a:pt x="1115391" y="53330"/>
                  <a:pt x="988906" y="45580"/>
                  <a:pt x="960895" y="42468"/>
                </a:cubicBezTo>
                <a:cubicBezTo>
                  <a:pt x="896144" y="45551"/>
                  <a:pt x="677897" y="0"/>
                  <a:pt x="588936" y="88963"/>
                </a:cubicBezTo>
                <a:cubicBezTo>
                  <a:pt x="580768" y="97131"/>
                  <a:pt x="578604" y="109628"/>
                  <a:pt x="573438" y="119960"/>
                </a:cubicBezTo>
              </a:path>
            </a:pathLst>
          </a:cu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8" name="Group 27"/>
          <p:cNvGrpSpPr/>
          <p:nvPr/>
        </p:nvGrpSpPr>
        <p:grpSpPr>
          <a:xfrm rot="655518">
            <a:off x="5368362" y="2755493"/>
            <a:ext cx="994642" cy="1320144"/>
            <a:chOff x="1144292" y="2780502"/>
            <a:chExt cx="994642" cy="1590020"/>
          </a:xfrm>
        </p:grpSpPr>
        <p:sp>
          <p:nvSpPr>
            <p:cNvPr id="29" name="TextBox 28"/>
            <p:cNvSpPr txBox="1"/>
            <p:nvPr/>
          </p:nvSpPr>
          <p:spPr>
            <a:xfrm>
              <a:off x="1449092" y="3313902"/>
              <a:ext cx="385042" cy="523220"/>
            </a:xfrm>
            <a:prstGeom prst="rect">
              <a:avLst/>
            </a:prstGeom>
            <a:noFill/>
          </p:spPr>
          <p:txBody>
            <a:bodyPr wrap="none" rtlCol="0">
              <a:spAutoFit/>
            </a:bodyPr>
            <a:lstStyle/>
            <a:p>
              <a:r>
                <a:rPr lang="en-US" sz="2800" b="1" dirty="0" smtClean="0">
                  <a:solidFill>
                    <a:srgbClr val="FF0000"/>
                  </a:solidFill>
                </a:rPr>
                <a:t>a</a:t>
              </a:r>
              <a:endParaRPr lang="en-US" sz="2800" b="1" dirty="0">
                <a:solidFill>
                  <a:srgbClr val="FF0000"/>
                </a:solidFill>
              </a:endParaRPr>
            </a:p>
          </p:txBody>
        </p:sp>
        <p:sp>
          <p:nvSpPr>
            <p:cNvPr id="30" name="TextBox 29"/>
            <p:cNvSpPr txBox="1"/>
            <p:nvPr/>
          </p:nvSpPr>
          <p:spPr>
            <a:xfrm>
              <a:off x="1144292" y="3694902"/>
              <a:ext cx="304892" cy="523220"/>
            </a:xfrm>
            <a:prstGeom prst="rect">
              <a:avLst/>
            </a:prstGeom>
            <a:noFill/>
          </p:spPr>
          <p:txBody>
            <a:bodyPr wrap="none" rtlCol="0">
              <a:spAutoFit/>
            </a:bodyPr>
            <a:lstStyle/>
            <a:p>
              <a:r>
                <a:rPr lang="en-US" sz="2800" b="1" dirty="0" smtClean="0">
                  <a:solidFill>
                    <a:schemeClr val="tx2"/>
                  </a:solidFill>
                </a:rPr>
                <a:t>f</a:t>
              </a:r>
              <a:endParaRPr lang="en-US" sz="2800" b="1" dirty="0">
                <a:solidFill>
                  <a:schemeClr val="tx2"/>
                </a:solidFill>
              </a:endParaRPr>
            </a:p>
          </p:txBody>
        </p:sp>
        <p:sp>
          <p:nvSpPr>
            <p:cNvPr id="32" name="TextBox 31"/>
            <p:cNvSpPr txBox="1"/>
            <p:nvPr/>
          </p:nvSpPr>
          <p:spPr>
            <a:xfrm>
              <a:off x="1753892" y="3847302"/>
              <a:ext cx="385042" cy="523220"/>
            </a:xfrm>
            <a:prstGeom prst="rect">
              <a:avLst/>
            </a:prstGeom>
            <a:noFill/>
          </p:spPr>
          <p:txBody>
            <a:bodyPr wrap="none" rtlCol="0">
              <a:spAutoFit/>
            </a:bodyPr>
            <a:lstStyle/>
            <a:p>
              <a:r>
                <a:rPr lang="en-US" sz="2800" b="1" dirty="0" smtClean="0">
                  <a:solidFill>
                    <a:schemeClr val="accent6">
                      <a:lumMod val="75000"/>
                    </a:schemeClr>
                  </a:solidFill>
                </a:rPr>
                <a:t>e</a:t>
              </a:r>
              <a:endParaRPr lang="en-US" sz="2800" b="1" dirty="0">
                <a:solidFill>
                  <a:schemeClr val="accent6">
                    <a:lumMod val="75000"/>
                  </a:schemeClr>
                </a:solidFill>
              </a:endParaRPr>
            </a:p>
          </p:txBody>
        </p:sp>
        <p:sp>
          <p:nvSpPr>
            <p:cNvPr id="33" name="TextBox 32"/>
            <p:cNvSpPr txBox="1"/>
            <p:nvPr/>
          </p:nvSpPr>
          <p:spPr>
            <a:xfrm>
              <a:off x="1144292" y="2780502"/>
              <a:ext cx="385042" cy="523220"/>
            </a:xfrm>
            <a:prstGeom prst="rect">
              <a:avLst/>
            </a:prstGeom>
            <a:noFill/>
          </p:spPr>
          <p:txBody>
            <a:bodyPr wrap="none" rtlCol="0">
              <a:spAutoFit/>
            </a:bodyPr>
            <a:lstStyle/>
            <a:p>
              <a:r>
                <a:rPr lang="en-US" sz="2800" b="1" dirty="0" smtClean="0">
                  <a:solidFill>
                    <a:schemeClr val="accent6">
                      <a:lumMod val="75000"/>
                    </a:schemeClr>
                  </a:solidFill>
                </a:rPr>
                <a:t>e</a:t>
              </a:r>
              <a:endParaRPr lang="en-US" sz="2800" b="1" dirty="0">
                <a:solidFill>
                  <a:schemeClr val="accent6">
                    <a:lumMod val="75000"/>
                  </a:schemeClr>
                </a:solidFill>
              </a:endParaRPr>
            </a:p>
          </p:txBody>
        </p:sp>
      </p:grpSp>
      <p:sp>
        <p:nvSpPr>
          <p:cNvPr id="34" name="TextBox 33"/>
          <p:cNvSpPr txBox="1"/>
          <p:nvPr/>
        </p:nvSpPr>
        <p:spPr>
          <a:xfrm>
            <a:off x="6172200" y="4830457"/>
            <a:ext cx="404278" cy="523220"/>
          </a:xfrm>
          <a:prstGeom prst="rect">
            <a:avLst/>
          </a:prstGeom>
          <a:noFill/>
        </p:spPr>
        <p:txBody>
          <a:bodyPr wrap="none" rtlCol="0">
            <a:spAutoFit/>
          </a:bodyPr>
          <a:lstStyle/>
          <a:p>
            <a:r>
              <a:rPr lang="en-US" sz="2800" b="1" dirty="0" smtClean="0">
                <a:solidFill>
                  <a:schemeClr val="accent2">
                    <a:lumMod val="75000"/>
                  </a:schemeClr>
                </a:solidFill>
              </a:rPr>
              <a:t>h</a:t>
            </a:r>
            <a:endParaRPr lang="en-US" sz="2800" b="1" dirty="0">
              <a:solidFill>
                <a:schemeClr val="accent2">
                  <a:lumMod val="75000"/>
                </a:schemeClr>
              </a:solidFill>
            </a:endParaRPr>
          </a:p>
        </p:txBody>
      </p:sp>
      <p:sp>
        <p:nvSpPr>
          <p:cNvPr id="37" name="TextBox 36"/>
          <p:cNvSpPr txBox="1"/>
          <p:nvPr/>
        </p:nvSpPr>
        <p:spPr>
          <a:xfrm>
            <a:off x="6172200" y="2620657"/>
            <a:ext cx="404278" cy="523220"/>
          </a:xfrm>
          <a:prstGeom prst="rect">
            <a:avLst/>
          </a:prstGeom>
          <a:noFill/>
        </p:spPr>
        <p:txBody>
          <a:bodyPr wrap="none" rtlCol="0">
            <a:spAutoFit/>
          </a:bodyPr>
          <a:lstStyle/>
          <a:p>
            <a:r>
              <a:rPr lang="en-US" sz="2800" b="1" dirty="0" smtClean="0">
                <a:solidFill>
                  <a:schemeClr val="accent2">
                    <a:lumMod val="75000"/>
                  </a:schemeClr>
                </a:solidFill>
              </a:rPr>
              <a:t>h</a:t>
            </a:r>
            <a:endParaRPr lang="en-US" sz="2800" b="1" dirty="0">
              <a:solidFill>
                <a:schemeClr val="accent2">
                  <a:lumMod val="75000"/>
                </a:schemeClr>
              </a:solidFill>
            </a:endParaRPr>
          </a:p>
        </p:txBody>
      </p:sp>
      <p:sp>
        <p:nvSpPr>
          <p:cNvPr id="39" name="Right Arrow 38"/>
          <p:cNvSpPr/>
          <p:nvPr/>
        </p:nvSpPr>
        <p:spPr>
          <a:xfrm rot="19292038">
            <a:off x="3657600" y="3763657"/>
            <a:ext cx="9144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ight Arrow 39"/>
          <p:cNvSpPr/>
          <p:nvPr/>
        </p:nvSpPr>
        <p:spPr>
          <a:xfrm rot="2034799">
            <a:off x="3729377" y="5005585"/>
            <a:ext cx="9144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2895600" y="2468257"/>
            <a:ext cx="2133600" cy="1200329"/>
          </a:xfrm>
          <a:prstGeom prst="rect">
            <a:avLst/>
          </a:prstGeom>
          <a:noFill/>
        </p:spPr>
        <p:txBody>
          <a:bodyPr wrap="square" rtlCol="0">
            <a:spAutoFit/>
          </a:bodyPr>
          <a:lstStyle/>
          <a:p>
            <a:pPr algn="ctr"/>
            <a:r>
              <a:rPr lang="en-US" sz="2400" dirty="0" smtClean="0"/>
              <a:t>Which matches better?</a:t>
            </a:r>
            <a:endParaRPr lang="en-US" sz="2400"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Can we be more accurate?</a:t>
            </a:r>
            <a:endParaRPr lang="en-US" sz="3600" dirty="0"/>
          </a:p>
        </p:txBody>
      </p:sp>
      <p:sp>
        <p:nvSpPr>
          <p:cNvPr id="3" name="Content Placeholder 2"/>
          <p:cNvSpPr>
            <a:spLocks noGrp="1"/>
          </p:cNvSpPr>
          <p:nvPr>
            <p:ph idx="1"/>
          </p:nvPr>
        </p:nvSpPr>
        <p:spPr/>
        <p:txBody>
          <a:bodyPr/>
          <a:lstStyle/>
          <a:p>
            <a:pPr>
              <a:buNone/>
            </a:pPr>
            <a:r>
              <a:rPr lang="en-US" dirty="0" smtClean="0"/>
              <a:t>	So far, we treat each image as containing a “bag of words”, with no spatial information</a:t>
            </a:r>
            <a:endParaRPr lang="en-US" dirty="0"/>
          </a:p>
        </p:txBody>
      </p:sp>
      <p:pic>
        <p:nvPicPr>
          <p:cNvPr id="4" name="Picture 2"/>
          <p:cNvPicPr>
            <a:picLocks noChangeAspect="1" noChangeArrowheads="1"/>
          </p:cNvPicPr>
          <p:nvPr/>
        </p:nvPicPr>
        <p:blipFill>
          <a:blip r:embed="rId2" cstate="print"/>
          <a:srcRect l="2823" t="-508" r="85668" b="71546"/>
          <a:stretch>
            <a:fillRect/>
          </a:stretch>
        </p:blipFill>
        <p:spPr bwMode="auto">
          <a:xfrm>
            <a:off x="1676400" y="2667000"/>
            <a:ext cx="2438400" cy="2965094"/>
          </a:xfrm>
          <a:prstGeom prst="rect">
            <a:avLst/>
          </a:prstGeom>
          <a:noFill/>
          <a:ln w="12700" cap="sq">
            <a:noFill/>
            <a:miter lim="800000"/>
            <a:headEnd type="none" w="sm" len="sm"/>
            <a:tailEnd type="none" w="sm" len="sm"/>
          </a:ln>
        </p:spPr>
      </p:pic>
      <p:pic>
        <p:nvPicPr>
          <p:cNvPr id="5" name="Picture 2"/>
          <p:cNvPicPr>
            <a:picLocks noChangeAspect="1" noChangeArrowheads="1"/>
          </p:cNvPicPr>
          <p:nvPr/>
        </p:nvPicPr>
        <p:blipFill>
          <a:blip r:embed="rId2" cstate="print"/>
          <a:srcRect l="51436" t="-508" r="37163" b="73963"/>
          <a:stretch>
            <a:fillRect/>
          </a:stretch>
        </p:blipFill>
        <p:spPr bwMode="auto">
          <a:xfrm>
            <a:off x="4648200" y="2584094"/>
            <a:ext cx="2565400" cy="2886075"/>
          </a:xfrm>
          <a:prstGeom prst="rect">
            <a:avLst/>
          </a:prstGeom>
          <a:noFill/>
          <a:ln w="12700" cap="sq">
            <a:noFill/>
            <a:miter lim="800000"/>
            <a:headEnd type="none" w="sm" len="sm"/>
            <a:tailEnd type="none" w="sm" len="sm"/>
          </a:ln>
        </p:spPr>
      </p:pic>
      <p:sp>
        <p:nvSpPr>
          <p:cNvPr id="15" name="TextBox 14"/>
          <p:cNvSpPr txBox="1"/>
          <p:nvPr/>
        </p:nvSpPr>
        <p:spPr>
          <a:xfrm>
            <a:off x="1905000" y="5638800"/>
            <a:ext cx="5474576" cy="461665"/>
          </a:xfrm>
          <a:prstGeom prst="rect">
            <a:avLst/>
          </a:prstGeom>
          <a:noFill/>
        </p:spPr>
        <p:txBody>
          <a:bodyPr wrap="none" rtlCol="0">
            <a:spAutoFit/>
          </a:bodyPr>
          <a:lstStyle/>
          <a:p>
            <a:r>
              <a:rPr lang="en-US" sz="2400" dirty="0" smtClean="0"/>
              <a:t>Real objects have consistent geometry</a:t>
            </a:r>
            <a:endParaRPr lang="en-US" sz="2400"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key idea: geometric verification</a:t>
            </a:r>
            <a:endParaRPr lang="en-US" dirty="0"/>
          </a:p>
        </p:txBody>
      </p:sp>
      <p:sp>
        <p:nvSpPr>
          <p:cNvPr id="3" name="Content Placeholder 2"/>
          <p:cNvSpPr>
            <a:spLocks noGrp="1"/>
          </p:cNvSpPr>
          <p:nvPr>
            <p:ph idx="1"/>
          </p:nvPr>
        </p:nvSpPr>
        <p:spPr/>
        <p:txBody>
          <a:bodyPr/>
          <a:lstStyle/>
          <a:p>
            <a:r>
              <a:rPr lang="en-US" dirty="0" smtClean="0"/>
              <a:t>Goal: Given a set of possible </a:t>
            </a:r>
            <a:r>
              <a:rPr lang="en-US" dirty="0" err="1" smtClean="0"/>
              <a:t>keypoint</a:t>
            </a:r>
            <a:r>
              <a:rPr lang="en-US" dirty="0" smtClean="0"/>
              <a:t> matches, figure out which ones are geometrically consistent</a:t>
            </a:r>
          </a:p>
        </p:txBody>
      </p:sp>
      <p:sp>
        <p:nvSpPr>
          <p:cNvPr id="4" name="TextBox 3"/>
          <p:cNvSpPr txBox="1"/>
          <p:nvPr/>
        </p:nvSpPr>
        <p:spPr>
          <a:xfrm>
            <a:off x="2514600" y="3352800"/>
            <a:ext cx="3738524" cy="523220"/>
          </a:xfrm>
          <a:prstGeom prst="rect">
            <a:avLst/>
          </a:prstGeom>
          <a:noFill/>
        </p:spPr>
        <p:txBody>
          <a:bodyPr wrap="none" rtlCol="0">
            <a:spAutoFit/>
          </a:bodyPr>
          <a:lstStyle/>
          <a:p>
            <a:r>
              <a:rPr lang="en-US" sz="2800" b="1" dirty="0" smtClean="0">
                <a:solidFill>
                  <a:schemeClr val="accent2">
                    <a:lumMod val="75000"/>
                  </a:schemeClr>
                </a:solidFill>
              </a:rPr>
              <a:t>How can we do this?</a:t>
            </a:r>
            <a:endParaRPr lang="en-US" sz="2800" b="1" dirty="0">
              <a:solidFill>
                <a:schemeClr val="accent2">
                  <a:lumMod val="75000"/>
                </a:schemeClr>
              </a:solidFill>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key idea: geometric verification</a:t>
            </a:r>
            <a:endParaRPr lang="en-US" dirty="0"/>
          </a:p>
        </p:txBody>
      </p:sp>
      <p:sp>
        <p:nvSpPr>
          <p:cNvPr id="3" name="Content Placeholder 2"/>
          <p:cNvSpPr>
            <a:spLocks noGrp="1"/>
          </p:cNvSpPr>
          <p:nvPr>
            <p:ph idx="1"/>
          </p:nvPr>
        </p:nvSpPr>
        <p:spPr>
          <a:xfrm>
            <a:off x="457200" y="838200"/>
            <a:ext cx="8229600" cy="5135563"/>
          </a:xfrm>
        </p:spPr>
        <p:txBody>
          <a:bodyPr/>
          <a:lstStyle/>
          <a:p>
            <a:pPr>
              <a:buNone/>
            </a:pPr>
            <a:r>
              <a:rPr lang="en-US" dirty="0" smtClean="0"/>
              <a:t>RANSAC for affine transform</a:t>
            </a:r>
          </a:p>
        </p:txBody>
      </p:sp>
      <p:grpSp>
        <p:nvGrpSpPr>
          <p:cNvPr id="4" name="Group 4"/>
          <p:cNvGrpSpPr/>
          <p:nvPr/>
        </p:nvGrpSpPr>
        <p:grpSpPr>
          <a:xfrm>
            <a:off x="4268492" y="1707360"/>
            <a:ext cx="1126202" cy="1590020"/>
            <a:chOff x="1144292" y="2780502"/>
            <a:chExt cx="1126202" cy="1590020"/>
          </a:xfrm>
        </p:grpSpPr>
        <p:sp>
          <p:nvSpPr>
            <p:cNvPr id="6" name="TextBox 5"/>
            <p:cNvSpPr txBox="1"/>
            <p:nvPr/>
          </p:nvSpPr>
          <p:spPr>
            <a:xfrm>
              <a:off x="1449092" y="3313902"/>
              <a:ext cx="385042" cy="523220"/>
            </a:xfrm>
            <a:prstGeom prst="rect">
              <a:avLst/>
            </a:prstGeom>
            <a:noFill/>
          </p:spPr>
          <p:txBody>
            <a:bodyPr wrap="none" rtlCol="0">
              <a:spAutoFit/>
            </a:bodyPr>
            <a:lstStyle/>
            <a:p>
              <a:r>
                <a:rPr lang="en-US" sz="2800" b="1" dirty="0" smtClean="0">
                  <a:solidFill>
                    <a:srgbClr val="FF0000"/>
                  </a:solidFill>
                </a:rPr>
                <a:t>a</a:t>
              </a:r>
              <a:endParaRPr lang="en-US" sz="2800" b="1" dirty="0">
                <a:solidFill>
                  <a:srgbClr val="FF0000"/>
                </a:solidFill>
              </a:endParaRPr>
            </a:p>
          </p:txBody>
        </p:sp>
        <p:sp>
          <p:nvSpPr>
            <p:cNvPr id="7" name="TextBox 6"/>
            <p:cNvSpPr txBox="1"/>
            <p:nvPr/>
          </p:nvSpPr>
          <p:spPr>
            <a:xfrm>
              <a:off x="1144292" y="3694902"/>
              <a:ext cx="304892" cy="523220"/>
            </a:xfrm>
            <a:prstGeom prst="rect">
              <a:avLst/>
            </a:prstGeom>
            <a:noFill/>
          </p:spPr>
          <p:txBody>
            <a:bodyPr wrap="none" rtlCol="0">
              <a:spAutoFit/>
            </a:bodyPr>
            <a:lstStyle/>
            <a:p>
              <a:r>
                <a:rPr lang="en-US" sz="2800" b="1" dirty="0" smtClean="0">
                  <a:solidFill>
                    <a:schemeClr val="tx2"/>
                  </a:solidFill>
                </a:rPr>
                <a:t>f</a:t>
              </a:r>
              <a:endParaRPr lang="en-US" sz="2800" b="1" dirty="0">
                <a:solidFill>
                  <a:schemeClr val="tx2"/>
                </a:solidFill>
              </a:endParaRPr>
            </a:p>
          </p:txBody>
        </p:sp>
        <p:sp>
          <p:nvSpPr>
            <p:cNvPr id="8" name="TextBox 7"/>
            <p:cNvSpPr txBox="1"/>
            <p:nvPr/>
          </p:nvSpPr>
          <p:spPr>
            <a:xfrm>
              <a:off x="1906292" y="2780502"/>
              <a:ext cx="364202" cy="523220"/>
            </a:xfrm>
            <a:prstGeom prst="rect">
              <a:avLst/>
            </a:prstGeom>
            <a:noFill/>
          </p:spPr>
          <p:txBody>
            <a:bodyPr wrap="none" rtlCol="0">
              <a:spAutoFit/>
            </a:bodyPr>
            <a:lstStyle/>
            <a:p>
              <a:r>
                <a:rPr lang="en-US" sz="2800" b="1" dirty="0" smtClean="0">
                  <a:solidFill>
                    <a:srgbClr val="92D050"/>
                  </a:solidFill>
                </a:rPr>
                <a:t>z</a:t>
              </a:r>
              <a:endParaRPr lang="en-US" sz="2800" b="1" dirty="0">
                <a:solidFill>
                  <a:srgbClr val="92D050"/>
                </a:solidFill>
              </a:endParaRPr>
            </a:p>
          </p:txBody>
        </p:sp>
        <p:sp>
          <p:nvSpPr>
            <p:cNvPr id="9" name="TextBox 8"/>
            <p:cNvSpPr txBox="1"/>
            <p:nvPr/>
          </p:nvSpPr>
          <p:spPr>
            <a:xfrm>
              <a:off x="1524000" y="3847302"/>
              <a:ext cx="385042" cy="523220"/>
            </a:xfrm>
            <a:prstGeom prst="rect">
              <a:avLst/>
            </a:prstGeom>
            <a:noFill/>
          </p:spPr>
          <p:txBody>
            <a:bodyPr wrap="none" rtlCol="0">
              <a:spAutoFit/>
            </a:bodyPr>
            <a:lstStyle/>
            <a:p>
              <a:r>
                <a:rPr lang="en-US" sz="2800" b="1" dirty="0" smtClean="0">
                  <a:solidFill>
                    <a:schemeClr val="accent6">
                      <a:lumMod val="75000"/>
                    </a:schemeClr>
                  </a:solidFill>
                </a:rPr>
                <a:t>e</a:t>
              </a:r>
              <a:endParaRPr lang="en-US" sz="2800" b="1" dirty="0">
                <a:solidFill>
                  <a:schemeClr val="accent6">
                    <a:lumMod val="75000"/>
                  </a:schemeClr>
                </a:solidFill>
              </a:endParaRPr>
            </a:p>
          </p:txBody>
        </p:sp>
        <p:sp>
          <p:nvSpPr>
            <p:cNvPr id="10" name="TextBox 9"/>
            <p:cNvSpPr txBox="1"/>
            <p:nvPr/>
          </p:nvSpPr>
          <p:spPr>
            <a:xfrm>
              <a:off x="1144292" y="2780502"/>
              <a:ext cx="385042" cy="523220"/>
            </a:xfrm>
            <a:prstGeom prst="rect">
              <a:avLst/>
            </a:prstGeom>
            <a:noFill/>
          </p:spPr>
          <p:txBody>
            <a:bodyPr wrap="none" rtlCol="0">
              <a:spAutoFit/>
            </a:bodyPr>
            <a:lstStyle/>
            <a:p>
              <a:r>
                <a:rPr lang="en-US" sz="2800" b="1" dirty="0" smtClean="0">
                  <a:solidFill>
                    <a:schemeClr val="accent6">
                      <a:lumMod val="75000"/>
                    </a:schemeClr>
                  </a:solidFill>
                </a:rPr>
                <a:t>e</a:t>
              </a:r>
              <a:endParaRPr lang="en-US" sz="2800" b="1" dirty="0">
                <a:solidFill>
                  <a:schemeClr val="accent6">
                    <a:lumMod val="75000"/>
                  </a:schemeClr>
                </a:solidFill>
              </a:endParaRPr>
            </a:p>
          </p:txBody>
        </p:sp>
      </p:grpSp>
      <p:sp>
        <p:nvSpPr>
          <p:cNvPr id="11" name="Freeform 10"/>
          <p:cNvSpPr/>
          <p:nvPr/>
        </p:nvSpPr>
        <p:spPr>
          <a:xfrm>
            <a:off x="3886200" y="1441458"/>
            <a:ext cx="1890794" cy="2103743"/>
          </a:xfrm>
          <a:custGeom>
            <a:avLst/>
            <a:gdLst>
              <a:gd name="connsiteX0" fmla="*/ 666428 w 1890794"/>
              <a:gd name="connsiteY0" fmla="*/ 88963 h 2103743"/>
              <a:gd name="connsiteX1" fmla="*/ 526943 w 1890794"/>
              <a:gd name="connsiteY1" fmla="*/ 119960 h 2103743"/>
              <a:gd name="connsiteX2" fmla="*/ 480448 w 1890794"/>
              <a:gd name="connsiteY2" fmla="*/ 150956 h 2103743"/>
              <a:gd name="connsiteX3" fmla="*/ 387458 w 1890794"/>
              <a:gd name="connsiteY3" fmla="*/ 181953 h 2103743"/>
              <a:gd name="connsiteX4" fmla="*/ 340963 w 1890794"/>
              <a:gd name="connsiteY4" fmla="*/ 212949 h 2103743"/>
              <a:gd name="connsiteX5" fmla="*/ 232475 w 1890794"/>
              <a:gd name="connsiteY5" fmla="*/ 305939 h 2103743"/>
              <a:gd name="connsiteX6" fmla="*/ 170482 w 1890794"/>
              <a:gd name="connsiteY6" fmla="*/ 321438 h 2103743"/>
              <a:gd name="connsiteX7" fmla="*/ 123987 w 1890794"/>
              <a:gd name="connsiteY7" fmla="*/ 367933 h 2103743"/>
              <a:gd name="connsiteX8" fmla="*/ 77492 w 1890794"/>
              <a:gd name="connsiteY8" fmla="*/ 398929 h 2103743"/>
              <a:gd name="connsiteX9" fmla="*/ 46495 w 1890794"/>
              <a:gd name="connsiteY9" fmla="*/ 522916 h 2103743"/>
              <a:gd name="connsiteX10" fmla="*/ 0 w 1890794"/>
              <a:gd name="connsiteY10" fmla="*/ 631404 h 2103743"/>
              <a:gd name="connsiteX11" fmla="*/ 15499 w 1890794"/>
              <a:gd name="connsiteY11" fmla="*/ 801885 h 2103743"/>
              <a:gd name="connsiteX12" fmla="*/ 30997 w 1890794"/>
              <a:gd name="connsiteY12" fmla="*/ 1049858 h 2103743"/>
              <a:gd name="connsiteX13" fmla="*/ 61994 w 1890794"/>
              <a:gd name="connsiteY13" fmla="*/ 1158346 h 2103743"/>
              <a:gd name="connsiteX14" fmla="*/ 77492 w 1890794"/>
              <a:gd name="connsiteY14" fmla="*/ 1266834 h 2103743"/>
              <a:gd name="connsiteX15" fmla="*/ 92990 w 1890794"/>
              <a:gd name="connsiteY15" fmla="*/ 1421817 h 2103743"/>
              <a:gd name="connsiteX16" fmla="*/ 123987 w 1890794"/>
              <a:gd name="connsiteY16" fmla="*/ 1545804 h 2103743"/>
              <a:gd name="connsiteX17" fmla="*/ 139485 w 1890794"/>
              <a:gd name="connsiteY17" fmla="*/ 1592299 h 2103743"/>
              <a:gd name="connsiteX18" fmla="*/ 185980 w 1890794"/>
              <a:gd name="connsiteY18" fmla="*/ 1747282 h 2103743"/>
              <a:gd name="connsiteX19" fmla="*/ 201478 w 1890794"/>
              <a:gd name="connsiteY19" fmla="*/ 1809275 h 2103743"/>
              <a:gd name="connsiteX20" fmla="*/ 247973 w 1890794"/>
              <a:gd name="connsiteY20" fmla="*/ 1855770 h 2103743"/>
              <a:gd name="connsiteX21" fmla="*/ 294468 w 1890794"/>
              <a:gd name="connsiteY21" fmla="*/ 1948760 h 2103743"/>
              <a:gd name="connsiteX22" fmla="*/ 356461 w 1890794"/>
              <a:gd name="connsiteY22" fmla="*/ 1964258 h 2103743"/>
              <a:gd name="connsiteX23" fmla="*/ 387458 w 1890794"/>
              <a:gd name="connsiteY23" fmla="*/ 2010753 h 2103743"/>
              <a:gd name="connsiteX24" fmla="*/ 480448 w 1890794"/>
              <a:gd name="connsiteY24" fmla="*/ 2041749 h 2103743"/>
              <a:gd name="connsiteX25" fmla="*/ 526943 w 1890794"/>
              <a:gd name="connsiteY25" fmla="*/ 2057248 h 2103743"/>
              <a:gd name="connsiteX26" fmla="*/ 604434 w 1890794"/>
              <a:gd name="connsiteY26" fmla="*/ 2088244 h 2103743"/>
              <a:gd name="connsiteX27" fmla="*/ 681926 w 1890794"/>
              <a:gd name="connsiteY27" fmla="*/ 2103743 h 2103743"/>
              <a:gd name="connsiteX28" fmla="*/ 1053885 w 1890794"/>
              <a:gd name="connsiteY28" fmla="*/ 2088244 h 2103743"/>
              <a:gd name="connsiteX29" fmla="*/ 1193370 w 1890794"/>
              <a:gd name="connsiteY29" fmla="*/ 2057248 h 2103743"/>
              <a:gd name="connsiteX30" fmla="*/ 1394848 w 1890794"/>
              <a:gd name="connsiteY30" fmla="*/ 2010753 h 2103743"/>
              <a:gd name="connsiteX31" fmla="*/ 1503336 w 1890794"/>
              <a:gd name="connsiteY31" fmla="*/ 1948760 h 2103743"/>
              <a:gd name="connsiteX32" fmla="*/ 1549831 w 1890794"/>
              <a:gd name="connsiteY32" fmla="*/ 1917763 h 2103743"/>
              <a:gd name="connsiteX33" fmla="*/ 1580828 w 1890794"/>
              <a:gd name="connsiteY33" fmla="*/ 1871268 h 2103743"/>
              <a:gd name="connsiteX34" fmla="*/ 1627323 w 1890794"/>
              <a:gd name="connsiteY34" fmla="*/ 1824773 h 2103743"/>
              <a:gd name="connsiteX35" fmla="*/ 1658319 w 1890794"/>
              <a:gd name="connsiteY35" fmla="*/ 1747282 h 2103743"/>
              <a:gd name="connsiteX36" fmla="*/ 1720312 w 1890794"/>
              <a:gd name="connsiteY36" fmla="*/ 1623295 h 2103743"/>
              <a:gd name="connsiteX37" fmla="*/ 1782306 w 1890794"/>
              <a:gd name="connsiteY37" fmla="*/ 1452814 h 2103743"/>
              <a:gd name="connsiteX38" fmla="*/ 1813302 w 1890794"/>
              <a:gd name="connsiteY38" fmla="*/ 1406319 h 2103743"/>
              <a:gd name="connsiteX39" fmla="*/ 1828800 w 1890794"/>
              <a:gd name="connsiteY39" fmla="*/ 1344326 h 2103743"/>
              <a:gd name="connsiteX40" fmla="*/ 1859797 w 1890794"/>
              <a:gd name="connsiteY40" fmla="*/ 1266834 h 2103743"/>
              <a:gd name="connsiteX41" fmla="*/ 1890794 w 1890794"/>
              <a:gd name="connsiteY41" fmla="*/ 1065356 h 2103743"/>
              <a:gd name="connsiteX42" fmla="*/ 1875295 w 1890794"/>
              <a:gd name="connsiteY42" fmla="*/ 553912 h 2103743"/>
              <a:gd name="connsiteX43" fmla="*/ 1782306 w 1890794"/>
              <a:gd name="connsiteY43" fmla="*/ 367933 h 2103743"/>
              <a:gd name="connsiteX44" fmla="*/ 1720312 w 1890794"/>
              <a:gd name="connsiteY44" fmla="*/ 352434 h 2103743"/>
              <a:gd name="connsiteX45" fmla="*/ 1704814 w 1890794"/>
              <a:gd name="connsiteY45" fmla="*/ 305939 h 2103743"/>
              <a:gd name="connsiteX46" fmla="*/ 1658319 w 1890794"/>
              <a:gd name="connsiteY46" fmla="*/ 290441 h 2103743"/>
              <a:gd name="connsiteX47" fmla="*/ 1565329 w 1890794"/>
              <a:gd name="connsiteY47" fmla="*/ 228448 h 2103743"/>
              <a:gd name="connsiteX48" fmla="*/ 1518834 w 1890794"/>
              <a:gd name="connsiteY48" fmla="*/ 197451 h 2103743"/>
              <a:gd name="connsiteX49" fmla="*/ 1456841 w 1890794"/>
              <a:gd name="connsiteY49" fmla="*/ 181953 h 2103743"/>
              <a:gd name="connsiteX50" fmla="*/ 1363851 w 1890794"/>
              <a:gd name="connsiteY50" fmla="*/ 150956 h 2103743"/>
              <a:gd name="connsiteX51" fmla="*/ 1301858 w 1890794"/>
              <a:gd name="connsiteY51" fmla="*/ 135458 h 2103743"/>
              <a:gd name="connsiteX52" fmla="*/ 1208868 w 1890794"/>
              <a:gd name="connsiteY52" fmla="*/ 104461 h 2103743"/>
              <a:gd name="connsiteX53" fmla="*/ 1162373 w 1890794"/>
              <a:gd name="connsiteY53" fmla="*/ 73465 h 2103743"/>
              <a:gd name="connsiteX54" fmla="*/ 960895 w 1890794"/>
              <a:gd name="connsiteY54" fmla="*/ 42468 h 2103743"/>
              <a:gd name="connsiteX55" fmla="*/ 588936 w 1890794"/>
              <a:gd name="connsiteY55" fmla="*/ 88963 h 2103743"/>
              <a:gd name="connsiteX56" fmla="*/ 573438 w 1890794"/>
              <a:gd name="connsiteY56" fmla="*/ 119960 h 2103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890794" h="2103743">
                <a:moveTo>
                  <a:pt x="666428" y="88963"/>
                </a:moveTo>
                <a:cubicBezTo>
                  <a:pt x="630705" y="94917"/>
                  <a:pt x="565100" y="100882"/>
                  <a:pt x="526943" y="119960"/>
                </a:cubicBezTo>
                <a:cubicBezTo>
                  <a:pt x="510283" y="128290"/>
                  <a:pt x="497469" y="143391"/>
                  <a:pt x="480448" y="150956"/>
                </a:cubicBezTo>
                <a:cubicBezTo>
                  <a:pt x="450591" y="164226"/>
                  <a:pt x="414644" y="163829"/>
                  <a:pt x="387458" y="181953"/>
                </a:cubicBezTo>
                <a:cubicBezTo>
                  <a:pt x="371960" y="192285"/>
                  <a:pt x="355272" y="201025"/>
                  <a:pt x="340963" y="212949"/>
                </a:cubicBezTo>
                <a:cubicBezTo>
                  <a:pt x="294433" y="251724"/>
                  <a:pt x="290518" y="276917"/>
                  <a:pt x="232475" y="305939"/>
                </a:cubicBezTo>
                <a:cubicBezTo>
                  <a:pt x="213423" y="315465"/>
                  <a:pt x="191146" y="316272"/>
                  <a:pt x="170482" y="321438"/>
                </a:cubicBezTo>
                <a:cubicBezTo>
                  <a:pt x="154984" y="336936"/>
                  <a:pt x="140825" y="353902"/>
                  <a:pt x="123987" y="367933"/>
                </a:cubicBezTo>
                <a:cubicBezTo>
                  <a:pt x="109678" y="379857"/>
                  <a:pt x="85822" y="382269"/>
                  <a:pt x="77492" y="398929"/>
                </a:cubicBezTo>
                <a:cubicBezTo>
                  <a:pt x="58440" y="437032"/>
                  <a:pt x="65546" y="484812"/>
                  <a:pt x="46495" y="522916"/>
                </a:cubicBezTo>
                <a:cubicBezTo>
                  <a:pt x="8193" y="599521"/>
                  <a:pt x="22805" y="562991"/>
                  <a:pt x="0" y="631404"/>
                </a:cubicBezTo>
                <a:cubicBezTo>
                  <a:pt x="5166" y="688231"/>
                  <a:pt x="11284" y="744980"/>
                  <a:pt x="15499" y="801885"/>
                </a:cubicBezTo>
                <a:cubicBezTo>
                  <a:pt x="21617" y="884478"/>
                  <a:pt x="22756" y="967450"/>
                  <a:pt x="30997" y="1049858"/>
                </a:cubicBezTo>
                <a:cubicBezTo>
                  <a:pt x="33777" y="1077663"/>
                  <a:pt x="52552" y="1130021"/>
                  <a:pt x="61994" y="1158346"/>
                </a:cubicBezTo>
                <a:cubicBezTo>
                  <a:pt x="67160" y="1194509"/>
                  <a:pt x="73224" y="1230554"/>
                  <a:pt x="77492" y="1266834"/>
                </a:cubicBezTo>
                <a:cubicBezTo>
                  <a:pt x="83558" y="1318397"/>
                  <a:pt x="84455" y="1370605"/>
                  <a:pt x="92990" y="1421817"/>
                </a:cubicBezTo>
                <a:cubicBezTo>
                  <a:pt x="99994" y="1463838"/>
                  <a:pt x="110516" y="1505389"/>
                  <a:pt x="123987" y="1545804"/>
                </a:cubicBezTo>
                <a:cubicBezTo>
                  <a:pt x="129153" y="1561302"/>
                  <a:pt x="135941" y="1576351"/>
                  <a:pt x="139485" y="1592299"/>
                </a:cubicBezTo>
                <a:cubicBezTo>
                  <a:pt x="196852" y="1850448"/>
                  <a:pt x="112941" y="1552507"/>
                  <a:pt x="185980" y="1747282"/>
                </a:cubicBezTo>
                <a:cubicBezTo>
                  <a:pt x="193459" y="1767226"/>
                  <a:pt x="190910" y="1790781"/>
                  <a:pt x="201478" y="1809275"/>
                </a:cubicBezTo>
                <a:cubicBezTo>
                  <a:pt x="212352" y="1828305"/>
                  <a:pt x="232475" y="1840272"/>
                  <a:pt x="247973" y="1855770"/>
                </a:cubicBezTo>
                <a:cubicBezTo>
                  <a:pt x="256814" y="1882291"/>
                  <a:pt x="268718" y="1931593"/>
                  <a:pt x="294468" y="1948760"/>
                </a:cubicBezTo>
                <a:cubicBezTo>
                  <a:pt x="312191" y="1960575"/>
                  <a:pt x="335797" y="1959092"/>
                  <a:pt x="356461" y="1964258"/>
                </a:cubicBezTo>
                <a:cubicBezTo>
                  <a:pt x="366793" y="1979756"/>
                  <a:pt x="371663" y="2000881"/>
                  <a:pt x="387458" y="2010753"/>
                </a:cubicBezTo>
                <a:cubicBezTo>
                  <a:pt x="415165" y="2028070"/>
                  <a:pt x="449451" y="2031417"/>
                  <a:pt x="480448" y="2041749"/>
                </a:cubicBezTo>
                <a:cubicBezTo>
                  <a:pt x="495946" y="2046915"/>
                  <a:pt x="511775" y="2051181"/>
                  <a:pt x="526943" y="2057248"/>
                </a:cubicBezTo>
                <a:cubicBezTo>
                  <a:pt x="552773" y="2067580"/>
                  <a:pt x="577787" y="2080250"/>
                  <a:pt x="604434" y="2088244"/>
                </a:cubicBezTo>
                <a:cubicBezTo>
                  <a:pt x="629665" y="2095813"/>
                  <a:pt x="656095" y="2098577"/>
                  <a:pt x="681926" y="2103743"/>
                </a:cubicBezTo>
                <a:cubicBezTo>
                  <a:pt x="805912" y="2098577"/>
                  <a:pt x="930085" y="2096782"/>
                  <a:pt x="1053885" y="2088244"/>
                </a:cubicBezTo>
                <a:cubicBezTo>
                  <a:pt x="1087774" y="2085907"/>
                  <a:pt x="1157968" y="2065115"/>
                  <a:pt x="1193370" y="2057248"/>
                </a:cubicBezTo>
                <a:cubicBezTo>
                  <a:pt x="1408053" y="2009540"/>
                  <a:pt x="1090991" y="2086715"/>
                  <a:pt x="1394848" y="2010753"/>
                </a:cubicBezTo>
                <a:cubicBezTo>
                  <a:pt x="1508126" y="1935233"/>
                  <a:pt x="1365692" y="2027413"/>
                  <a:pt x="1503336" y="1948760"/>
                </a:cubicBezTo>
                <a:cubicBezTo>
                  <a:pt x="1519509" y="1939519"/>
                  <a:pt x="1534333" y="1928095"/>
                  <a:pt x="1549831" y="1917763"/>
                </a:cubicBezTo>
                <a:cubicBezTo>
                  <a:pt x="1560163" y="1902265"/>
                  <a:pt x="1568903" y="1885577"/>
                  <a:pt x="1580828" y="1871268"/>
                </a:cubicBezTo>
                <a:cubicBezTo>
                  <a:pt x="1594860" y="1854430"/>
                  <a:pt x="1615707" y="1843359"/>
                  <a:pt x="1627323" y="1824773"/>
                </a:cubicBezTo>
                <a:cubicBezTo>
                  <a:pt x="1642068" y="1801182"/>
                  <a:pt x="1646661" y="1772542"/>
                  <a:pt x="1658319" y="1747282"/>
                </a:cubicBezTo>
                <a:cubicBezTo>
                  <a:pt x="1677682" y="1705328"/>
                  <a:pt x="1705700" y="1667131"/>
                  <a:pt x="1720312" y="1623295"/>
                </a:cubicBezTo>
                <a:cubicBezTo>
                  <a:pt x="1734780" y="1579891"/>
                  <a:pt x="1760739" y="1495949"/>
                  <a:pt x="1782306" y="1452814"/>
                </a:cubicBezTo>
                <a:cubicBezTo>
                  <a:pt x="1790636" y="1436154"/>
                  <a:pt x="1802970" y="1421817"/>
                  <a:pt x="1813302" y="1406319"/>
                </a:cubicBezTo>
                <a:cubicBezTo>
                  <a:pt x="1818468" y="1385655"/>
                  <a:pt x="1822064" y="1364533"/>
                  <a:pt x="1828800" y="1344326"/>
                </a:cubicBezTo>
                <a:cubicBezTo>
                  <a:pt x="1837598" y="1317933"/>
                  <a:pt x="1852477" y="1293674"/>
                  <a:pt x="1859797" y="1266834"/>
                </a:cubicBezTo>
                <a:cubicBezTo>
                  <a:pt x="1866246" y="1243189"/>
                  <a:pt x="1888351" y="1082454"/>
                  <a:pt x="1890794" y="1065356"/>
                </a:cubicBezTo>
                <a:cubicBezTo>
                  <a:pt x="1885628" y="894875"/>
                  <a:pt x="1888376" y="723969"/>
                  <a:pt x="1875295" y="553912"/>
                </a:cubicBezTo>
                <a:cubicBezTo>
                  <a:pt x="1872957" y="523524"/>
                  <a:pt x="1816316" y="376436"/>
                  <a:pt x="1782306" y="367933"/>
                </a:cubicBezTo>
                <a:lnTo>
                  <a:pt x="1720312" y="352434"/>
                </a:lnTo>
                <a:cubicBezTo>
                  <a:pt x="1715146" y="336936"/>
                  <a:pt x="1716366" y="317491"/>
                  <a:pt x="1704814" y="305939"/>
                </a:cubicBezTo>
                <a:cubicBezTo>
                  <a:pt x="1693262" y="294387"/>
                  <a:pt x="1672600" y="298375"/>
                  <a:pt x="1658319" y="290441"/>
                </a:cubicBezTo>
                <a:cubicBezTo>
                  <a:pt x="1625754" y="272349"/>
                  <a:pt x="1596326" y="249112"/>
                  <a:pt x="1565329" y="228448"/>
                </a:cubicBezTo>
                <a:cubicBezTo>
                  <a:pt x="1549831" y="218116"/>
                  <a:pt x="1536905" y="201969"/>
                  <a:pt x="1518834" y="197451"/>
                </a:cubicBezTo>
                <a:cubicBezTo>
                  <a:pt x="1498170" y="192285"/>
                  <a:pt x="1477243" y="188074"/>
                  <a:pt x="1456841" y="181953"/>
                </a:cubicBezTo>
                <a:cubicBezTo>
                  <a:pt x="1425546" y="172564"/>
                  <a:pt x="1395549" y="158880"/>
                  <a:pt x="1363851" y="150956"/>
                </a:cubicBezTo>
                <a:cubicBezTo>
                  <a:pt x="1343187" y="145790"/>
                  <a:pt x="1322260" y="141579"/>
                  <a:pt x="1301858" y="135458"/>
                </a:cubicBezTo>
                <a:cubicBezTo>
                  <a:pt x="1270563" y="126069"/>
                  <a:pt x="1236054" y="122585"/>
                  <a:pt x="1208868" y="104461"/>
                </a:cubicBezTo>
                <a:cubicBezTo>
                  <a:pt x="1193370" y="94129"/>
                  <a:pt x="1179493" y="80802"/>
                  <a:pt x="1162373" y="73465"/>
                </a:cubicBezTo>
                <a:cubicBezTo>
                  <a:pt x="1115391" y="53330"/>
                  <a:pt x="988906" y="45580"/>
                  <a:pt x="960895" y="42468"/>
                </a:cubicBezTo>
                <a:cubicBezTo>
                  <a:pt x="896144" y="45551"/>
                  <a:pt x="677897" y="0"/>
                  <a:pt x="588936" y="88963"/>
                </a:cubicBezTo>
                <a:cubicBezTo>
                  <a:pt x="580768" y="97131"/>
                  <a:pt x="578604" y="109628"/>
                  <a:pt x="573438" y="119960"/>
                </a:cubicBezTo>
              </a:path>
            </a:pathLst>
          </a:cu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Freeform 11"/>
          <p:cNvSpPr/>
          <p:nvPr/>
        </p:nvSpPr>
        <p:spPr>
          <a:xfrm>
            <a:off x="6400800" y="1365258"/>
            <a:ext cx="1890794" cy="2103743"/>
          </a:xfrm>
          <a:custGeom>
            <a:avLst/>
            <a:gdLst>
              <a:gd name="connsiteX0" fmla="*/ 666428 w 1890794"/>
              <a:gd name="connsiteY0" fmla="*/ 88963 h 2103743"/>
              <a:gd name="connsiteX1" fmla="*/ 526943 w 1890794"/>
              <a:gd name="connsiteY1" fmla="*/ 119960 h 2103743"/>
              <a:gd name="connsiteX2" fmla="*/ 480448 w 1890794"/>
              <a:gd name="connsiteY2" fmla="*/ 150956 h 2103743"/>
              <a:gd name="connsiteX3" fmla="*/ 387458 w 1890794"/>
              <a:gd name="connsiteY3" fmla="*/ 181953 h 2103743"/>
              <a:gd name="connsiteX4" fmla="*/ 340963 w 1890794"/>
              <a:gd name="connsiteY4" fmla="*/ 212949 h 2103743"/>
              <a:gd name="connsiteX5" fmla="*/ 232475 w 1890794"/>
              <a:gd name="connsiteY5" fmla="*/ 305939 h 2103743"/>
              <a:gd name="connsiteX6" fmla="*/ 170482 w 1890794"/>
              <a:gd name="connsiteY6" fmla="*/ 321438 h 2103743"/>
              <a:gd name="connsiteX7" fmla="*/ 123987 w 1890794"/>
              <a:gd name="connsiteY7" fmla="*/ 367933 h 2103743"/>
              <a:gd name="connsiteX8" fmla="*/ 77492 w 1890794"/>
              <a:gd name="connsiteY8" fmla="*/ 398929 h 2103743"/>
              <a:gd name="connsiteX9" fmla="*/ 46495 w 1890794"/>
              <a:gd name="connsiteY9" fmla="*/ 522916 h 2103743"/>
              <a:gd name="connsiteX10" fmla="*/ 0 w 1890794"/>
              <a:gd name="connsiteY10" fmla="*/ 631404 h 2103743"/>
              <a:gd name="connsiteX11" fmla="*/ 15499 w 1890794"/>
              <a:gd name="connsiteY11" fmla="*/ 801885 h 2103743"/>
              <a:gd name="connsiteX12" fmla="*/ 30997 w 1890794"/>
              <a:gd name="connsiteY12" fmla="*/ 1049858 h 2103743"/>
              <a:gd name="connsiteX13" fmla="*/ 61994 w 1890794"/>
              <a:gd name="connsiteY13" fmla="*/ 1158346 h 2103743"/>
              <a:gd name="connsiteX14" fmla="*/ 77492 w 1890794"/>
              <a:gd name="connsiteY14" fmla="*/ 1266834 h 2103743"/>
              <a:gd name="connsiteX15" fmla="*/ 92990 w 1890794"/>
              <a:gd name="connsiteY15" fmla="*/ 1421817 h 2103743"/>
              <a:gd name="connsiteX16" fmla="*/ 123987 w 1890794"/>
              <a:gd name="connsiteY16" fmla="*/ 1545804 h 2103743"/>
              <a:gd name="connsiteX17" fmla="*/ 139485 w 1890794"/>
              <a:gd name="connsiteY17" fmla="*/ 1592299 h 2103743"/>
              <a:gd name="connsiteX18" fmla="*/ 185980 w 1890794"/>
              <a:gd name="connsiteY18" fmla="*/ 1747282 h 2103743"/>
              <a:gd name="connsiteX19" fmla="*/ 201478 w 1890794"/>
              <a:gd name="connsiteY19" fmla="*/ 1809275 h 2103743"/>
              <a:gd name="connsiteX20" fmla="*/ 247973 w 1890794"/>
              <a:gd name="connsiteY20" fmla="*/ 1855770 h 2103743"/>
              <a:gd name="connsiteX21" fmla="*/ 294468 w 1890794"/>
              <a:gd name="connsiteY21" fmla="*/ 1948760 h 2103743"/>
              <a:gd name="connsiteX22" fmla="*/ 356461 w 1890794"/>
              <a:gd name="connsiteY22" fmla="*/ 1964258 h 2103743"/>
              <a:gd name="connsiteX23" fmla="*/ 387458 w 1890794"/>
              <a:gd name="connsiteY23" fmla="*/ 2010753 h 2103743"/>
              <a:gd name="connsiteX24" fmla="*/ 480448 w 1890794"/>
              <a:gd name="connsiteY24" fmla="*/ 2041749 h 2103743"/>
              <a:gd name="connsiteX25" fmla="*/ 526943 w 1890794"/>
              <a:gd name="connsiteY25" fmla="*/ 2057248 h 2103743"/>
              <a:gd name="connsiteX26" fmla="*/ 604434 w 1890794"/>
              <a:gd name="connsiteY26" fmla="*/ 2088244 h 2103743"/>
              <a:gd name="connsiteX27" fmla="*/ 681926 w 1890794"/>
              <a:gd name="connsiteY27" fmla="*/ 2103743 h 2103743"/>
              <a:gd name="connsiteX28" fmla="*/ 1053885 w 1890794"/>
              <a:gd name="connsiteY28" fmla="*/ 2088244 h 2103743"/>
              <a:gd name="connsiteX29" fmla="*/ 1193370 w 1890794"/>
              <a:gd name="connsiteY29" fmla="*/ 2057248 h 2103743"/>
              <a:gd name="connsiteX30" fmla="*/ 1394848 w 1890794"/>
              <a:gd name="connsiteY30" fmla="*/ 2010753 h 2103743"/>
              <a:gd name="connsiteX31" fmla="*/ 1503336 w 1890794"/>
              <a:gd name="connsiteY31" fmla="*/ 1948760 h 2103743"/>
              <a:gd name="connsiteX32" fmla="*/ 1549831 w 1890794"/>
              <a:gd name="connsiteY32" fmla="*/ 1917763 h 2103743"/>
              <a:gd name="connsiteX33" fmla="*/ 1580828 w 1890794"/>
              <a:gd name="connsiteY33" fmla="*/ 1871268 h 2103743"/>
              <a:gd name="connsiteX34" fmla="*/ 1627323 w 1890794"/>
              <a:gd name="connsiteY34" fmla="*/ 1824773 h 2103743"/>
              <a:gd name="connsiteX35" fmla="*/ 1658319 w 1890794"/>
              <a:gd name="connsiteY35" fmla="*/ 1747282 h 2103743"/>
              <a:gd name="connsiteX36" fmla="*/ 1720312 w 1890794"/>
              <a:gd name="connsiteY36" fmla="*/ 1623295 h 2103743"/>
              <a:gd name="connsiteX37" fmla="*/ 1782306 w 1890794"/>
              <a:gd name="connsiteY37" fmla="*/ 1452814 h 2103743"/>
              <a:gd name="connsiteX38" fmla="*/ 1813302 w 1890794"/>
              <a:gd name="connsiteY38" fmla="*/ 1406319 h 2103743"/>
              <a:gd name="connsiteX39" fmla="*/ 1828800 w 1890794"/>
              <a:gd name="connsiteY39" fmla="*/ 1344326 h 2103743"/>
              <a:gd name="connsiteX40" fmla="*/ 1859797 w 1890794"/>
              <a:gd name="connsiteY40" fmla="*/ 1266834 h 2103743"/>
              <a:gd name="connsiteX41" fmla="*/ 1890794 w 1890794"/>
              <a:gd name="connsiteY41" fmla="*/ 1065356 h 2103743"/>
              <a:gd name="connsiteX42" fmla="*/ 1875295 w 1890794"/>
              <a:gd name="connsiteY42" fmla="*/ 553912 h 2103743"/>
              <a:gd name="connsiteX43" fmla="*/ 1782306 w 1890794"/>
              <a:gd name="connsiteY43" fmla="*/ 367933 h 2103743"/>
              <a:gd name="connsiteX44" fmla="*/ 1720312 w 1890794"/>
              <a:gd name="connsiteY44" fmla="*/ 352434 h 2103743"/>
              <a:gd name="connsiteX45" fmla="*/ 1704814 w 1890794"/>
              <a:gd name="connsiteY45" fmla="*/ 305939 h 2103743"/>
              <a:gd name="connsiteX46" fmla="*/ 1658319 w 1890794"/>
              <a:gd name="connsiteY46" fmla="*/ 290441 h 2103743"/>
              <a:gd name="connsiteX47" fmla="*/ 1565329 w 1890794"/>
              <a:gd name="connsiteY47" fmla="*/ 228448 h 2103743"/>
              <a:gd name="connsiteX48" fmla="*/ 1518834 w 1890794"/>
              <a:gd name="connsiteY48" fmla="*/ 197451 h 2103743"/>
              <a:gd name="connsiteX49" fmla="*/ 1456841 w 1890794"/>
              <a:gd name="connsiteY49" fmla="*/ 181953 h 2103743"/>
              <a:gd name="connsiteX50" fmla="*/ 1363851 w 1890794"/>
              <a:gd name="connsiteY50" fmla="*/ 150956 h 2103743"/>
              <a:gd name="connsiteX51" fmla="*/ 1301858 w 1890794"/>
              <a:gd name="connsiteY51" fmla="*/ 135458 h 2103743"/>
              <a:gd name="connsiteX52" fmla="*/ 1208868 w 1890794"/>
              <a:gd name="connsiteY52" fmla="*/ 104461 h 2103743"/>
              <a:gd name="connsiteX53" fmla="*/ 1162373 w 1890794"/>
              <a:gd name="connsiteY53" fmla="*/ 73465 h 2103743"/>
              <a:gd name="connsiteX54" fmla="*/ 960895 w 1890794"/>
              <a:gd name="connsiteY54" fmla="*/ 42468 h 2103743"/>
              <a:gd name="connsiteX55" fmla="*/ 588936 w 1890794"/>
              <a:gd name="connsiteY55" fmla="*/ 88963 h 2103743"/>
              <a:gd name="connsiteX56" fmla="*/ 573438 w 1890794"/>
              <a:gd name="connsiteY56" fmla="*/ 119960 h 2103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890794" h="2103743">
                <a:moveTo>
                  <a:pt x="666428" y="88963"/>
                </a:moveTo>
                <a:cubicBezTo>
                  <a:pt x="630705" y="94917"/>
                  <a:pt x="565100" y="100882"/>
                  <a:pt x="526943" y="119960"/>
                </a:cubicBezTo>
                <a:cubicBezTo>
                  <a:pt x="510283" y="128290"/>
                  <a:pt x="497469" y="143391"/>
                  <a:pt x="480448" y="150956"/>
                </a:cubicBezTo>
                <a:cubicBezTo>
                  <a:pt x="450591" y="164226"/>
                  <a:pt x="414644" y="163829"/>
                  <a:pt x="387458" y="181953"/>
                </a:cubicBezTo>
                <a:cubicBezTo>
                  <a:pt x="371960" y="192285"/>
                  <a:pt x="355272" y="201025"/>
                  <a:pt x="340963" y="212949"/>
                </a:cubicBezTo>
                <a:cubicBezTo>
                  <a:pt x="294433" y="251724"/>
                  <a:pt x="290518" y="276917"/>
                  <a:pt x="232475" y="305939"/>
                </a:cubicBezTo>
                <a:cubicBezTo>
                  <a:pt x="213423" y="315465"/>
                  <a:pt x="191146" y="316272"/>
                  <a:pt x="170482" y="321438"/>
                </a:cubicBezTo>
                <a:cubicBezTo>
                  <a:pt x="154984" y="336936"/>
                  <a:pt x="140825" y="353902"/>
                  <a:pt x="123987" y="367933"/>
                </a:cubicBezTo>
                <a:cubicBezTo>
                  <a:pt x="109678" y="379857"/>
                  <a:pt x="85822" y="382269"/>
                  <a:pt x="77492" y="398929"/>
                </a:cubicBezTo>
                <a:cubicBezTo>
                  <a:pt x="58440" y="437032"/>
                  <a:pt x="65546" y="484812"/>
                  <a:pt x="46495" y="522916"/>
                </a:cubicBezTo>
                <a:cubicBezTo>
                  <a:pt x="8193" y="599521"/>
                  <a:pt x="22805" y="562991"/>
                  <a:pt x="0" y="631404"/>
                </a:cubicBezTo>
                <a:cubicBezTo>
                  <a:pt x="5166" y="688231"/>
                  <a:pt x="11284" y="744980"/>
                  <a:pt x="15499" y="801885"/>
                </a:cubicBezTo>
                <a:cubicBezTo>
                  <a:pt x="21617" y="884478"/>
                  <a:pt x="22756" y="967450"/>
                  <a:pt x="30997" y="1049858"/>
                </a:cubicBezTo>
                <a:cubicBezTo>
                  <a:pt x="33777" y="1077663"/>
                  <a:pt x="52552" y="1130021"/>
                  <a:pt x="61994" y="1158346"/>
                </a:cubicBezTo>
                <a:cubicBezTo>
                  <a:pt x="67160" y="1194509"/>
                  <a:pt x="73224" y="1230554"/>
                  <a:pt x="77492" y="1266834"/>
                </a:cubicBezTo>
                <a:cubicBezTo>
                  <a:pt x="83558" y="1318397"/>
                  <a:pt x="84455" y="1370605"/>
                  <a:pt x="92990" y="1421817"/>
                </a:cubicBezTo>
                <a:cubicBezTo>
                  <a:pt x="99994" y="1463838"/>
                  <a:pt x="110516" y="1505389"/>
                  <a:pt x="123987" y="1545804"/>
                </a:cubicBezTo>
                <a:cubicBezTo>
                  <a:pt x="129153" y="1561302"/>
                  <a:pt x="135941" y="1576351"/>
                  <a:pt x="139485" y="1592299"/>
                </a:cubicBezTo>
                <a:cubicBezTo>
                  <a:pt x="196852" y="1850448"/>
                  <a:pt x="112941" y="1552507"/>
                  <a:pt x="185980" y="1747282"/>
                </a:cubicBezTo>
                <a:cubicBezTo>
                  <a:pt x="193459" y="1767226"/>
                  <a:pt x="190910" y="1790781"/>
                  <a:pt x="201478" y="1809275"/>
                </a:cubicBezTo>
                <a:cubicBezTo>
                  <a:pt x="212352" y="1828305"/>
                  <a:pt x="232475" y="1840272"/>
                  <a:pt x="247973" y="1855770"/>
                </a:cubicBezTo>
                <a:cubicBezTo>
                  <a:pt x="256814" y="1882291"/>
                  <a:pt x="268718" y="1931593"/>
                  <a:pt x="294468" y="1948760"/>
                </a:cubicBezTo>
                <a:cubicBezTo>
                  <a:pt x="312191" y="1960575"/>
                  <a:pt x="335797" y="1959092"/>
                  <a:pt x="356461" y="1964258"/>
                </a:cubicBezTo>
                <a:cubicBezTo>
                  <a:pt x="366793" y="1979756"/>
                  <a:pt x="371663" y="2000881"/>
                  <a:pt x="387458" y="2010753"/>
                </a:cubicBezTo>
                <a:cubicBezTo>
                  <a:pt x="415165" y="2028070"/>
                  <a:pt x="449451" y="2031417"/>
                  <a:pt x="480448" y="2041749"/>
                </a:cubicBezTo>
                <a:cubicBezTo>
                  <a:pt x="495946" y="2046915"/>
                  <a:pt x="511775" y="2051181"/>
                  <a:pt x="526943" y="2057248"/>
                </a:cubicBezTo>
                <a:cubicBezTo>
                  <a:pt x="552773" y="2067580"/>
                  <a:pt x="577787" y="2080250"/>
                  <a:pt x="604434" y="2088244"/>
                </a:cubicBezTo>
                <a:cubicBezTo>
                  <a:pt x="629665" y="2095813"/>
                  <a:pt x="656095" y="2098577"/>
                  <a:pt x="681926" y="2103743"/>
                </a:cubicBezTo>
                <a:cubicBezTo>
                  <a:pt x="805912" y="2098577"/>
                  <a:pt x="930085" y="2096782"/>
                  <a:pt x="1053885" y="2088244"/>
                </a:cubicBezTo>
                <a:cubicBezTo>
                  <a:pt x="1087774" y="2085907"/>
                  <a:pt x="1157968" y="2065115"/>
                  <a:pt x="1193370" y="2057248"/>
                </a:cubicBezTo>
                <a:cubicBezTo>
                  <a:pt x="1408053" y="2009540"/>
                  <a:pt x="1090991" y="2086715"/>
                  <a:pt x="1394848" y="2010753"/>
                </a:cubicBezTo>
                <a:cubicBezTo>
                  <a:pt x="1508126" y="1935233"/>
                  <a:pt x="1365692" y="2027413"/>
                  <a:pt x="1503336" y="1948760"/>
                </a:cubicBezTo>
                <a:cubicBezTo>
                  <a:pt x="1519509" y="1939519"/>
                  <a:pt x="1534333" y="1928095"/>
                  <a:pt x="1549831" y="1917763"/>
                </a:cubicBezTo>
                <a:cubicBezTo>
                  <a:pt x="1560163" y="1902265"/>
                  <a:pt x="1568903" y="1885577"/>
                  <a:pt x="1580828" y="1871268"/>
                </a:cubicBezTo>
                <a:cubicBezTo>
                  <a:pt x="1594860" y="1854430"/>
                  <a:pt x="1615707" y="1843359"/>
                  <a:pt x="1627323" y="1824773"/>
                </a:cubicBezTo>
                <a:cubicBezTo>
                  <a:pt x="1642068" y="1801182"/>
                  <a:pt x="1646661" y="1772542"/>
                  <a:pt x="1658319" y="1747282"/>
                </a:cubicBezTo>
                <a:cubicBezTo>
                  <a:pt x="1677682" y="1705328"/>
                  <a:pt x="1705700" y="1667131"/>
                  <a:pt x="1720312" y="1623295"/>
                </a:cubicBezTo>
                <a:cubicBezTo>
                  <a:pt x="1734780" y="1579891"/>
                  <a:pt x="1760739" y="1495949"/>
                  <a:pt x="1782306" y="1452814"/>
                </a:cubicBezTo>
                <a:cubicBezTo>
                  <a:pt x="1790636" y="1436154"/>
                  <a:pt x="1802970" y="1421817"/>
                  <a:pt x="1813302" y="1406319"/>
                </a:cubicBezTo>
                <a:cubicBezTo>
                  <a:pt x="1818468" y="1385655"/>
                  <a:pt x="1822064" y="1364533"/>
                  <a:pt x="1828800" y="1344326"/>
                </a:cubicBezTo>
                <a:cubicBezTo>
                  <a:pt x="1837598" y="1317933"/>
                  <a:pt x="1852477" y="1293674"/>
                  <a:pt x="1859797" y="1266834"/>
                </a:cubicBezTo>
                <a:cubicBezTo>
                  <a:pt x="1866246" y="1243189"/>
                  <a:pt x="1888351" y="1082454"/>
                  <a:pt x="1890794" y="1065356"/>
                </a:cubicBezTo>
                <a:cubicBezTo>
                  <a:pt x="1885628" y="894875"/>
                  <a:pt x="1888376" y="723969"/>
                  <a:pt x="1875295" y="553912"/>
                </a:cubicBezTo>
                <a:cubicBezTo>
                  <a:pt x="1872957" y="523524"/>
                  <a:pt x="1816316" y="376436"/>
                  <a:pt x="1782306" y="367933"/>
                </a:cubicBezTo>
                <a:lnTo>
                  <a:pt x="1720312" y="352434"/>
                </a:lnTo>
                <a:cubicBezTo>
                  <a:pt x="1715146" y="336936"/>
                  <a:pt x="1716366" y="317491"/>
                  <a:pt x="1704814" y="305939"/>
                </a:cubicBezTo>
                <a:cubicBezTo>
                  <a:pt x="1693262" y="294387"/>
                  <a:pt x="1672600" y="298375"/>
                  <a:pt x="1658319" y="290441"/>
                </a:cubicBezTo>
                <a:cubicBezTo>
                  <a:pt x="1625754" y="272349"/>
                  <a:pt x="1596326" y="249112"/>
                  <a:pt x="1565329" y="228448"/>
                </a:cubicBezTo>
                <a:cubicBezTo>
                  <a:pt x="1549831" y="218116"/>
                  <a:pt x="1536905" y="201969"/>
                  <a:pt x="1518834" y="197451"/>
                </a:cubicBezTo>
                <a:cubicBezTo>
                  <a:pt x="1498170" y="192285"/>
                  <a:pt x="1477243" y="188074"/>
                  <a:pt x="1456841" y="181953"/>
                </a:cubicBezTo>
                <a:cubicBezTo>
                  <a:pt x="1425546" y="172564"/>
                  <a:pt x="1395549" y="158880"/>
                  <a:pt x="1363851" y="150956"/>
                </a:cubicBezTo>
                <a:cubicBezTo>
                  <a:pt x="1343187" y="145790"/>
                  <a:pt x="1322260" y="141579"/>
                  <a:pt x="1301858" y="135458"/>
                </a:cubicBezTo>
                <a:cubicBezTo>
                  <a:pt x="1270563" y="126069"/>
                  <a:pt x="1236054" y="122585"/>
                  <a:pt x="1208868" y="104461"/>
                </a:cubicBezTo>
                <a:cubicBezTo>
                  <a:pt x="1193370" y="94129"/>
                  <a:pt x="1179493" y="80802"/>
                  <a:pt x="1162373" y="73465"/>
                </a:cubicBezTo>
                <a:cubicBezTo>
                  <a:pt x="1115391" y="53330"/>
                  <a:pt x="988906" y="45580"/>
                  <a:pt x="960895" y="42468"/>
                </a:cubicBezTo>
                <a:cubicBezTo>
                  <a:pt x="896144" y="45551"/>
                  <a:pt x="677897" y="0"/>
                  <a:pt x="588936" y="88963"/>
                </a:cubicBezTo>
                <a:cubicBezTo>
                  <a:pt x="580768" y="97131"/>
                  <a:pt x="578604" y="109628"/>
                  <a:pt x="573438" y="119960"/>
                </a:cubicBezTo>
              </a:path>
            </a:pathLst>
          </a:cu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5" name="Group 12"/>
          <p:cNvGrpSpPr/>
          <p:nvPr/>
        </p:nvGrpSpPr>
        <p:grpSpPr>
          <a:xfrm rot="655518">
            <a:off x="6741908" y="1784432"/>
            <a:ext cx="778726" cy="1320252"/>
            <a:chOff x="1144292" y="2780502"/>
            <a:chExt cx="778726" cy="1590150"/>
          </a:xfrm>
        </p:grpSpPr>
        <p:sp>
          <p:nvSpPr>
            <p:cNvPr id="14" name="TextBox 13"/>
            <p:cNvSpPr txBox="1"/>
            <p:nvPr/>
          </p:nvSpPr>
          <p:spPr>
            <a:xfrm>
              <a:off x="1449092" y="3313902"/>
              <a:ext cx="385042" cy="523220"/>
            </a:xfrm>
            <a:prstGeom prst="rect">
              <a:avLst/>
            </a:prstGeom>
            <a:noFill/>
          </p:spPr>
          <p:txBody>
            <a:bodyPr wrap="none" rtlCol="0">
              <a:spAutoFit/>
            </a:bodyPr>
            <a:lstStyle/>
            <a:p>
              <a:r>
                <a:rPr lang="en-US" sz="2800" b="1" dirty="0" smtClean="0">
                  <a:solidFill>
                    <a:srgbClr val="FF0000"/>
                  </a:solidFill>
                </a:rPr>
                <a:t>a</a:t>
              </a:r>
              <a:endParaRPr lang="en-US" sz="2800" b="1" dirty="0">
                <a:solidFill>
                  <a:srgbClr val="FF0000"/>
                </a:solidFill>
              </a:endParaRPr>
            </a:p>
          </p:txBody>
        </p:sp>
        <p:sp>
          <p:nvSpPr>
            <p:cNvPr id="15" name="TextBox 14"/>
            <p:cNvSpPr txBox="1"/>
            <p:nvPr/>
          </p:nvSpPr>
          <p:spPr>
            <a:xfrm>
              <a:off x="1144292" y="3694901"/>
              <a:ext cx="304892" cy="523220"/>
            </a:xfrm>
            <a:prstGeom prst="rect">
              <a:avLst/>
            </a:prstGeom>
            <a:noFill/>
          </p:spPr>
          <p:txBody>
            <a:bodyPr wrap="none" rtlCol="0">
              <a:spAutoFit/>
            </a:bodyPr>
            <a:lstStyle/>
            <a:p>
              <a:r>
                <a:rPr lang="en-US" sz="2800" b="1" dirty="0" smtClean="0">
                  <a:solidFill>
                    <a:schemeClr val="tx2"/>
                  </a:solidFill>
                </a:rPr>
                <a:t>f</a:t>
              </a:r>
              <a:endParaRPr lang="en-US" sz="2800" b="1" dirty="0">
                <a:solidFill>
                  <a:schemeClr val="tx2"/>
                </a:solidFill>
              </a:endParaRPr>
            </a:p>
          </p:txBody>
        </p:sp>
        <p:sp>
          <p:nvSpPr>
            <p:cNvPr id="16" name="TextBox 15"/>
            <p:cNvSpPr txBox="1"/>
            <p:nvPr/>
          </p:nvSpPr>
          <p:spPr>
            <a:xfrm>
              <a:off x="1537976" y="3847432"/>
              <a:ext cx="385042" cy="523220"/>
            </a:xfrm>
            <a:prstGeom prst="rect">
              <a:avLst/>
            </a:prstGeom>
            <a:noFill/>
          </p:spPr>
          <p:txBody>
            <a:bodyPr wrap="none" rtlCol="0">
              <a:spAutoFit/>
            </a:bodyPr>
            <a:lstStyle/>
            <a:p>
              <a:r>
                <a:rPr lang="en-US" sz="2800" b="1" dirty="0" smtClean="0">
                  <a:solidFill>
                    <a:schemeClr val="accent6">
                      <a:lumMod val="75000"/>
                    </a:schemeClr>
                  </a:solidFill>
                </a:rPr>
                <a:t>e</a:t>
              </a:r>
              <a:endParaRPr lang="en-US" sz="2800" b="1" dirty="0">
                <a:solidFill>
                  <a:schemeClr val="accent6">
                    <a:lumMod val="75000"/>
                  </a:schemeClr>
                </a:solidFill>
              </a:endParaRPr>
            </a:p>
          </p:txBody>
        </p:sp>
        <p:sp>
          <p:nvSpPr>
            <p:cNvPr id="17" name="TextBox 16"/>
            <p:cNvSpPr txBox="1"/>
            <p:nvPr/>
          </p:nvSpPr>
          <p:spPr>
            <a:xfrm>
              <a:off x="1144292" y="2780502"/>
              <a:ext cx="385042" cy="523220"/>
            </a:xfrm>
            <a:prstGeom prst="rect">
              <a:avLst/>
            </a:prstGeom>
            <a:noFill/>
          </p:spPr>
          <p:txBody>
            <a:bodyPr wrap="none" rtlCol="0">
              <a:spAutoFit/>
            </a:bodyPr>
            <a:lstStyle/>
            <a:p>
              <a:r>
                <a:rPr lang="en-US" sz="2800" b="1" dirty="0" smtClean="0">
                  <a:solidFill>
                    <a:schemeClr val="accent6">
                      <a:lumMod val="75000"/>
                    </a:schemeClr>
                  </a:solidFill>
                </a:rPr>
                <a:t>e</a:t>
              </a:r>
              <a:endParaRPr lang="en-US" sz="2800" b="1" dirty="0">
                <a:solidFill>
                  <a:schemeClr val="accent6">
                    <a:lumMod val="75000"/>
                  </a:schemeClr>
                </a:solidFill>
              </a:endParaRPr>
            </a:p>
          </p:txBody>
        </p:sp>
      </p:grpSp>
      <p:sp>
        <p:nvSpPr>
          <p:cNvPr id="18" name="TextBox 17"/>
          <p:cNvSpPr txBox="1"/>
          <p:nvPr/>
        </p:nvSpPr>
        <p:spPr>
          <a:xfrm>
            <a:off x="6553200" y="2051058"/>
            <a:ext cx="364202" cy="523220"/>
          </a:xfrm>
          <a:prstGeom prst="rect">
            <a:avLst/>
          </a:prstGeom>
          <a:noFill/>
        </p:spPr>
        <p:txBody>
          <a:bodyPr wrap="none" rtlCol="0">
            <a:spAutoFit/>
          </a:bodyPr>
          <a:lstStyle/>
          <a:p>
            <a:r>
              <a:rPr lang="en-US" sz="2800" b="1" dirty="0" smtClean="0">
                <a:solidFill>
                  <a:srgbClr val="92D050"/>
                </a:solidFill>
              </a:rPr>
              <a:t>z</a:t>
            </a:r>
            <a:endParaRPr lang="en-US" sz="2800" b="1" dirty="0">
              <a:solidFill>
                <a:srgbClr val="92D050"/>
              </a:solidFill>
            </a:endParaRPr>
          </a:p>
        </p:txBody>
      </p:sp>
      <p:grpSp>
        <p:nvGrpSpPr>
          <p:cNvPr id="61" name="Group 60"/>
          <p:cNvGrpSpPr/>
          <p:nvPr/>
        </p:nvGrpSpPr>
        <p:grpSpPr>
          <a:xfrm>
            <a:off x="4497092" y="2012160"/>
            <a:ext cx="762000" cy="533400"/>
            <a:chOff x="3277892" y="1866102"/>
            <a:chExt cx="762000" cy="533400"/>
          </a:xfrm>
        </p:grpSpPr>
        <p:cxnSp>
          <p:nvCxnSpPr>
            <p:cNvPr id="24" name="Straight Connector 23"/>
            <p:cNvCxnSpPr/>
            <p:nvPr/>
          </p:nvCxnSpPr>
          <p:spPr>
            <a:xfrm>
              <a:off x="3277892" y="1866102"/>
              <a:ext cx="762000" cy="0"/>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3163592" y="1980402"/>
              <a:ext cx="533400" cy="304800"/>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flipH="1" flipV="1">
              <a:off x="3544592" y="1904202"/>
              <a:ext cx="533400" cy="457200"/>
            </a:xfrm>
            <a:prstGeom prst="line">
              <a:avLst/>
            </a:prstGeom>
            <a:ln w="38100"/>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6706892" y="2088360"/>
            <a:ext cx="533400" cy="457200"/>
            <a:chOff x="5487692" y="1942302"/>
            <a:chExt cx="533400" cy="457200"/>
          </a:xfrm>
        </p:grpSpPr>
        <p:cxnSp>
          <p:nvCxnSpPr>
            <p:cNvPr id="30" name="Straight Connector 29"/>
            <p:cNvCxnSpPr/>
            <p:nvPr/>
          </p:nvCxnSpPr>
          <p:spPr>
            <a:xfrm rot="16200000" flipH="1">
              <a:off x="5678192" y="2056602"/>
              <a:ext cx="457200" cy="228600"/>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5487692" y="1942302"/>
              <a:ext cx="304800" cy="304800"/>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10800000">
              <a:off x="5487692" y="2247102"/>
              <a:ext cx="532108" cy="115098"/>
            </a:xfrm>
            <a:prstGeom prst="line">
              <a:avLst/>
            </a:prstGeom>
            <a:ln w="38100"/>
          </p:spPr>
          <p:style>
            <a:lnRef idx="1">
              <a:schemeClr val="accent1"/>
            </a:lnRef>
            <a:fillRef idx="0">
              <a:schemeClr val="accent1"/>
            </a:fillRef>
            <a:effectRef idx="0">
              <a:schemeClr val="accent1"/>
            </a:effectRef>
            <a:fontRef idx="minor">
              <a:schemeClr val="tx1"/>
            </a:fontRef>
          </p:style>
        </p:cxnSp>
      </p:grpSp>
      <p:grpSp>
        <p:nvGrpSpPr>
          <p:cNvPr id="41" name="Group 4"/>
          <p:cNvGrpSpPr/>
          <p:nvPr/>
        </p:nvGrpSpPr>
        <p:grpSpPr>
          <a:xfrm>
            <a:off x="4343400" y="4937617"/>
            <a:ext cx="1126202" cy="1590020"/>
            <a:chOff x="1144292" y="2780502"/>
            <a:chExt cx="1126202" cy="1590020"/>
          </a:xfrm>
        </p:grpSpPr>
        <p:sp>
          <p:nvSpPr>
            <p:cNvPr id="42" name="TextBox 41"/>
            <p:cNvSpPr txBox="1"/>
            <p:nvPr/>
          </p:nvSpPr>
          <p:spPr>
            <a:xfrm>
              <a:off x="1449092" y="3313902"/>
              <a:ext cx="385042" cy="523220"/>
            </a:xfrm>
            <a:prstGeom prst="rect">
              <a:avLst/>
            </a:prstGeom>
            <a:noFill/>
          </p:spPr>
          <p:txBody>
            <a:bodyPr wrap="none" rtlCol="0">
              <a:spAutoFit/>
            </a:bodyPr>
            <a:lstStyle/>
            <a:p>
              <a:r>
                <a:rPr lang="en-US" sz="2800" b="1" dirty="0" smtClean="0">
                  <a:solidFill>
                    <a:srgbClr val="FF0000"/>
                  </a:solidFill>
                </a:rPr>
                <a:t>a</a:t>
              </a:r>
              <a:endParaRPr lang="en-US" sz="2800" b="1" dirty="0">
                <a:solidFill>
                  <a:srgbClr val="FF0000"/>
                </a:solidFill>
              </a:endParaRPr>
            </a:p>
          </p:txBody>
        </p:sp>
        <p:sp>
          <p:nvSpPr>
            <p:cNvPr id="43" name="TextBox 42"/>
            <p:cNvSpPr txBox="1"/>
            <p:nvPr/>
          </p:nvSpPr>
          <p:spPr>
            <a:xfrm>
              <a:off x="1144292" y="3694902"/>
              <a:ext cx="304892" cy="523220"/>
            </a:xfrm>
            <a:prstGeom prst="rect">
              <a:avLst/>
            </a:prstGeom>
            <a:noFill/>
          </p:spPr>
          <p:txBody>
            <a:bodyPr wrap="none" rtlCol="0">
              <a:spAutoFit/>
            </a:bodyPr>
            <a:lstStyle/>
            <a:p>
              <a:r>
                <a:rPr lang="en-US" sz="2800" b="1" dirty="0" smtClean="0">
                  <a:solidFill>
                    <a:schemeClr val="tx2"/>
                  </a:solidFill>
                </a:rPr>
                <a:t>f</a:t>
              </a:r>
              <a:endParaRPr lang="en-US" sz="2800" b="1" dirty="0">
                <a:solidFill>
                  <a:schemeClr val="tx2"/>
                </a:solidFill>
              </a:endParaRPr>
            </a:p>
          </p:txBody>
        </p:sp>
        <p:sp>
          <p:nvSpPr>
            <p:cNvPr id="44" name="TextBox 43"/>
            <p:cNvSpPr txBox="1"/>
            <p:nvPr/>
          </p:nvSpPr>
          <p:spPr>
            <a:xfrm>
              <a:off x="1906292" y="2780502"/>
              <a:ext cx="364202" cy="523220"/>
            </a:xfrm>
            <a:prstGeom prst="rect">
              <a:avLst/>
            </a:prstGeom>
            <a:noFill/>
          </p:spPr>
          <p:txBody>
            <a:bodyPr wrap="none" rtlCol="0">
              <a:spAutoFit/>
            </a:bodyPr>
            <a:lstStyle/>
            <a:p>
              <a:r>
                <a:rPr lang="en-US" sz="2800" b="1" dirty="0" smtClean="0">
                  <a:solidFill>
                    <a:srgbClr val="92D050"/>
                  </a:solidFill>
                </a:rPr>
                <a:t>z</a:t>
              </a:r>
              <a:endParaRPr lang="en-US" sz="2800" b="1" dirty="0">
                <a:solidFill>
                  <a:srgbClr val="92D050"/>
                </a:solidFill>
              </a:endParaRPr>
            </a:p>
          </p:txBody>
        </p:sp>
        <p:sp>
          <p:nvSpPr>
            <p:cNvPr id="45" name="TextBox 44"/>
            <p:cNvSpPr txBox="1"/>
            <p:nvPr/>
          </p:nvSpPr>
          <p:spPr>
            <a:xfrm>
              <a:off x="1525292" y="3847302"/>
              <a:ext cx="385042" cy="523220"/>
            </a:xfrm>
            <a:prstGeom prst="rect">
              <a:avLst/>
            </a:prstGeom>
            <a:noFill/>
          </p:spPr>
          <p:txBody>
            <a:bodyPr wrap="none" rtlCol="0">
              <a:spAutoFit/>
            </a:bodyPr>
            <a:lstStyle/>
            <a:p>
              <a:r>
                <a:rPr lang="en-US" sz="2800" b="1" dirty="0" smtClean="0">
                  <a:solidFill>
                    <a:schemeClr val="accent6">
                      <a:lumMod val="75000"/>
                    </a:schemeClr>
                  </a:solidFill>
                </a:rPr>
                <a:t>e</a:t>
              </a:r>
              <a:endParaRPr lang="en-US" sz="2800" b="1" dirty="0">
                <a:solidFill>
                  <a:schemeClr val="accent6">
                    <a:lumMod val="75000"/>
                  </a:schemeClr>
                </a:solidFill>
              </a:endParaRPr>
            </a:p>
          </p:txBody>
        </p:sp>
        <p:sp>
          <p:nvSpPr>
            <p:cNvPr id="46" name="TextBox 45"/>
            <p:cNvSpPr txBox="1"/>
            <p:nvPr/>
          </p:nvSpPr>
          <p:spPr>
            <a:xfrm>
              <a:off x="1144292" y="2780502"/>
              <a:ext cx="385042" cy="523220"/>
            </a:xfrm>
            <a:prstGeom prst="rect">
              <a:avLst/>
            </a:prstGeom>
            <a:noFill/>
          </p:spPr>
          <p:txBody>
            <a:bodyPr wrap="none" rtlCol="0">
              <a:spAutoFit/>
            </a:bodyPr>
            <a:lstStyle/>
            <a:p>
              <a:r>
                <a:rPr lang="en-US" sz="2800" b="1" dirty="0" smtClean="0">
                  <a:solidFill>
                    <a:schemeClr val="accent6">
                      <a:lumMod val="75000"/>
                    </a:schemeClr>
                  </a:solidFill>
                </a:rPr>
                <a:t>e</a:t>
              </a:r>
              <a:endParaRPr lang="en-US" sz="2800" b="1" dirty="0">
                <a:solidFill>
                  <a:schemeClr val="accent6">
                    <a:lumMod val="75000"/>
                  </a:schemeClr>
                </a:solidFill>
              </a:endParaRPr>
            </a:p>
          </p:txBody>
        </p:sp>
      </p:grpSp>
      <p:sp>
        <p:nvSpPr>
          <p:cNvPr id="47" name="Freeform 46"/>
          <p:cNvSpPr/>
          <p:nvPr/>
        </p:nvSpPr>
        <p:spPr>
          <a:xfrm>
            <a:off x="3961108" y="4671715"/>
            <a:ext cx="1890794" cy="2103743"/>
          </a:xfrm>
          <a:custGeom>
            <a:avLst/>
            <a:gdLst>
              <a:gd name="connsiteX0" fmla="*/ 666428 w 1890794"/>
              <a:gd name="connsiteY0" fmla="*/ 88963 h 2103743"/>
              <a:gd name="connsiteX1" fmla="*/ 526943 w 1890794"/>
              <a:gd name="connsiteY1" fmla="*/ 119960 h 2103743"/>
              <a:gd name="connsiteX2" fmla="*/ 480448 w 1890794"/>
              <a:gd name="connsiteY2" fmla="*/ 150956 h 2103743"/>
              <a:gd name="connsiteX3" fmla="*/ 387458 w 1890794"/>
              <a:gd name="connsiteY3" fmla="*/ 181953 h 2103743"/>
              <a:gd name="connsiteX4" fmla="*/ 340963 w 1890794"/>
              <a:gd name="connsiteY4" fmla="*/ 212949 h 2103743"/>
              <a:gd name="connsiteX5" fmla="*/ 232475 w 1890794"/>
              <a:gd name="connsiteY5" fmla="*/ 305939 h 2103743"/>
              <a:gd name="connsiteX6" fmla="*/ 170482 w 1890794"/>
              <a:gd name="connsiteY6" fmla="*/ 321438 h 2103743"/>
              <a:gd name="connsiteX7" fmla="*/ 123987 w 1890794"/>
              <a:gd name="connsiteY7" fmla="*/ 367933 h 2103743"/>
              <a:gd name="connsiteX8" fmla="*/ 77492 w 1890794"/>
              <a:gd name="connsiteY8" fmla="*/ 398929 h 2103743"/>
              <a:gd name="connsiteX9" fmla="*/ 46495 w 1890794"/>
              <a:gd name="connsiteY9" fmla="*/ 522916 h 2103743"/>
              <a:gd name="connsiteX10" fmla="*/ 0 w 1890794"/>
              <a:gd name="connsiteY10" fmla="*/ 631404 h 2103743"/>
              <a:gd name="connsiteX11" fmla="*/ 15499 w 1890794"/>
              <a:gd name="connsiteY11" fmla="*/ 801885 h 2103743"/>
              <a:gd name="connsiteX12" fmla="*/ 30997 w 1890794"/>
              <a:gd name="connsiteY12" fmla="*/ 1049858 h 2103743"/>
              <a:gd name="connsiteX13" fmla="*/ 61994 w 1890794"/>
              <a:gd name="connsiteY13" fmla="*/ 1158346 h 2103743"/>
              <a:gd name="connsiteX14" fmla="*/ 77492 w 1890794"/>
              <a:gd name="connsiteY14" fmla="*/ 1266834 h 2103743"/>
              <a:gd name="connsiteX15" fmla="*/ 92990 w 1890794"/>
              <a:gd name="connsiteY15" fmla="*/ 1421817 h 2103743"/>
              <a:gd name="connsiteX16" fmla="*/ 123987 w 1890794"/>
              <a:gd name="connsiteY16" fmla="*/ 1545804 h 2103743"/>
              <a:gd name="connsiteX17" fmla="*/ 139485 w 1890794"/>
              <a:gd name="connsiteY17" fmla="*/ 1592299 h 2103743"/>
              <a:gd name="connsiteX18" fmla="*/ 185980 w 1890794"/>
              <a:gd name="connsiteY18" fmla="*/ 1747282 h 2103743"/>
              <a:gd name="connsiteX19" fmla="*/ 201478 w 1890794"/>
              <a:gd name="connsiteY19" fmla="*/ 1809275 h 2103743"/>
              <a:gd name="connsiteX20" fmla="*/ 247973 w 1890794"/>
              <a:gd name="connsiteY20" fmla="*/ 1855770 h 2103743"/>
              <a:gd name="connsiteX21" fmla="*/ 294468 w 1890794"/>
              <a:gd name="connsiteY21" fmla="*/ 1948760 h 2103743"/>
              <a:gd name="connsiteX22" fmla="*/ 356461 w 1890794"/>
              <a:gd name="connsiteY22" fmla="*/ 1964258 h 2103743"/>
              <a:gd name="connsiteX23" fmla="*/ 387458 w 1890794"/>
              <a:gd name="connsiteY23" fmla="*/ 2010753 h 2103743"/>
              <a:gd name="connsiteX24" fmla="*/ 480448 w 1890794"/>
              <a:gd name="connsiteY24" fmla="*/ 2041749 h 2103743"/>
              <a:gd name="connsiteX25" fmla="*/ 526943 w 1890794"/>
              <a:gd name="connsiteY25" fmla="*/ 2057248 h 2103743"/>
              <a:gd name="connsiteX26" fmla="*/ 604434 w 1890794"/>
              <a:gd name="connsiteY26" fmla="*/ 2088244 h 2103743"/>
              <a:gd name="connsiteX27" fmla="*/ 681926 w 1890794"/>
              <a:gd name="connsiteY27" fmla="*/ 2103743 h 2103743"/>
              <a:gd name="connsiteX28" fmla="*/ 1053885 w 1890794"/>
              <a:gd name="connsiteY28" fmla="*/ 2088244 h 2103743"/>
              <a:gd name="connsiteX29" fmla="*/ 1193370 w 1890794"/>
              <a:gd name="connsiteY29" fmla="*/ 2057248 h 2103743"/>
              <a:gd name="connsiteX30" fmla="*/ 1394848 w 1890794"/>
              <a:gd name="connsiteY30" fmla="*/ 2010753 h 2103743"/>
              <a:gd name="connsiteX31" fmla="*/ 1503336 w 1890794"/>
              <a:gd name="connsiteY31" fmla="*/ 1948760 h 2103743"/>
              <a:gd name="connsiteX32" fmla="*/ 1549831 w 1890794"/>
              <a:gd name="connsiteY32" fmla="*/ 1917763 h 2103743"/>
              <a:gd name="connsiteX33" fmla="*/ 1580828 w 1890794"/>
              <a:gd name="connsiteY33" fmla="*/ 1871268 h 2103743"/>
              <a:gd name="connsiteX34" fmla="*/ 1627323 w 1890794"/>
              <a:gd name="connsiteY34" fmla="*/ 1824773 h 2103743"/>
              <a:gd name="connsiteX35" fmla="*/ 1658319 w 1890794"/>
              <a:gd name="connsiteY35" fmla="*/ 1747282 h 2103743"/>
              <a:gd name="connsiteX36" fmla="*/ 1720312 w 1890794"/>
              <a:gd name="connsiteY36" fmla="*/ 1623295 h 2103743"/>
              <a:gd name="connsiteX37" fmla="*/ 1782306 w 1890794"/>
              <a:gd name="connsiteY37" fmla="*/ 1452814 h 2103743"/>
              <a:gd name="connsiteX38" fmla="*/ 1813302 w 1890794"/>
              <a:gd name="connsiteY38" fmla="*/ 1406319 h 2103743"/>
              <a:gd name="connsiteX39" fmla="*/ 1828800 w 1890794"/>
              <a:gd name="connsiteY39" fmla="*/ 1344326 h 2103743"/>
              <a:gd name="connsiteX40" fmla="*/ 1859797 w 1890794"/>
              <a:gd name="connsiteY40" fmla="*/ 1266834 h 2103743"/>
              <a:gd name="connsiteX41" fmla="*/ 1890794 w 1890794"/>
              <a:gd name="connsiteY41" fmla="*/ 1065356 h 2103743"/>
              <a:gd name="connsiteX42" fmla="*/ 1875295 w 1890794"/>
              <a:gd name="connsiteY42" fmla="*/ 553912 h 2103743"/>
              <a:gd name="connsiteX43" fmla="*/ 1782306 w 1890794"/>
              <a:gd name="connsiteY43" fmla="*/ 367933 h 2103743"/>
              <a:gd name="connsiteX44" fmla="*/ 1720312 w 1890794"/>
              <a:gd name="connsiteY44" fmla="*/ 352434 h 2103743"/>
              <a:gd name="connsiteX45" fmla="*/ 1704814 w 1890794"/>
              <a:gd name="connsiteY45" fmla="*/ 305939 h 2103743"/>
              <a:gd name="connsiteX46" fmla="*/ 1658319 w 1890794"/>
              <a:gd name="connsiteY46" fmla="*/ 290441 h 2103743"/>
              <a:gd name="connsiteX47" fmla="*/ 1565329 w 1890794"/>
              <a:gd name="connsiteY47" fmla="*/ 228448 h 2103743"/>
              <a:gd name="connsiteX48" fmla="*/ 1518834 w 1890794"/>
              <a:gd name="connsiteY48" fmla="*/ 197451 h 2103743"/>
              <a:gd name="connsiteX49" fmla="*/ 1456841 w 1890794"/>
              <a:gd name="connsiteY49" fmla="*/ 181953 h 2103743"/>
              <a:gd name="connsiteX50" fmla="*/ 1363851 w 1890794"/>
              <a:gd name="connsiteY50" fmla="*/ 150956 h 2103743"/>
              <a:gd name="connsiteX51" fmla="*/ 1301858 w 1890794"/>
              <a:gd name="connsiteY51" fmla="*/ 135458 h 2103743"/>
              <a:gd name="connsiteX52" fmla="*/ 1208868 w 1890794"/>
              <a:gd name="connsiteY52" fmla="*/ 104461 h 2103743"/>
              <a:gd name="connsiteX53" fmla="*/ 1162373 w 1890794"/>
              <a:gd name="connsiteY53" fmla="*/ 73465 h 2103743"/>
              <a:gd name="connsiteX54" fmla="*/ 960895 w 1890794"/>
              <a:gd name="connsiteY54" fmla="*/ 42468 h 2103743"/>
              <a:gd name="connsiteX55" fmla="*/ 588936 w 1890794"/>
              <a:gd name="connsiteY55" fmla="*/ 88963 h 2103743"/>
              <a:gd name="connsiteX56" fmla="*/ 573438 w 1890794"/>
              <a:gd name="connsiteY56" fmla="*/ 119960 h 2103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890794" h="2103743">
                <a:moveTo>
                  <a:pt x="666428" y="88963"/>
                </a:moveTo>
                <a:cubicBezTo>
                  <a:pt x="630705" y="94917"/>
                  <a:pt x="565100" y="100882"/>
                  <a:pt x="526943" y="119960"/>
                </a:cubicBezTo>
                <a:cubicBezTo>
                  <a:pt x="510283" y="128290"/>
                  <a:pt x="497469" y="143391"/>
                  <a:pt x="480448" y="150956"/>
                </a:cubicBezTo>
                <a:cubicBezTo>
                  <a:pt x="450591" y="164226"/>
                  <a:pt x="414644" y="163829"/>
                  <a:pt x="387458" y="181953"/>
                </a:cubicBezTo>
                <a:cubicBezTo>
                  <a:pt x="371960" y="192285"/>
                  <a:pt x="355272" y="201025"/>
                  <a:pt x="340963" y="212949"/>
                </a:cubicBezTo>
                <a:cubicBezTo>
                  <a:pt x="294433" y="251724"/>
                  <a:pt x="290518" y="276917"/>
                  <a:pt x="232475" y="305939"/>
                </a:cubicBezTo>
                <a:cubicBezTo>
                  <a:pt x="213423" y="315465"/>
                  <a:pt x="191146" y="316272"/>
                  <a:pt x="170482" y="321438"/>
                </a:cubicBezTo>
                <a:cubicBezTo>
                  <a:pt x="154984" y="336936"/>
                  <a:pt x="140825" y="353902"/>
                  <a:pt x="123987" y="367933"/>
                </a:cubicBezTo>
                <a:cubicBezTo>
                  <a:pt x="109678" y="379857"/>
                  <a:pt x="85822" y="382269"/>
                  <a:pt x="77492" y="398929"/>
                </a:cubicBezTo>
                <a:cubicBezTo>
                  <a:pt x="58440" y="437032"/>
                  <a:pt x="65546" y="484812"/>
                  <a:pt x="46495" y="522916"/>
                </a:cubicBezTo>
                <a:cubicBezTo>
                  <a:pt x="8193" y="599521"/>
                  <a:pt x="22805" y="562991"/>
                  <a:pt x="0" y="631404"/>
                </a:cubicBezTo>
                <a:cubicBezTo>
                  <a:pt x="5166" y="688231"/>
                  <a:pt x="11284" y="744980"/>
                  <a:pt x="15499" y="801885"/>
                </a:cubicBezTo>
                <a:cubicBezTo>
                  <a:pt x="21617" y="884478"/>
                  <a:pt x="22756" y="967450"/>
                  <a:pt x="30997" y="1049858"/>
                </a:cubicBezTo>
                <a:cubicBezTo>
                  <a:pt x="33777" y="1077663"/>
                  <a:pt x="52552" y="1130021"/>
                  <a:pt x="61994" y="1158346"/>
                </a:cubicBezTo>
                <a:cubicBezTo>
                  <a:pt x="67160" y="1194509"/>
                  <a:pt x="73224" y="1230554"/>
                  <a:pt x="77492" y="1266834"/>
                </a:cubicBezTo>
                <a:cubicBezTo>
                  <a:pt x="83558" y="1318397"/>
                  <a:pt x="84455" y="1370605"/>
                  <a:pt x="92990" y="1421817"/>
                </a:cubicBezTo>
                <a:cubicBezTo>
                  <a:pt x="99994" y="1463838"/>
                  <a:pt x="110516" y="1505389"/>
                  <a:pt x="123987" y="1545804"/>
                </a:cubicBezTo>
                <a:cubicBezTo>
                  <a:pt x="129153" y="1561302"/>
                  <a:pt x="135941" y="1576351"/>
                  <a:pt x="139485" y="1592299"/>
                </a:cubicBezTo>
                <a:cubicBezTo>
                  <a:pt x="196852" y="1850448"/>
                  <a:pt x="112941" y="1552507"/>
                  <a:pt x="185980" y="1747282"/>
                </a:cubicBezTo>
                <a:cubicBezTo>
                  <a:pt x="193459" y="1767226"/>
                  <a:pt x="190910" y="1790781"/>
                  <a:pt x="201478" y="1809275"/>
                </a:cubicBezTo>
                <a:cubicBezTo>
                  <a:pt x="212352" y="1828305"/>
                  <a:pt x="232475" y="1840272"/>
                  <a:pt x="247973" y="1855770"/>
                </a:cubicBezTo>
                <a:cubicBezTo>
                  <a:pt x="256814" y="1882291"/>
                  <a:pt x="268718" y="1931593"/>
                  <a:pt x="294468" y="1948760"/>
                </a:cubicBezTo>
                <a:cubicBezTo>
                  <a:pt x="312191" y="1960575"/>
                  <a:pt x="335797" y="1959092"/>
                  <a:pt x="356461" y="1964258"/>
                </a:cubicBezTo>
                <a:cubicBezTo>
                  <a:pt x="366793" y="1979756"/>
                  <a:pt x="371663" y="2000881"/>
                  <a:pt x="387458" y="2010753"/>
                </a:cubicBezTo>
                <a:cubicBezTo>
                  <a:pt x="415165" y="2028070"/>
                  <a:pt x="449451" y="2031417"/>
                  <a:pt x="480448" y="2041749"/>
                </a:cubicBezTo>
                <a:cubicBezTo>
                  <a:pt x="495946" y="2046915"/>
                  <a:pt x="511775" y="2051181"/>
                  <a:pt x="526943" y="2057248"/>
                </a:cubicBezTo>
                <a:cubicBezTo>
                  <a:pt x="552773" y="2067580"/>
                  <a:pt x="577787" y="2080250"/>
                  <a:pt x="604434" y="2088244"/>
                </a:cubicBezTo>
                <a:cubicBezTo>
                  <a:pt x="629665" y="2095813"/>
                  <a:pt x="656095" y="2098577"/>
                  <a:pt x="681926" y="2103743"/>
                </a:cubicBezTo>
                <a:cubicBezTo>
                  <a:pt x="805912" y="2098577"/>
                  <a:pt x="930085" y="2096782"/>
                  <a:pt x="1053885" y="2088244"/>
                </a:cubicBezTo>
                <a:cubicBezTo>
                  <a:pt x="1087774" y="2085907"/>
                  <a:pt x="1157968" y="2065115"/>
                  <a:pt x="1193370" y="2057248"/>
                </a:cubicBezTo>
                <a:cubicBezTo>
                  <a:pt x="1408053" y="2009540"/>
                  <a:pt x="1090991" y="2086715"/>
                  <a:pt x="1394848" y="2010753"/>
                </a:cubicBezTo>
                <a:cubicBezTo>
                  <a:pt x="1508126" y="1935233"/>
                  <a:pt x="1365692" y="2027413"/>
                  <a:pt x="1503336" y="1948760"/>
                </a:cubicBezTo>
                <a:cubicBezTo>
                  <a:pt x="1519509" y="1939519"/>
                  <a:pt x="1534333" y="1928095"/>
                  <a:pt x="1549831" y="1917763"/>
                </a:cubicBezTo>
                <a:cubicBezTo>
                  <a:pt x="1560163" y="1902265"/>
                  <a:pt x="1568903" y="1885577"/>
                  <a:pt x="1580828" y="1871268"/>
                </a:cubicBezTo>
                <a:cubicBezTo>
                  <a:pt x="1594860" y="1854430"/>
                  <a:pt x="1615707" y="1843359"/>
                  <a:pt x="1627323" y="1824773"/>
                </a:cubicBezTo>
                <a:cubicBezTo>
                  <a:pt x="1642068" y="1801182"/>
                  <a:pt x="1646661" y="1772542"/>
                  <a:pt x="1658319" y="1747282"/>
                </a:cubicBezTo>
                <a:cubicBezTo>
                  <a:pt x="1677682" y="1705328"/>
                  <a:pt x="1705700" y="1667131"/>
                  <a:pt x="1720312" y="1623295"/>
                </a:cubicBezTo>
                <a:cubicBezTo>
                  <a:pt x="1734780" y="1579891"/>
                  <a:pt x="1760739" y="1495949"/>
                  <a:pt x="1782306" y="1452814"/>
                </a:cubicBezTo>
                <a:cubicBezTo>
                  <a:pt x="1790636" y="1436154"/>
                  <a:pt x="1802970" y="1421817"/>
                  <a:pt x="1813302" y="1406319"/>
                </a:cubicBezTo>
                <a:cubicBezTo>
                  <a:pt x="1818468" y="1385655"/>
                  <a:pt x="1822064" y="1364533"/>
                  <a:pt x="1828800" y="1344326"/>
                </a:cubicBezTo>
                <a:cubicBezTo>
                  <a:pt x="1837598" y="1317933"/>
                  <a:pt x="1852477" y="1293674"/>
                  <a:pt x="1859797" y="1266834"/>
                </a:cubicBezTo>
                <a:cubicBezTo>
                  <a:pt x="1866246" y="1243189"/>
                  <a:pt x="1888351" y="1082454"/>
                  <a:pt x="1890794" y="1065356"/>
                </a:cubicBezTo>
                <a:cubicBezTo>
                  <a:pt x="1885628" y="894875"/>
                  <a:pt x="1888376" y="723969"/>
                  <a:pt x="1875295" y="553912"/>
                </a:cubicBezTo>
                <a:cubicBezTo>
                  <a:pt x="1872957" y="523524"/>
                  <a:pt x="1816316" y="376436"/>
                  <a:pt x="1782306" y="367933"/>
                </a:cubicBezTo>
                <a:lnTo>
                  <a:pt x="1720312" y="352434"/>
                </a:lnTo>
                <a:cubicBezTo>
                  <a:pt x="1715146" y="336936"/>
                  <a:pt x="1716366" y="317491"/>
                  <a:pt x="1704814" y="305939"/>
                </a:cubicBezTo>
                <a:cubicBezTo>
                  <a:pt x="1693262" y="294387"/>
                  <a:pt x="1672600" y="298375"/>
                  <a:pt x="1658319" y="290441"/>
                </a:cubicBezTo>
                <a:cubicBezTo>
                  <a:pt x="1625754" y="272349"/>
                  <a:pt x="1596326" y="249112"/>
                  <a:pt x="1565329" y="228448"/>
                </a:cubicBezTo>
                <a:cubicBezTo>
                  <a:pt x="1549831" y="218116"/>
                  <a:pt x="1536905" y="201969"/>
                  <a:pt x="1518834" y="197451"/>
                </a:cubicBezTo>
                <a:cubicBezTo>
                  <a:pt x="1498170" y="192285"/>
                  <a:pt x="1477243" y="188074"/>
                  <a:pt x="1456841" y="181953"/>
                </a:cubicBezTo>
                <a:cubicBezTo>
                  <a:pt x="1425546" y="172564"/>
                  <a:pt x="1395549" y="158880"/>
                  <a:pt x="1363851" y="150956"/>
                </a:cubicBezTo>
                <a:cubicBezTo>
                  <a:pt x="1343187" y="145790"/>
                  <a:pt x="1322260" y="141579"/>
                  <a:pt x="1301858" y="135458"/>
                </a:cubicBezTo>
                <a:cubicBezTo>
                  <a:pt x="1270563" y="126069"/>
                  <a:pt x="1236054" y="122585"/>
                  <a:pt x="1208868" y="104461"/>
                </a:cubicBezTo>
                <a:cubicBezTo>
                  <a:pt x="1193370" y="94129"/>
                  <a:pt x="1179493" y="80802"/>
                  <a:pt x="1162373" y="73465"/>
                </a:cubicBezTo>
                <a:cubicBezTo>
                  <a:pt x="1115391" y="53330"/>
                  <a:pt x="988906" y="45580"/>
                  <a:pt x="960895" y="42468"/>
                </a:cubicBezTo>
                <a:cubicBezTo>
                  <a:pt x="896144" y="45551"/>
                  <a:pt x="677897" y="0"/>
                  <a:pt x="588936" y="88963"/>
                </a:cubicBezTo>
                <a:cubicBezTo>
                  <a:pt x="580768" y="97131"/>
                  <a:pt x="578604" y="109628"/>
                  <a:pt x="573438" y="119960"/>
                </a:cubicBezTo>
              </a:path>
            </a:pathLst>
          </a:cu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6475708" y="4595515"/>
            <a:ext cx="1890794" cy="2103743"/>
          </a:xfrm>
          <a:custGeom>
            <a:avLst/>
            <a:gdLst>
              <a:gd name="connsiteX0" fmla="*/ 666428 w 1890794"/>
              <a:gd name="connsiteY0" fmla="*/ 88963 h 2103743"/>
              <a:gd name="connsiteX1" fmla="*/ 526943 w 1890794"/>
              <a:gd name="connsiteY1" fmla="*/ 119960 h 2103743"/>
              <a:gd name="connsiteX2" fmla="*/ 480448 w 1890794"/>
              <a:gd name="connsiteY2" fmla="*/ 150956 h 2103743"/>
              <a:gd name="connsiteX3" fmla="*/ 387458 w 1890794"/>
              <a:gd name="connsiteY3" fmla="*/ 181953 h 2103743"/>
              <a:gd name="connsiteX4" fmla="*/ 340963 w 1890794"/>
              <a:gd name="connsiteY4" fmla="*/ 212949 h 2103743"/>
              <a:gd name="connsiteX5" fmla="*/ 232475 w 1890794"/>
              <a:gd name="connsiteY5" fmla="*/ 305939 h 2103743"/>
              <a:gd name="connsiteX6" fmla="*/ 170482 w 1890794"/>
              <a:gd name="connsiteY6" fmla="*/ 321438 h 2103743"/>
              <a:gd name="connsiteX7" fmla="*/ 123987 w 1890794"/>
              <a:gd name="connsiteY7" fmla="*/ 367933 h 2103743"/>
              <a:gd name="connsiteX8" fmla="*/ 77492 w 1890794"/>
              <a:gd name="connsiteY8" fmla="*/ 398929 h 2103743"/>
              <a:gd name="connsiteX9" fmla="*/ 46495 w 1890794"/>
              <a:gd name="connsiteY9" fmla="*/ 522916 h 2103743"/>
              <a:gd name="connsiteX10" fmla="*/ 0 w 1890794"/>
              <a:gd name="connsiteY10" fmla="*/ 631404 h 2103743"/>
              <a:gd name="connsiteX11" fmla="*/ 15499 w 1890794"/>
              <a:gd name="connsiteY11" fmla="*/ 801885 h 2103743"/>
              <a:gd name="connsiteX12" fmla="*/ 30997 w 1890794"/>
              <a:gd name="connsiteY12" fmla="*/ 1049858 h 2103743"/>
              <a:gd name="connsiteX13" fmla="*/ 61994 w 1890794"/>
              <a:gd name="connsiteY13" fmla="*/ 1158346 h 2103743"/>
              <a:gd name="connsiteX14" fmla="*/ 77492 w 1890794"/>
              <a:gd name="connsiteY14" fmla="*/ 1266834 h 2103743"/>
              <a:gd name="connsiteX15" fmla="*/ 92990 w 1890794"/>
              <a:gd name="connsiteY15" fmla="*/ 1421817 h 2103743"/>
              <a:gd name="connsiteX16" fmla="*/ 123987 w 1890794"/>
              <a:gd name="connsiteY16" fmla="*/ 1545804 h 2103743"/>
              <a:gd name="connsiteX17" fmla="*/ 139485 w 1890794"/>
              <a:gd name="connsiteY17" fmla="*/ 1592299 h 2103743"/>
              <a:gd name="connsiteX18" fmla="*/ 185980 w 1890794"/>
              <a:gd name="connsiteY18" fmla="*/ 1747282 h 2103743"/>
              <a:gd name="connsiteX19" fmla="*/ 201478 w 1890794"/>
              <a:gd name="connsiteY19" fmla="*/ 1809275 h 2103743"/>
              <a:gd name="connsiteX20" fmla="*/ 247973 w 1890794"/>
              <a:gd name="connsiteY20" fmla="*/ 1855770 h 2103743"/>
              <a:gd name="connsiteX21" fmla="*/ 294468 w 1890794"/>
              <a:gd name="connsiteY21" fmla="*/ 1948760 h 2103743"/>
              <a:gd name="connsiteX22" fmla="*/ 356461 w 1890794"/>
              <a:gd name="connsiteY22" fmla="*/ 1964258 h 2103743"/>
              <a:gd name="connsiteX23" fmla="*/ 387458 w 1890794"/>
              <a:gd name="connsiteY23" fmla="*/ 2010753 h 2103743"/>
              <a:gd name="connsiteX24" fmla="*/ 480448 w 1890794"/>
              <a:gd name="connsiteY24" fmla="*/ 2041749 h 2103743"/>
              <a:gd name="connsiteX25" fmla="*/ 526943 w 1890794"/>
              <a:gd name="connsiteY25" fmla="*/ 2057248 h 2103743"/>
              <a:gd name="connsiteX26" fmla="*/ 604434 w 1890794"/>
              <a:gd name="connsiteY26" fmla="*/ 2088244 h 2103743"/>
              <a:gd name="connsiteX27" fmla="*/ 681926 w 1890794"/>
              <a:gd name="connsiteY27" fmla="*/ 2103743 h 2103743"/>
              <a:gd name="connsiteX28" fmla="*/ 1053885 w 1890794"/>
              <a:gd name="connsiteY28" fmla="*/ 2088244 h 2103743"/>
              <a:gd name="connsiteX29" fmla="*/ 1193370 w 1890794"/>
              <a:gd name="connsiteY29" fmla="*/ 2057248 h 2103743"/>
              <a:gd name="connsiteX30" fmla="*/ 1394848 w 1890794"/>
              <a:gd name="connsiteY30" fmla="*/ 2010753 h 2103743"/>
              <a:gd name="connsiteX31" fmla="*/ 1503336 w 1890794"/>
              <a:gd name="connsiteY31" fmla="*/ 1948760 h 2103743"/>
              <a:gd name="connsiteX32" fmla="*/ 1549831 w 1890794"/>
              <a:gd name="connsiteY32" fmla="*/ 1917763 h 2103743"/>
              <a:gd name="connsiteX33" fmla="*/ 1580828 w 1890794"/>
              <a:gd name="connsiteY33" fmla="*/ 1871268 h 2103743"/>
              <a:gd name="connsiteX34" fmla="*/ 1627323 w 1890794"/>
              <a:gd name="connsiteY34" fmla="*/ 1824773 h 2103743"/>
              <a:gd name="connsiteX35" fmla="*/ 1658319 w 1890794"/>
              <a:gd name="connsiteY35" fmla="*/ 1747282 h 2103743"/>
              <a:gd name="connsiteX36" fmla="*/ 1720312 w 1890794"/>
              <a:gd name="connsiteY36" fmla="*/ 1623295 h 2103743"/>
              <a:gd name="connsiteX37" fmla="*/ 1782306 w 1890794"/>
              <a:gd name="connsiteY37" fmla="*/ 1452814 h 2103743"/>
              <a:gd name="connsiteX38" fmla="*/ 1813302 w 1890794"/>
              <a:gd name="connsiteY38" fmla="*/ 1406319 h 2103743"/>
              <a:gd name="connsiteX39" fmla="*/ 1828800 w 1890794"/>
              <a:gd name="connsiteY39" fmla="*/ 1344326 h 2103743"/>
              <a:gd name="connsiteX40" fmla="*/ 1859797 w 1890794"/>
              <a:gd name="connsiteY40" fmla="*/ 1266834 h 2103743"/>
              <a:gd name="connsiteX41" fmla="*/ 1890794 w 1890794"/>
              <a:gd name="connsiteY41" fmla="*/ 1065356 h 2103743"/>
              <a:gd name="connsiteX42" fmla="*/ 1875295 w 1890794"/>
              <a:gd name="connsiteY42" fmla="*/ 553912 h 2103743"/>
              <a:gd name="connsiteX43" fmla="*/ 1782306 w 1890794"/>
              <a:gd name="connsiteY43" fmla="*/ 367933 h 2103743"/>
              <a:gd name="connsiteX44" fmla="*/ 1720312 w 1890794"/>
              <a:gd name="connsiteY44" fmla="*/ 352434 h 2103743"/>
              <a:gd name="connsiteX45" fmla="*/ 1704814 w 1890794"/>
              <a:gd name="connsiteY45" fmla="*/ 305939 h 2103743"/>
              <a:gd name="connsiteX46" fmla="*/ 1658319 w 1890794"/>
              <a:gd name="connsiteY46" fmla="*/ 290441 h 2103743"/>
              <a:gd name="connsiteX47" fmla="*/ 1565329 w 1890794"/>
              <a:gd name="connsiteY47" fmla="*/ 228448 h 2103743"/>
              <a:gd name="connsiteX48" fmla="*/ 1518834 w 1890794"/>
              <a:gd name="connsiteY48" fmla="*/ 197451 h 2103743"/>
              <a:gd name="connsiteX49" fmla="*/ 1456841 w 1890794"/>
              <a:gd name="connsiteY49" fmla="*/ 181953 h 2103743"/>
              <a:gd name="connsiteX50" fmla="*/ 1363851 w 1890794"/>
              <a:gd name="connsiteY50" fmla="*/ 150956 h 2103743"/>
              <a:gd name="connsiteX51" fmla="*/ 1301858 w 1890794"/>
              <a:gd name="connsiteY51" fmla="*/ 135458 h 2103743"/>
              <a:gd name="connsiteX52" fmla="*/ 1208868 w 1890794"/>
              <a:gd name="connsiteY52" fmla="*/ 104461 h 2103743"/>
              <a:gd name="connsiteX53" fmla="*/ 1162373 w 1890794"/>
              <a:gd name="connsiteY53" fmla="*/ 73465 h 2103743"/>
              <a:gd name="connsiteX54" fmla="*/ 960895 w 1890794"/>
              <a:gd name="connsiteY54" fmla="*/ 42468 h 2103743"/>
              <a:gd name="connsiteX55" fmla="*/ 588936 w 1890794"/>
              <a:gd name="connsiteY55" fmla="*/ 88963 h 2103743"/>
              <a:gd name="connsiteX56" fmla="*/ 573438 w 1890794"/>
              <a:gd name="connsiteY56" fmla="*/ 119960 h 2103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890794" h="2103743">
                <a:moveTo>
                  <a:pt x="666428" y="88963"/>
                </a:moveTo>
                <a:cubicBezTo>
                  <a:pt x="630705" y="94917"/>
                  <a:pt x="565100" y="100882"/>
                  <a:pt x="526943" y="119960"/>
                </a:cubicBezTo>
                <a:cubicBezTo>
                  <a:pt x="510283" y="128290"/>
                  <a:pt x="497469" y="143391"/>
                  <a:pt x="480448" y="150956"/>
                </a:cubicBezTo>
                <a:cubicBezTo>
                  <a:pt x="450591" y="164226"/>
                  <a:pt x="414644" y="163829"/>
                  <a:pt x="387458" y="181953"/>
                </a:cubicBezTo>
                <a:cubicBezTo>
                  <a:pt x="371960" y="192285"/>
                  <a:pt x="355272" y="201025"/>
                  <a:pt x="340963" y="212949"/>
                </a:cubicBezTo>
                <a:cubicBezTo>
                  <a:pt x="294433" y="251724"/>
                  <a:pt x="290518" y="276917"/>
                  <a:pt x="232475" y="305939"/>
                </a:cubicBezTo>
                <a:cubicBezTo>
                  <a:pt x="213423" y="315465"/>
                  <a:pt x="191146" y="316272"/>
                  <a:pt x="170482" y="321438"/>
                </a:cubicBezTo>
                <a:cubicBezTo>
                  <a:pt x="154984" y="336936"/>
                  <a:pt x="140825" y="353902"/>
                  <a:pt x="123987" y="367933"/>
                </a:cubicBezTo>
                <a:cubicBezTo>
                  <a:pt x="109678" y="379857"/>
                  <a:pt x="85822" y="382269"/>
                  <a:pt x="77492" y="398929"/>
                </a:cubicBezTo>
                <a:cubicBezTo>
                  <a:pt x="58440" y="437032"/>
                  <a:pt x="65546" y="484812"/>
                  <a:pt x="46495" y="522916"/>
                </a:cubicBezTo>
                <a:cubicBezTo>
                  <a:pt x="8193" y="599521"/>
                  <a:pt x="22805" y="562991"/>
                  <a:pt x="0" y="631404"/>
                </a:cubicBezTo>
                <a:cubicBezTo>
                  <a:pt x="5166" y="688231"/>
                  <a:pt x="11284" y="744980"/>
                  <a:pt x="15499" y="801885"/>
                </a:cubicBezTo>
                <a:cubicBezTo>
                  <a:pt x="21617" y="884478"/>
                  <a:pt x="22756" y="967450"/>
                  <a:pt x="30997" y="1049858"/>
                </a:cubicBezTo>
                <a:cubicBezTo>
                  <a:pt x="33777" y="1077663"/>
                  <a:pt x="52552" y="1130021"/>
                  <a:pt x="61994" y="1158346"/>
                </a:cubicBezTo>
                <a:cubicBezTo>
                  <a:pt x="67160" y="1194509"/>
                  <a:pt x="73224" y="1230554"/>
                  <a:pt x="77492" y="1266834"/>
                </a:cubicBezTo>
                <a:cubicBezTo>
                  <a:pt x="83558" y="1318397"/>
                  <a:pt x="84455" y="1370605"/>
                  <a:pt x="92990" y="1421817"/>
                </a:cubicBezTo>
                <a:cubicBezTo>
                  <a:pt x="99994" y="1463838"/>
                  <a:pt x="110516" y="1505389"/>
                  <a:pt x="123987" y="1545804"/>
                </a:cubicBezTo>
                <a:cubicBezTo>
                  <a:pt x="129153" y="1561302"/>
                  <a:pt x="135941" y="1576351"/>
                  <a:pt x="139485" y="1592299"/>
                </a:cubicBezTo>
                <a:cubicBezTo>
                  <a:pt x="196852" y="1850448"/>
                  <a:pt x="112941" y="1552507"/>
                  <a:pt x="185980" y="1747282"/>
                </a:cubicBezTo>
                <a:cubicBezTo>
                  <a:pt x="193459" y="1767226"/>
                  <a:pt x="190910" y="1790781"/>
                  <a:pt x="201478" y="1809275"/>
                </a:cubicBezTo>
                <a:cubicBezTo>
                  <a:pt x="212352" y="1828305"/>
                  <a:pt x="232475" y="1840272"/>
                  <a:pt x="247973" y="1855770"/>
                </a:cubicBezTo>
                <a:cubicBezTo>
                  <a:pt x="256814" y="1882291"/>
                  <a:pt x="268718" y="1931593"/>
                  <a:pt x="294468" y="1948760"/>
                </a:cubicBezTo>
                <a:cubicBezTo>
                  <a:pt x="312191" y="1960575"/>
                  <a:pt x="335797" y="1959092"/>
                  <a:pt x="356461" y="1964258"/>
                </a:cubicBezTo>
                <a:cubicBezTo>
                  <a:pt x="366793" y="1979756"/>
                  <a:pt x="371663" y="2000881"/>
                  <a:pt x="387458" y="2010753"/>
                </a:cubicBezTo>
                <a:cubicBezTo>
                  <a:pt x="415165" y="2028070"/>
                  <a:pt x="449451" y="2031417"/>
                  <a:pt x="480448" y="2041749"/>
                </a:cubicBezTo>
                <a:cubicBezTo>
                  <a:pt x="495946" y="2046915"/>
                  <a:pt x="511775" y="2051181"/>
                  <a:pt x="526943" y="2057248"/>
                </a:cubicBezTo>
                <a:cubicBezTo>
                  <a:pt x="552773" y="2067580"/>
                  <a:pt x="577787" y="2080250"/>
                  <a:pt x="604434" y="2088244"/>
                </a:cubicBezTo>
                <a:cubicBezTo>
                  <a:pt x="629665" y="2095813"/>
                  <a:pt x="656095" y="2098577"/>
                  <a:pt x="681926" y="2103743"/>
                </a:cubicBezTo>
                <a:cubicBezTo>
                  <a:pt x="805912" y="2098577"/>
                  <a:pt x="930085" y="2096782"/>
                  <a:pt x="1053885" y="2088244"/>
                </a:cubicBezTo>
                <a:cubicBezTo>
                  <a:pt x="1087774" y="2085907"/>
                  <a:pt x="1157968" y="2065115"/>
                  <a:pt x="1193370" y="2057248"/>
                </a:cubicBezTo>
                <a:cubicBezTo>
                  <a:pt x="1408053" y="2009540"/>
                  <a:pt x="1090991" y="2086715"/>
                  <a:pt x="1394848" y="2010753"/>
                </a:cubicBezTo>
                <a:cubicBezTo>
                  <a:pt x="1508126" y="1935233"/>
                  <a:pt x="1365692" y="2027413"/>
                  <a:pt x="1503336" y="1948760"/>
                </a:cubicBezTo>
                <a:cubicBezTo>
                  <a:pt x="1519509" y="1939519"/>
                  <a:pt x="1534333" y="1928095"/>
                  <a:pt x="1549831" y="1917763"/>
                </a:cubicBezTo>
                <a:cubicBezTo>
                  <a:pt x="1560163" y="1902265"/>
                  <a:pt x="1568903" y="1885577"/>
                  <a:pt x="1580828" y="1871268"/>
                </a:cubicBezTo>
                <a:cubicBezTo>
                  <a:pt x="1594860" y="1854430"/>
                  <a:pt x="1615707" y="1843359"/>
                  <a:pt x="1627323" y="1824773"/>
                </a:cubicBezTo>
                <a:cubicBezTo>
                  <a:pt x="1642068" y="1801182"/>
                  <a:pt x="1646661" y="1772542"/>
                  <a:pt x="1658319" y="1747282"/>
                </a:cubicBezTo>
                <a:cubicBezTo>
                  <a:pt x="1677682" y="1705328"/>
                  <a:pt x="1705700" y="1667131"/>
                  <a:pt x="1720312" y="1623295"/>
                </a:cubicBezTo>
                <a:cubicBezTo>
                  <a:pt x="1734780" y="1579891"/>
                  <a:pt x="1760739" y="1495949"/>
                  <a:pt x="1782306" y="1452814"/>
                </a:cubicBezTo>
                <a:cubicBezTo>
                  <a:pt x="1790636" y="1436154"/>
                  <a:pt x="1802970" y="1421817"/>
                  <a:pt x="1813302" y="1406319"/>
                </a:cubicBezTo>
                <a:cubicBezTo>
                  <a:pt x="1818468" y="1385655"/>
                  <a:pt x="1822064" y="1364533"/>
                  <a:pt x="1828800" y="1344326"/>
                </a:cubicBezTo>
                <a:cubicBezTo>
                  <a:pt x="1837598" y="1317933"/>
                  <a:pt x="1852477" y="1293674"/>
                  <a:pt x="1859797" y="1266834"/>
                </a:cubicBezTo>
                <a:cubicBezTo>
                  <a:pt x="1866246" y="1243189"/>
                  <a:pt x="1888351" y="1082454"/>
                  <a:pt x="1890794" y="1065356"/>
                </a:cubicBezTo>
                <a:cubicBezTo>
                  <a:pt x="1885628" y="894875"/>
                  <a:pt x="1888376" y="723969"/>
                  <a:pt x="1875295" y="553912"/>
                </a:cubicBezTo>
                <a:cubicBezTo>
                  <a:pt x="1872957" y="523524"/>
                  <a:pt x="1816316" y="376436"/>
                  <a:pt x="1782306" y="367933"/>
                </a:cubicBezTo>
                <a:lnTo>
                  <a:pt x="1720312" y="352434"/>
                </a:lnTo>
                <a:cubicBezTo>
                  <a:pt x="1715146" y="336936"/>
                  <a:pt x="1716366" y="317491"/>
                  <a:pt x="1704814" y="305939"/>
                </a:cubicBezTo>
                <a:cubicBezTo>
                  <a:pt x="1693262" y="294387"/>
                  <a:pt x="1672600" y="298375"/>
                  <a:pt x="1658319" y="290441"/>
                </a:cubicBezTo>
                <a:cubicBezTo>
                  <a:pt x="1625754" y="272349"/>
                  <a:pt x="1596326" y="249112"/>
                  <a:pt x="1565329" y="228448"/>
                </a:cubicBezTo>
                <a:cubicBezTo>
                  <a:pt x="1549831" y="218116"/>
                  <a:pt x="1536905" y="201969"/>
                  <a:pt x="1518834" y="197451"/>
                </a:cubicBezTo>
                <a:cubicBezTo>
                  <a:pt x="1498170" y="192285"/>
                  <a:pt x="1477243" y="188074"/>
                  <a:pt x="1456841" y="181953"/>
                </a:cubicBezTo>
                <a:cubicBezTo>
                  <a:pt x="1425546" y="172564"/>
                  <a:pt x="1395549" y="158880"/>
                  <a:pt x="1363851" y="150956"/>
                </a:cubicBezTo>
                <a:cubicBezTo>
                  <a:pt x="1343187" y="145790"/>
                  <a:pt x="1322260" y="141579"/>
                  <a:pt x="1301858" y="135458"/>
                </a:cubicBezTo>
                <a:cubicBezTo>
                  <a:pt x="1270563" y="126069"/>
                  <a:pt x="1236054" y="122585"/>
                  <a:pt x="1208868" y="104461"/>
                </a:cubicBezTo>
                <a:cubicBezTo>
                  <a:pt x="1193370" y="94129"/>
                  <a:pt x="1179493" y="80802"/>
                  <a:pt x="1162373" y="73465"/>
                </a:cubicBezTo>
                <a:cubicBezTo>
                  <a:pt x="1115391" y="53330"/>
                  <a:pt x="988906" y="45580"/>
                  <a:pt x="960895" y="42468"/>
                </a:cubicBezTo>
                <a:cubicBezTo>
                  <a:pt x="896144" y="45551"/>
                  <a:pt x="677897" y="0"/>
                  <a:pt x="588936" y="88963"/>
                </a:cubicBezTo>
                <a:cubicBezTo>
                  <a:pt x="580768" y="97131"/>
                  <a:pt x="578604" y="109628"/>
                  <a:pt x="573438" y="119960"/>
                </a:cubicBezTo>
              </a:path>
            </a:pathLst>
          </a:cu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49" name="Group 12"/>
          <p:cNvGrpSpPr/>
          <p:nvPr/>
        </p:nvGrpSpPr>
        <p:grpSpPr>
          <a:xfrm rot="655518">
            <a:off x="6819657" y="5014542"/>
            <a:ext cx="774336" cy="1290692"/>
            <a:chOff x="1144292" y="2780502"/>
            <a:chExt cx="774336" cy="1554546"/>
          </a:xfrm>
        </p:grpSpPr>
        <p:sp>
          <p:nvSpPr>
            <p:cNvPr id="50" name="TextBox 49"/>
            <p:cNvSpPr txBox="1"/>
            <p:nvPr/>
          </p:nvSpPr>
          <p:spPr>
            <a:xfrm>
              <a:off x="1449092" y="3313902"/>
              <a:ext cx="385042" cy="523220"/>
            </a:xfrm>
            <a:prstGeom prst="rect">
              <a:avLst/>
            </a:prstGeom>
            <a:noFill/>
          </p:spPr>
          <p:txBody>
            <a:bodyPr wrap="none" rtlCol="0">
              <a:spAutoFit/>
            </a:bodyPr>
            <a:lstStyle/>
            <a:p>
              <a:r>
                <a:rPr lang="en-US" sz="2800" b="1" dirty="0" smtClean="0">
                  <a:solidFill>
                    <a:srgbClr val="FF0000"/>
                  </a:solidFill>
                </a:rPr>
                <a:t>a</a:t>
              </a:r>
              <a:endParaRPr lang="en-US" sz="2800" b="1" dirty="0">
                <a:solidFill>
                  <a:srgbClr val="FF0000"/>
                </a:solidFill>
              </a:endParaRPr>
            </a:p>
          </p:txBody>
        </p:sp>
        <p:sp>
          <p:nvSpPr>
            <p:cNvPr id="51" name="TextBox 50"/>
            <p:cNvSpPr txBox="1"/>
            <p:nvPr/>
          </p:nvSpPr>
          <p:spPr>
            <a:xfrm>
              <a:off x="1144292" y="3694902"/>
              <a:ext cx="304892" cy="523220"/>
            </a:xfrm>
            <a:prstGeom prst="rect">
              <a:avLst/>
            </a:prstGeom>
            <a:noFill/>
          </p:spPr>
          <p:txBody>
            <a:bodyPr wrap="none" rtlCol="0">
              <a:spAutoFit/>
            </a:bodyPr>
            <a:lstStyle/>
            <a:p>
              <a:r>
                <a:rPr lang="en-US" sz="2800" b="1" dirty="0" smtClean="0">
                  <a:solidFill>
                    <a:schemeClr val="tx2"/>
                  </a:solidFill>
                </a:rPr>
                <a:t>f</a:t>
              </a:r>
              <a:endParaRPr lang="en-US" sz="2800" b="1" dirty="0">
                <a:solidFill>
                  <a:schemeClr val="tx2"/>
                </a:solidFill>
              </a:endParaRPr>
            </a:p>
          </p:txBody>
        </p:sp>
        <p:sp>
          <p:nvSpPr>
            <p:cNvPr id="52" name="TextBox 51"/>
            <p:cNvSpPr txBox="1"/>
            <p:nvPr/>
          </p:nvSpPr>
          <p:spPr>
            <a:xfrm>
              <a:off x="1533586" y="3811829"/>
              <a:ext cx="385042" cy="523219"/>
            </a:xfrm>
            <a:prstGeom prst="rect">
              <a:avLst/>
            </a:prstGeom>
            <a:noFill/>
          </p:spPr>
          <p:txBody>
            <a:bodyPr wrap="none" rtlCol="0">
              <a:spAutoFit/>
            </a:bodyPr>
            <a:lstStyle/>
            <a:p>
              <a:r>
                <a:rPr lang="en-US" sz="2800" b="1" dirty="0" smtClean="0">
                  <a:solidFill>
                    <a:schemeClr val="accent6">
                      <a:lumMod val="75000"/>
                    </a:schemeClr>
                  </a:solidFill>
                </a:rPr>
                <a:t>e</a:t>
              </a:r>
              <a:endParaRPr lang="en-US" sz="2800" b="1" dirty="0">
                <a:solidFill>
                  <a:schemeClr val="accent6">
                    <a:lumMod val="75000"/>
                  </a:schemeClr>
                </a:solidFill>
              </a:endParaRPr>
            </a:p>
          </p:txBody>
        </p:sp>
        <p:sp>
          <p:nvSpPr>
            <p:cNvPr id="53" name="TextBox 52"/>
            <p:cNvSpPr txBox="1"/>
            <p:nvPr/>
          </p:nvSpPr>
          <p:spPr>
            <a:xfrm>
              <a:off x="1144292" y="2780502"/>
              <a:ext cx="385042" cy="523220"/>
            </a:xfrm>
            <a:prstGeom prst="rect">
              <a:avLst/>
            </a:prstGeom>
            <a:noFill/>
          </p:spPr>
          <p:txBody>
            <a:bodyPr wrap="none" rtlCol="0">
              <a:spAutoFit/>
            </a:bodyPr>
            <a:lstStyle/>
            <a:p>
              <a:r>
                <a:rPr lang="en-US" sz="2800" b="1" dirty="0" smtClean="0">
                  <a:solidFill>
                    <a:schemeClr val="accent6">
                      <a:lumMod val="75000"/>
                    </a:schemeClr>
                  </a:solidFill>
                </a:rPr>
                <a:t>e</a:t>
              </a:r>
              <a:endParaRPr lang="en-US" sz="2800" b="1" dirty="0">
                <a:solidFill>
                  <a:schemeClr val="accent6">
                    <a:lumMod val="75000"/>
                  </a:schemeClr>
                </a:solidFill>
              </a:endParaRPr>
            </a:p>
          </p:txBody>
        </p:sp>
      </p:grpSp>
      <p:sp>
        <p:nvSpPr>
          <p:cNvPr id="54" name="TextBox 53"/>
          <p:cNvSpPr txBox="1"/>
          <p:nvPr/>
        </p:nvSpPr>
        <p:spPr>
          <a:xfrm>
            <a:off x="6628108" y="5281315"/>
            <a:ext cx="364202" cy="523220"/>
          </a:xfrm>
          <a:prstGeom prst="rect">
            <a:avLst/>
          </a:prstGeom>
          <a:noFill/>
        </p:spPr>
        <p:txBody>
          <a:bodyPr wrap="none" rtlCol="0">
            <a:spAutoFit/>
          </a:bodyPr>
          <a:lstStyle/>
          <a:p>
            <a:r>
              <a:rPr lang="en-US" sz="2800" b="1" dirty="0" smtClean="0">
                <a:solidFill>
                  <a:srgbClr val="92D050"/>
                </a:solidFill>
              </a:rPr>
              <a:t>z</a:t>
            </a:r>
            <a:endParaRPr lang="en-US" sz="2800" b="1" dirty="0">
              <a:solidFill>
                <a:srgbClr val="92D050"/>
              </a:solidFill>
            </a:endParaRPr>
          </a:p>
        </p:txBody>
      </p:sp>
      <p:grpSp>
        <p:nvGrpSpPr>
          <p:cNvPr id="72" name="Group 71"/>
          <p:cNvGrpSpPr/>
          <p:nvPr/>
        </p:nvGrpSpPr>
        <p:grpSpPr>
          <a:xfrm>
            <a:off x="4495800" y="3886200"/>
            <a:ext cx="762000" cy="533400"/>
            <a:chOff x="3277892" y="1866102"/>
            <a:chExt cx="762000" cy="533400"/>
          </a:xfrm>
        </p:grpSpPr>
        <p:cxnSp>
          <p:nvCxnSpPr>
            <p:cNvPr id="73" name="Straight Connector 72"/>
            <p:cNvCxnSpPr/>
            <p:nvPr/>
          </p:nvCxnSpPr>
          <p:spPr>
            <a:xfrm>
              <a:off x="3277892" y="1866102"/>
              <a:ext cx="762000" cy="0"/>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3163592" y="1980402"/>
              <a:ext cx="533400" cy="304800"/>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5400000" flipH="1" flipV="1">
              <a:off x="3544592" y="1904202"/>
              <a:ext cx="533400" cy="457200"/>
            </a:xfrm>
            <a:prstGeom prst="line">
              <a:avLst/>
            </a:prstGeom>
            <a:ln w="38100"/>
          </p:spPr>
          <p:style>
            <a:lnRef idx="1">
              <a:schemeClr val="accent1"/>
            </a:lnRef>
            <a:fillRef idx="0">
              <a:schemeClr val="accent1"/>
            </a:fillRef>
            <a:effectRef idx="0">
              <a:schemeClr val="accent1"/>
            </a:effectRef>
            <a:fontRef idx="minor">
              <a:schemeClr val="tx1"/>
            </a:fontRef>
          </p:style>
        </p:cxnSp>
      </p:grpSp>
      <p:grpSp>
        <p:nvGrpSpPr>
          <p:cNvPr id="76" name="Group 75"/>
          <p:cNvGrpSpPr/>
          <p:nvPr/>
        </p:nvGrpSpPr>
        <p:grpSpPr>
          <a:xfrm>
            <a:off x="6705600" y="3962400"/>
            <a:ext cx="533400" cy="457200"/>
            <a:chOff x="5487692" y="1942302"/>
            <a:chExt cx="533400" cy="457200"/>
          </a:xfrm>
        </p:grpSpPr>
        <p:cxnSp>
          <p:nvCxnSpPr>
            <p:cNvPr id="77" name="Straight Connector 76"/>
            <p:cNvCxnSpPr/>
            <p:nvPr/>
          </p:nvCxnSpPr>
          <p:spPr>
            <a:xfrm rot="16200000" flipH="1">
              <a:off x="5678192" y="2056602"/>
              <a:ext cx="457200" cy="228600"/>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5400000">
              <a:off x="5487692" y="1942302"/>
              <a:ext cx="304800" cy="304800"/>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10800000">
              <a:off x="5487692" y="2247102"/>
              <a:ext cx="532108" cy="115098"/>
            </a:xfrm>
            <a:prstGeom prst="line">
              <a:avLst/>
            </a:prstGeom>
            <a:ln w="38100"/>
          </p:spPr>
          <p:style>
            <a:lnRef idx="1">
              <a:schemeClr val="accent1"/>
            </a:lnRef>
            <a:fillRef idx="0">
              <a:schemeClr val="accent1"/>
            </a:fillRef>
            <a:effectRef idx="0">
              <a:schemeClr val="accent1"/>
            </a:effectRef>
            <a:fontRef idx="minor">
              <a:schemeClr val="tx1"/>
            </a:fontRef>
          </p:style>
        </p:cxnSp>
      </p:grpSp>
      <p:sp>
        <p:nvSpPr>
          <p:cNvPr id="85" name="Freeform 84"/>
          <p:cNvSpPr/>
          <p:nvPr/>
        </p:nvSpPr>
        <p:spPr>
          <a:xfrm>
            <a:off x="5257801" y="3581400"/>
            <a:ext cx="1432302" cy="533399"/>
          </a:xfrm>
          <a:custGeom>
            <a:avLst/>
            <a:gdLst>
              <a:gd name="connsiteX0" fmla="*/ 0 w 1348353"/>
              <a:gd name="connsiteY0" fmla="*/ 232474 h 278969"/>
              <a:gd name="connsiteX1" fmla="*/ 77492 w 1348353"/>
              <a:gd name="connsiteY1" fmla="*/ 201478 h 278969"/>
              <a:gd name="connsiteX2" fmla="*/ 123987 w 1348353"/>
              <a:gd name="connsiteY2" fmla="*/ 185979 h 278969"/>
              <a:gd name="connsiteX3" fmla="*/ 201478 w 1348353"/>
              <a:gd name="connsiteY3" fmla="*/ 108488 h 278969"/>
              <a:gd name="connsiteX4" fmla="*/ 294468 w 1348353"/>
              <a:gd name="connsiteY4" fmla="*/ 77491 h 278969"/>
              <a:gd name="connsiteX5" fmla="*/ 340963 w 1348353"/>
              <a:gd name="connsiteY5" fmla="*/ 46495 h 278969"/>
              <a:gd name="connsiteX6" fmla="*/ 511444 w 1348353"/>
              <a:gd name="connsiteY6" fmla="*/ 15498 h 278969"/>
              <a:gd name="connsiteX7" fmla="*/ 681926 w 1348353"/>
              <a:gd name="connsiteY7" fmla="*/ 0 h 278969"/>
              <a:gd name="connsiteX8" fmla="*/ 991892 w 1348353"/>
              <a:gd name="connsiteY8" fmla="*/ 15498 h 278969"/>
              <a:gd name="connsiteX9" fmla="*/ 1084882 w 1348353"/>
              <a:gd name="connsiteY9" fmla="*/ 46495 h 278969"/>
              <a:gd name="connsiteX10" fmla="*/ 1131376 w 1348353"/>
              <a:gd name="connsiteY10" fmla="*/ 61993 h 278969"/>
              <a:gd name="connsiteX11" fmla="*/ 1224366 w 1348353"/>
              <a:gd name="connsiteY11" fmla="*/ 123986 h 278969"/>
              <a:gd name="connsiteX12" fmla="*/ 1270861 w 1348353"/>
              <a:gd name="connsiteY12" fmla="*/ 154983 h 278969"/>
              <a:gd name="connsiteX13" fmla="*/ 1317356 w 1348353"/>
              <a:gd name="connsiteY13" fmla="*/ 201478 h 278969"/>
              <a:gd name="connsiteX14" fmla="*/ 1348353 w 1348353"/>
              <a:gd name="connsiteY14" fmla="*/ 278969 h 27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48353" h="278969">
                <a:moveTo>
                  <a:pt x="0" y="232474"/>
                </a:moveTo>
                <a:cubicBezTo>
                  <a:pt x="25831" y="222142"/>
                  <a:pt x="51443" y="211246"/>
                  <a:pt x="77492" y="201478"/>
                </a:cubicBezTo>
                <a:cubicBezTo>
                  <a:pt x="92789" y="195742"/>
                  <a:pt x="111230" y="196185"/>
                  <a:pt x="123987" y="185979"/>
                </a:cubicBezTo>
                <a:cubicBezTo>
                  <a:pt x="207935" y="118820"/>
                  <a:pt x="96864" y="154984"/>
                  <a:pt x="201478" y="108488"/>
                </a:cubicBezTo>
                <a:cubicBezTo>
                  <a:pt x="231335" y="95218"/>
                  <a:pt x="267282" y="95615"/>
                  <a:pt x="294468" y="77491"/>
                </a:cubicBezTo>
                <a:cubicBezTo>
                  <a:pt x="309966" y="67159"/>
                  <a:pt x="324303" y="54825"/>
                  <a:pt x="340963" y="46495"/>
                </a:cubicBezTo>
                <a:cubicBezTo>
                  <a:pt x="387910" y="23021"/>
                  <a:pt x="470832" y="19773"/>
                  <a:pt x="511444" y="15498"/>
                </a:cubicBezTo>
                <a:cubicBezTo>
                  <a:pt x="568192" y="9525"/>
                  <a:pt x="625099" y="5166"/>
                  <a:pt x="681926" y="0"/>
                </a:cubicBezTo>
                <a:cubicBezTo>
                  <a:pt x="785248" y="5166"/>
                  <a:pt x="889123" y="3640"/>
                  <a:pt x="991892" y="15498"/>
                </a:cubicBezTo>
                <a:cubicBezTo>
                  <a:pt x="1024350" y="19243"/>
                  <a:pt x="1053885" y="36163"/>
                  <a:pt x="1084882" y="46495"/>
                </a:cubicBezTo>
                <a:lnTo>
                  <a:pt x="1131376" y="61993"/>
                </a:lnTo>
                <a:lnTo>
                  <a:pt x="1224366" y="123986"/>
                </a:lnTo>
                <a:cubicBezTo>
                  <a:pt x="1239864" y="134318"/>
                  <a:pt x="1257690" y="141812"/>
                  <a:pt x="1270861" y="154983"/>
                </a:cubicBezTo>
                <a:lnTo>
                  <a:pt x="1317356" y="201478"/>
                </a:lnTo>
                <a:cubicBezTo>
                  <a:pt x="1334626" y="270559"/>
                  <a:pt x="1317792" y="248410"/>
                  <a:pt x="1348353" y="278969"/>
                </a:cubicBezTo>
              </a:path>
            </a:pathLst>
          </a:cu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6" name="TextBox 85"/>
          <p:cNvSpPr txBox="1"/>
          <p:nvPr/>
        </p:nvSpPr>
        <p:spPr>
          <a:xfrm>
            <a:off x="5410200" y="3657600"/>
            <a:ext cx="1219200" cy="646331"/>
          </a:xfrm>
          <a:prstGeom prst="rect">
            <a:avLst/>
          </a:prstGeom>
          <a:noFill/>
        </p:spPr>
        <p:txBody>
          <a:bodyPr wrap="square" rtlCol="0">
            <a:spAutoFit/>
          </a:bodyPr>
          <a:lstStyle/>
          <a:p>
            <a:pPr algn="ctr"/>
            <a:r>
              <a:rPr lang="en-US" dirty="0" smtClean="0"/>
              <a:t>Affine Transform</a:t>
            </a:r>
            <a:endParaRPr lang="en-US" dirty="0"/>
          </a:p>
        </p:txBody>
      </p:sp>
      <p:grpSp>
        <p:nvGrpSpPr>
          <p:cNvPr id="87" name="Group 86"/>
          <p:cNvGrpSpPr/>
          <p:nvPr/>
        </p:nvGrpSpPr>
        <p:grpSpPr>
          <a:xfrm>
            <a:off x="6781800" y="5327658"/>
            <a:ext cx="533400" cy="457200"/>
            <a:chOff x="5487692" y="1942302"/>
            <a:chExt cx="533400" cy="457200"/>
          </a:xfrm>
        </p:grpSpPr>
        <p:cxnSp>
          <p:nvCxnSpPr>
            <p:cNvPr id="88" name="Straight Connector 87"/>
            <p:cNvCxnSpPr/>
            <p:nvPr/>
          </p:nvCxnSpPr>
          <p:spPr>
            <a:xfrm rot="16200000" flipH="1">
              <a:off x="5678192" y="2056602"/>
              <a:ext cx="457200" cy="228600"/>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87692" y="1942302"/>
              <a:ext cx="304800" cy="304800"/>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0800000">
              <a:off x="5487692" y="2247102"/>
              <a:ext cx="532108" cy="115098"/>
            </a:xfrm>
            <a:prstGeom prst="line">
              <a:avLst/>
            </a:prstGeom>
            <a:ln w="38100"/>
          </p:spPr>
          <p:style>
            <a:lnRef idx="1">
              <a:schemeClr val="accent1"/>
            </a:lnRef>
            <a:fillRef idx="0">
              <a:schemeClr val="accent1"/>
            </a:fillRef>
            <a:effectRef idx="0">
              <a:schemeClr val="accent1"/>
            </a:effectRef>
            <a:fontRef idx="minor">
              <a:schemeClr val="tx1"/>
            </a:fontRef>
          </p:style>
        </p:cxnSp>
      </p:grpSp>
      <p:grpSp>
        <p:nvGrpSpPr>
          <p:cNvPr id="91" name="Group 90"/>
          <p:cNvGrpSpPr/>
          <p:nvPr/>
        </p:nvGrpSpPr>
        <p:grpSpPr>
          <a:xfrm>
            <a:off x="4541004" y="5251458"/>
            <a:ext cx="762000" cy="533400"/>
            <a:chOff x="3277892" y="1866102"/>
            <a:chExt cx="762000" cy="533400"/>
          </a:xfrm>
        </p:grpSpPr>
        <p:cxnSp>
          <p:nvCxnSpPr>
            <p:cNvPr id="92" name="Straight Connector 91"/>
            <p:cNvCxnSpPr/>
            <p:nvPr/>
          </p:nvCxnSpPr>
          <p:spPr>
            <a:xfrm>
              <a:off x="3277892" y="1866102"/>
              <a:ext cx="762000" cy="0"/>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rot="16200000" flipH="1">
              <a:off x="3163592" y="1980402"/>
              <a:ext cx="533400" cy="304800"/>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rot="5400000" flipH="1" flipV="1">
              <a:off x="3544592" y="1904202"/>
              <a:ext cx="533400" cy="457200"/>
            </a:xfrm>
            <a:prstGeom prst="line">
              <a:avLst/>
            </a:prstGeom>
            <a:ln w="38100"/>
          </p:spPr>
          <p:style>
            <a:lnRef idx="1">
              <a:schemeClr val="accent1"/>
            </a:lnRef>
            <a:fillRef idx="0">
              <a:schemeClr val="accent1"/>
            </a:fillRef>
            <a:effectRef idx="0">
              <a:schemeClr val="accent1"/>
            </a:effectRef>
            <a:fontRef idx="minor">
              <a:schemeClr val="tx1"/>
            </a:fontRef>
          </p:style>
        </p:cxnSp>
      </p:grpSp>
      <p:sp>
        <p:nvSpPr>
          <p:cNvPr id="98" name="Freeform 97"/>
          <p:cNvSpPr/>
          <p:nvPr/>
        </p:nvSpPr>
        <p:spPr>
          <a:xfrm>
            <a:off x="4582331" y="5454227"/>
            <a:ext cx="3068665" cy="658678"/>
          </a:xfrm>
          <a:custGeom>
            <a:avLst/>
            <a:gdLst>
              <a:gd name="connsiteX0" fmla="*/ 0 w 3161654"/>
              <a:gd name="connsiteY0" fmla="*/ 658678 h 658678"/>
              <a:gd name="connsiteX1" fmla="*/ 1890793 w 3161654"/>
              <a:gd name="connsiteY1" fmla="*/ 38746 h 658678"/>
              <a:gd name="connsiteX2" fmla="*/ 3068665 w 3161654"/>
              <a:gd name="connsiteY2" fmla="*/ 426204 h 658678"/>
              <a:gd name="connsiteX3" fmla="*/ 3068665 w 3161654"/>
              <a:gd name="connsiteY3" fmla="*/ 426204 h 658678"/>
              <a:gd name="connsiteX4" fmla="*/ 3161654 w 3161654"/>
              <a:gd name="connsiteY4" fmla="*/ 441702 h 658678"/>
              <a:gd name="connsiteX0" fmla="*/ 0 w 3161654"/>
              <a:gd name="connsiteY0" fmla="*/ 658678 h 658678"/>
              <a:gd name="connsiteX1" fmla="*/ 1890793 w 3161654"/>
              <a:gd name="connsiteY1" fmla="*/ 38746 h 658678"/>
              <a:gd name="connsiteX2" fmla="*/ 3068665 w 3161654"/>
              <a:gd name="connsiteY2" fmla="*/ 426204 h 658678"/>
              <a:gd name="connsiteX3" fmla="*/ 3161654 w 3161654"/>
              <a:gd name="connsiteY3" fmla="*/ 441702 h 658678"/>
              <a:gd name="connsiteX0" fmla="*/ 0 w 3068665"/>
              <a:gd name="connsiteY0" fmla="*/ 658678 h 658678"/>
              <a:gd name="connsiteX1" fmla="*/ 1890793 w 3068665"/>
              <a:gd name="connsiteY1" fmla="*/ 38746 h 658678"/>
              <a:gd name="connsiteX2" fmla="*/ 3068665 w 3068665"/>
              <a:gd name="connsiteY2" fmla="*/ 426204 h 658678"/>
            </a:gdLst>
            <a:ahLst/>
            <a:cxnLst>
              <a:cxn ang="0">
                <a:pos x="connsiteX0" y="connsiteY0"/>
              </a:cxn>
              <a:cxn ang="0">
                <a:pos x="connsiteX1" y="connsiteY1"/>
              </a:cxn>
              <a:cxn ang="0">
                <a:pos x="connsiteX2" y="connsiteY2"/>
              </a:cxn>
            </a:cxnLst>
            <a:rect l="l" t="t" r="r" b="b"/>
            <a:pathLst>
              <a:path w="3068665" h="658678">
                <a:moveTo>
                  <a:pt x="0" y="658678"/>
                </a:moveTo>
                <a:cubicBezTo>
                  <a:pt x="689674" y="368085"/>
                  <a:pt x="1379349" y="77492"/>
                  <a:pt x="1890793" y="38746"/>
                </a:cubicBezTo>
                <a:cubicBezTo>
                  <a:pt x="2402237" y="0"/>
                  <a:pt x="3068665" y="426204"/>
                  <a:pt x="3068665" y="426204"/>
                </a:cubicBezTo>
              </a:path>
            </a:pathLst>
          </a:custGeom>
          <a:ln>
            <a:solidFill>
              <a:schemeClr val="tx1"/>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0" name="TextBox 99"/>
          <p:cNvSpPr txBox="1"/>
          <p:nvPr/>
        </p:nvSpPr>
        <p:spPr>
          <a:xfrm>
            <a:off x="609600" y="2369403"/>
            <a:ext cx="3048000" cy="830997"/>
          </a:xfrm>
          <a:prstGeom prst="rect">
            <a:avLst/>
          </a:prstGeom>
          <a:noFill/>
        </p:spPr>
        <p:txBody>
          <a:bodyPr wrap="square" rtlCol="0">
            <a:spAutoFit/>
          </a:bodyPr>
          <a:lstStyle/>
          <a:p>
            <a:r>
              <a:rPr lang="en-US" sz="2400" dirty="0" smtClean="0"/>
              <a:t>Randomly choose 3 matching pairs</a:t>
            </a:r>
            <a:endParaRPr lang="en-US" sz="2400" dirty="0"/>
          </a:p>
        </p:txBody>
      </p:sp>
      <p:sp>
        <p:nvSpPr>
          <p:cNvPr id="101" name="TextBox 100"/>
          <p:cNvSpPr txBox="1"/>
          <p:nvPr/>
        </p:nvSpPr>
        <p:spPr>
          <a:xfrm>
            <a:off x="609600" y="3664803"/>
            <a:ext cx="3048000" cy="830997"/>
          </a:xfrm>
          <a:prstGeom prst="rect">
            <a:avLst/>
          </a:prstGeom>
          <a:noFill/>
        </p:spPr>
        <p:txBody>
          <a:bodyPr wrap="square" rtlCol="0">
            <a:spAutoFit/>
          </a:bodyPr>
          <a:lstStyle/>
          <a:p>
            <a:r>
              <a:rPr lang="en-US" sz="2400" dirty="0" smtClean="0"/>
              <a:t>Estimate transformation</a:t>
            </a:r>
            <a:endParaRPr lang="en-US" sz="2400" dirty="0"/>
          </a:p>
        </p:txBody>
      </p:sp>
      <p:sp>
        <p:nvSpPr>
          <p:cNvPr id="102" name="TextBox 101"/>
          <p:cNvSpPr txBox="1"/>
          <p:nvPr/>
        </p:nvSpPr>
        <p:spPr>
          <a:xfrm>
            <a:off x="533400" y="5334000"/>
            <a:ext cx="3048000" cy="1200329"/>
          </a:xfrm>
          <a:prstGeom prst="rect">
            <a:avLst/>
          </a:prstGeom>
          <a:noFill/>
        </p:spPr>
        <p:txBody>
          <a:bodyPr wrap="square" rtlCol="0">
            <a:spAutoFit/>
          </a:bodyPr>
          <a:lstStyle/>
          <a:p>
            <a:r>
              <a:rPr lang="en-US" sz="2400" dirty="0" smtClean="0"/>
              <a:t>Predict remaining points and count “inliers”</a:t>
            </a:r>
          </a:p>
        </p:txBody>
      </p:sp>
      <p:sp>
        <p:nvSpPr>
          <p:cNvPr id="103" name="TextBox 102"/>
          <p:cNvSpPr txBox="1"/>
          <p:nvPr/>
        </p:nvSpPr>
        <p:spPr>
          <a:xfrm>
            <a:off x="304800" y="1676400"/>
            <a:ext cx="2477601" cy="461665"/>
          </a:xfrm>
          <a:prstGeom prst="rect">
            <a:avLst/>
          </a:prstGeom>
          <a:noFill/>
        </p:spPr>
        <p:txBody>
          <a:bodyPr wrap="none" rtlCol="0">
            <a:spAutoFit/>
          </a:bodyPr>
          <a:lstStyle/>
          <a:p>
            <a:r>
              <a:rPr lang="en-US" sz="2400" dirty="0" smtClean="0"/>
              <a:t>Repeat N times:</a:t>
            </a:r>
            <a:endParaRPr lang="en-US" sz="2400" dirty="0"/>
          </a:p>
        </p:txBody>
      </p:sp>
      <p:sp>
        <p:nvSpPr>
          <p:cNvPr id="106" name="Freeform 105"/>
          <p:cNvSpPr/>
          <p:nvPr/>
        </p:nvSpPr>
        <p:spPr>
          <a:xfrm>
            <a:off x="5105401" y="5867400"/>
            <a:ext cx="2667000" cy="457200"/>
          </a:xfrm>
          <a:custGeom>
            <a:avLst/>
            <a:gdLst>
              <a:gd name="connsiteX0" fmla="*/ 0 w 3161654"/>
              <a:gd name="connsiteY0" fmla="*/ 658678 h 658678"/>
              <a:gd name="connsiteX1" fmla="*/ 1890793 w 3161654"/>
              <a:gd name="connsiteY1" fmla="*/ 38746 h 658678"/>
              <a:gd name="connsiteX2" fmla="*/ 3068665 w 3161654"/>
              <a:gd name="connsiteY2" fmla="*/ 426204 h 658678"/>
              <a:gd name="connsiteX3" fmla="*/ 3068665 w 3161654"/>
              <a:gd name="connsiteY3" fmla="*/ 426204 h 658678"/>
              <a:gd name="connsiteX4" fmla="*/ 3161654 w 3161654"/>
              <a:gd name="connsiteY4" fmla="*/ 441702 h 658678"/>
              <a:gd name="connsiteX0" fmla="*/ 0 w 3161654"/>
              <a:gd name="connsiteY0" fmla="*/ 658678 h 658678"/>
              <a:gd name="connsiteX1" fmla="*/ 1890793 w 3161654"/>
              <a:gd name="connsiteY1" fmla="*/ 38746 h 658678"/>
              <a:gd name="connsiteX2" fmla="*/ 3068665 w 3161654"/>
              <a:gd name="connsiteY2" fmla="*/ 426204 h 658678"/>
              <a:gd name="connsiteX3" fmla="*/ 3161654 w 3161654"/>
              <a:gd name="connsiteY3" fmla="*/ 441702 h 658678"/>
              <a:gd name="connsiteX0" fmla="*/ 0 w 3068665"/>
              <a:gd name="connsiteY0" fmla="*/ 658678 h 658678"/>
              <a:gd name="connsiteX1" fmla="*/ 1890793 w 3068665"/>
              <a:gd name="connsiteY1" fmla="*/ 38746 h 658678"/>
              <a:gd name="connsiteX2" fmla="*/ 3068665 w 3068665"/>
              <a:gd name="connsiteY2" fmla="*/ 426204 h 658678"/>
            </a:gdLst>
            <a:ahLst/>
            <a:cxnLst>
              <a:cxn ang="0">
                <a:pos x="connsiteX0" y="connsiteY0"/>
              </a:cxn>
              <a:cxn ang="0">
                <a:pos x="connsiteX1" y="connsiteY1"/>
              </a:cxn>
              <a:cxn ang="0">
                <a:pos x="connsiteX2" y="connsiteY2"/>
              </a:cxn>
            </a:cxnLst>
            <a:rect l="l" t="t" r="r" b="b"/>
            <a:pathLst>
              <a:path w="3068665" h="658678">
                <a:moveTo>
                  <a:pt x="0" y="658678"/>
                </a:moveTo>
                <a:cubicBezTo>
                  <a:pt x="689674" y="368085"/>
                  <a:pt x="1379349" y="77492"/>
                  <a:pt x="1890793" y="38746"/>
                </a:cubicBezTo>
                <a:cubicBezTo>
                  <a:pt x="2402237" y="0"/>
                  <a:pt x="3068665" y="426204"/>
                  <a:pt x="3068665" y="426204"/>
                </a:cubicBezTo>
              </a:path>
            </a:pathLst>
          </a:custGeom>
          <a:ln>
            <a:solidFill>
              <a:schemeClr val="tx1"/>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5"/>
          <p:cNvSpPr>
            <a:spLocks noGrp="1"/>
          </p:cNvSpPr>
          <p:nvPr>
            <p:ph type="title"/>
          </p:nvPr>
        </p:nvSpPr>
        <p:spPr/>
        <p:txBody>
          <a:bodyPr/>
          <a:lstStyle/>
          <a:p>
            <a:pPr eaLnBrk="1" hangingPunct="1"/>
            <a:r>
              <a:rPr lang="en-US" smtClean="0"/>
              <a:t>Application: Large-Scale Retrieval</a:t>
            </a:r>
            <a:endParaRPr lang="de-CH" smtClean="0"/>
          </a:p>
        </p:txBody>
      </p:sp>
      <p:sp>
        <p:nvSpPr>
          <p:cNvPr id="54275" name="Content Placeholder 8"/>
          <p:cNvSpPr>
            <a:spLocks noGrp="1"/>
          </p:cNvSpPr>
          <p:nvPr>
            <p:ph idx="1"/>
          </p:nvPr>
        </p:nvSpPr>
        <p:spPr/>
        <p:txBody>
          <a:bodyPr/>
          <a:lstStyle/>
          <a:p>
            <a:endParaRPr lang="en-US" smtClean="0"/>
          </a:p>
        </p:txBody>
      </p:sp>
      <p:sp>
        <p:nvSpPr>
          <p:cNvPr id="31748" name="Footer Placeholder 4"/>
          <p:cNvSpPr>
            <a:spLocks noGrp="1"/>
          </p:cNvSpPr>
          <p:nvPr>
            <p:ph type="ftr" sz="quarter" idx="11"/>
          </p:nvPr>
        </p:nvSpPr>
        <p:spPr/>
        <p:txBody>
          <a:bodyPr/>
          <a:lstStyle/>
          <a:p>
            <a:pPr>
              <a:defRPr/>
            </a:pPr>
            <a:r>
              <a:rPr lang="de-DE" smtClean="0"/>
              <a:t>K. Grauman, B. Leibe</a:t>
            </a:r>
          </a:p>
        </p:txBody>
      </p:sp>
      <p:sp>
        <p:nvSpPr>
          <p:cNvPr id="31747" name="Slide Number Placeholder 3"/>
          <p:cNvSpPr>
            <a:spLocks noGrp="1"/>
          </p:cNvSpPr>
          <p:nvPr>
            <p:ph type="sldNum" sz="quarter" idx="12"/>
          </p:nvPr>
        </p:nvSpPr>
        <p:spPr/>
        <p:txBody>
          <a:bodyPr/>
          <a:lstStyle/>
          <a:p>
            <a:pPr>
              <a:defRPr/>
            </a:pPr>
            <a:fld id="{A5AF0F57-EFD9-40E0-8F14-CD4FCF599367}" type="slidenum">
              <a:rPr lang="de-DE" smtClean="0">
                <a:solidFill>
                  <a:schemeClr val="tx1"/>
                </a:solidFill>
              </a:rPr>
              <a:pPr>
                <a:defRPr/>
              </a:pPr>
              <a:t>56</a:t>
            </a:fld>
            <a:endParaRPr lang="de-DE" smtClean="0">
              <a:solidFill>
                <a:schemeClr val="tx1"/>
              </a:solidFill>
            </a:endParaRPr>
          </a:p>
        </p:txBody>
      </p:sp>
      <p:sp>
        <p:nvSpPr>
          <p:cNvPr id="54278" name="Rectangle 7"/>
          <p:cNvSpPr>
            <a:spLocks noChangeArrowheads="1"/>
          </p:cNvSpPr>
          <p:nvPr/>
        </p:nvSpPr>
        <p:spPr bwMode="auto">
          <a:xfrm>
            <a:off x="7054850" y="6450013"/>
            <a:ext cx="1809750" cy="338137"/>
          </a:xfrm>
          <a:prstGeom prst="rect">
            <a:avLst/>
          </a:prstGeom>
          <a:noFill/>
          <a:ln w="9525">
            <a:noFill/>
            <a:miter lim="800000"/>
            <a:headEnd/>
            <a:tailEnd/>
          </a:ln>
        </p:spPr>
        <p:txBody>
          <a:bodyPr wrap="none">
            <a:spAutoFit/>
          </a:bodyPr>
          <a:lstStyle/>
          <a:p>
            <a:pPr eaLnBrk="0" hangingPunct="0"/>
            <a:r>
              <a:rPr lang="en-US" sz="1600"/>
              <a:t>[Philbin CVPR’07]</a:t>
            </a:r>
            <a:endParaRPr lang="de-CH" sz="1600"/>
          </a:p>
        </p:txBody>
      </p:sp>
      <p:sp>
        <p:nvSpPr>
          <p:cNvPr id="54279" name="Rectangle 10"/>
          <p:cNvSpPr>
            <a:spLocks noChangeArrowheads="1"/>
          </p:cNvSpPr>
          <p:nvPr/>
        </p:nvSpPr>
        <p:spPr bwMode="auto">
          <a:xfrm>
            <a:off x="701675" y="6057900"/>
            <a:ext cx="812800" cy="369888"/>
          </a:xfrm>
          <a:prstGeom prst="rect">
            <a:avLst/>
          </a:prstGeom>
          <a:noFill/>
          <a:ln w="9525">
            <a:noFill/>
            <a:miter lim="800000"/>
            <a:headEnd/>
            <a:tailEnd/>
          </a:ln>
        </p:spPr>
        <p:txBody>
          <a:bodyPr wrap="none">
            <a:spAutoFit/>
          </a:bodyPr>
          <a:lstStyle/>
          <a:p>
            <a:pPr eaLnBrk="0" hangingPunct="0"/>
            <a:r>
              <a:rPr lang="en-US"/>
              <a:t>Query</a:t>
            </a:r>
            <a:endParaRPr lang="de-CH"/>
          </a:p>
        </p:txBody>
      </p:sp>
      <p:sp>
        <p:nvSpPr>
          <p:cNvPr id="54280" name="Rectangle 11"/>
          <p:cNvSpPr>
            <a:spLocks noChangeArrowheads="1"/>
          </p:cNvSpPr>
          <p:nvPr/>
        </p:nvSpPr>
        <p:spPr bwMode="auto">
          <a:xfrm>
            <a:off x="3048000" y="6096000"/>
            <a:ext cx="4327525" cy="369888"/>
          </a:xfrm>
          <a:prstGeom prst="rect">
            <a:avLst/>
          </a:prstGeom>
          <a:noFill/>
          <a:ln w="9525">
            <a:noFill/>
            <a:miter lim="800000"/>
            <a:headEnd/>
            <a:tailEnd/>
          </a:ln>
        </p:spPr>
        <p:txBody>
          <a:bodyPr wrap="none">
            <a:spAutoFit/>
          </a:bodyPr>
          <a:lstStyle/>
          <a:p>
            <a:pPr eaLnBrk="0" hangingPunct="0"/>
            <a:r>
              <a:rPr lang="en-US"/>
              <a:t>Results on 5K (demo available for 100K)</a:t>
            </a:r>
            <a:endParaRPr lang="de-CH"/>
          </a:p>
        </p:txBody>
      </p:sp>
      <p:pic>
        <p:nvPicPr>
          <p:cNvPr id="54281" name="Picture 2"/>
          <p:cNvPicPr>
            <a:picLocks noChangeAspect="1" noChangeArrowheads="1"/>
          </p:cNvPicPr>
          <p:nvPr/>
        </p:nvPicPr>
        <p:blipFill>
          <a:blip r:embed="rId2" cstate="print"/>
          <a:srcRect l="2823" r="13885"/>
          <a:stretch>
            <a:fillRect/>
          </a:stretch>
        </p:blipFill>
        <p:spPr bwMode="auto">
          <a:xfrm>
            <a:off x="409575" y="1092200"/>
            <a:ext cx="8616950" cy="4999038"/>
          </a:xfrm>
          <a:prstGeom prst="rect">
            <a:avLst/>
          </a:prstGeom>
          <a:noFill/>
          <a:ln w="12700" cap="sq">
            <a:noFill/>
            <a:miter lim="800000"/>
            <a:headEnd type="none" w="sm" len="sm"/>
            <a:tailEnd type="none" w="sm" len="sm"/>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5"/>
          <p:cNvSpPr>
            <a:spLocks noGrp="1"/>
          </p:cNvSpPr>
          <p:nvPr>
            <p:ph type="title"/>
          </p:nvPr>
        </p:nvSpPr>
        <p:spPr/>
        <p:txBody>
          <a:bodyPr/>
          <a:lstStyle/>
          <a:p>
            <a:pPr eaLnBrk="1" hangingPunct="1"/>
            <a:r>
              <a:rPr lang="en-US" smtClean="0"/>
              <a:t>Application: Image Auto-Annotation</a:t>
            </a:r>
            <a:endParaRPr lang="de-CH" smtClean="0"/>
          </a:p>
        </p:txBody>
      </p:sp>
      <p:sp>
        <p:nvSpPr>
          <p:cNvPr id="56323" name="Content Placeholder 20"/>
          <p:cNvSpPr>
            <a:spLocks noGrp="1"/>
          </p:cNvSpPr>
          <p:nvPr>
            <p:ph idx="1"/>
          </p:nvPr>
        </p:nvSpPr>
        <p:spPr/>
        <p:txBody>
          <a:bodyPr/>
          <a:lstStyle/>
          <a:p>
            <a:endParaRPr lang="en-US" smtClean="0"/>
          </a:p>
        </p:txBody>
      </p:sp>
      <p:sp>
        <p:nvSpPr>
          <p:cNvPr id="32772" name="Footer Placeholder 4"/>
          <p:cNvSpPr>
            <a:spLocks noGrp="1"/>
          </p:cNvSpPr>
          <p:nvPr>
            <p:ph type="ftr" sz="quarter" idx="11"/>
          </p:nvPr>
        </p:nvSpPr>
        <p:spPr/>
        <p:txBody>
          <a:bodyPr/>
          <a:lstStyle/>
          <a:p>
            <a:pPr>
              <a:defRPr/>
            </a:pPr>
            <a:r>
              <a:rPr lang="de-DE" smtClean="0"/>
              <a:t>K. Grauman, B. Leibe</a:t>
            </a:r>
          </a:p>
        </p:txBody>
      </p:sp>
      <p:sp>
        <p:nvSpPr>
          <p:cNvPr id="32771" name="Slide Number Placeholder 3"/>
          <p:cNvSpPr>
            <a:spLocks noGrp="1"/>
          </p:cNvSpPr>
          <p:nvPr>
            <p:ph type="sldNum" sz="quarter" idx="12"/>
          </p:nvPr>
        </p:nvSpPr>
        <p:spPr/>
        <p:txBody>
          <a:bodyPr/>
          <a:lstStyle/>
          <a:p>
            <a:pPr>
              <a:defRPr/>
            </a:pPr>
            <a:fld id="{1BFA8732-B9E0-4D92-8554-FEE3FFA01E11}" type="slidenum">
              <a:rPr lang="de-DE" smtClean="0"/>
              <a:pPr>
                <a:defRPr/>
              </a:pPr>
              <a:t>57</a:t>
            </a:fld>
            <a:endParaRPr lang="de-DE" smtClean="0"/>
          </a:p>
        </p:txBody>
      </p:sp>
      <p:pic>
        <p:nvPicPr>
          <p:cNvPr id="56326" name="Picture 7" descr="Picture 13.png"/>
          <p:cNvPicPr>
            <a:picLocks noChangeAspect="1"/>
          </p:cNvPicPr>
          <p:nvPr/>
        </p:nvPicPr>
        <p:blipFill>
          <a:blip r:embed="rId2" cstate="print"/>
          <a:srcRect l="2238" r="1492" b="19716"/>
          <a:stretch>
            <a:fillRect/>
          </a:stretch>
        </p:blipFill>
        <p:spPr bwMode="auto">
          <a:xfrm>
            <a:off x="409575" y="1092200"/>
            <a:ext cx="4710113" cy="1752600"/>
          </a:xfrm>
          <a:prstGeom prst="rect">
            <a:avLst/>
          </a:prstGeom>
          <a:noFill/>
          <a:ln w="9525">
            <a:noFill/>
            <a:miter lim="800000"/>
            <a:headEnd/>
            <a:tailEnd/>
          </a:ln>
        </p:spPr>
      </p:pic>
      <p:pic>
        <p:nvPicPr>
          <p:cNvPr id="56327" name="Picture 9" descr="Picture 14.png"/>
          <p:cNvPicPr>
            <a:picLocks noChangeAspect="1"/>
          </p:cNvPicPr>
          <p:nvPr/>
        </p:nvPicPr>
        <p:blipFill>
          <a:blip r:embed="rId3" cstate="print"/>
          <a:srcRect l="2632" t="3970" r="3320" b="17233"/>
          <a:stretch>
            <a:fillRect/>
          </a:stretch>
        </p:blipFill>
        <p:spPr bwMode="auto">
          <a:xfrm>
            <a:off x="5119688" y="3197225"/>
            <a:ext cx="3979862" cy="1473200"/>
          </a:xfrm>
          <a:prstGeom prst="rect">
            <a:avLst/>
          </a:prstGeom>
          <a:noFill/>
          <a:ln w="9525">
            <a:noFill/>
            <a:miter lim="800000"/>
            <a:headEnd/>
            <a:tailEnd/>
          </a:ln>
        </p:spPr>
      </p:pic>
      <p:pic>
        <p:nvPicPr>
          <p:cNvPr id="56328" name="Picture 10" descr="Picture 15.png"/>
          <p:cNvPicPr>
            <a:picLocks noChangeAspect="1"/>
          </p:cNvPicPr>
          <p:nvPr/>
        </p:nvPicPr>
        <p:blipFill>
          <a:blip r:embed="rId4" cstate="print"/>
          <a:srcRect r="1163" b="24336"/>
          <a:stretch>
            <a:fillRect/>
          </a:stretch>
        </p:blipFill>
        <p:spPr bwMode="auto">
          <a:xfrm>
            <a:off x="409575" y="3090863"/>
            <a:ext cx="4710113" cy="1835150"/>
          </a:xfrm>
          <a:prstGeom prst="rect">
            <a:avLst/>
          </a:prstGeom>
          <a:noFill/>
          <a:ln w="9525">
            <a:noFill/>
            <a:miter lim="800000"/>
            <a:headEnd/>
            <a:tailEnd/>
          </a:ln>
        </p:spPr>
      </p:pic>
      <p:sp>
        <p:nvSpPr>
          <p:cNvPr id="56329" name="TextBox 11"/>
          <p:cNvSpPr txBox="1">
            <a:spLocks noChangeArrowheads="1"/>
          </p:cNvSpPr>
          <p:nvPr/>
        </p:nvSpPr>
        <p:spPr bwMode="auto">
          <a:xfrm>
            <a:off x="409575" y="5459413"/>
            <a:ext cx="3403600" cy="646112"/>
          </a:xfrm>
          <a:prstGeom prst="rect">
            <a:avLst/>
          </a:prstGeom>
          <a:noFill/>
          <a:ln w="9525">
            <a:noFill/>
            <a:miter lim="800000"/>
            <a:headEnd/>
            <a:tailEnd/>
          </a:ln>
        </p:spPr>
        <p:txBody>
          <a:bodyPr wrap="none">
            <a:spAutoFit/>
          </a:bodyPr>
          <a:lstStyle/>
          <a:p>
            <a:pPr eaLnBrk="0" hangingPunct="0"/>
            <a:r>
              <a:rPr lang="en-US"/>
              <a:t>Left:   Wikipedia image</a:t>
            </a:r>
            <a:br>
              <a:rPr lang="en-US"/>
            </a:br>
            <a:r>
              <a:rPr lang="en-US"/>
              <a:t>Right: closest match from Flickr</a:t>
            </a:r>
            <a:endParaRPr lang="de-CH"/>
          </a:p>
        </p:txBody>
      </p:sp>
      <p:grpSp>
        <p:nvGrpSpPr>
          <p:cNvPr id="2" name="Group 14"/>
          <p:cNvGrpSpPr>
            <a:grpSpLocks/>
          </p:cNvGrpSpPr>
          <p:nvPr/>
        </p:nvGrpSpPr>
        <p:grpSpPr bwMode="auto">
          <a:xfrm>
            <a:off x="5156200" y="1079500"/>
            <a:ext cx="3987800" cy="2109788"/>
            <a:chOff x="5156208" y="1603350"/>
            <a:chExt cx="3987792" cy="2109321"/>
          </a:xfrm>
        </p:grpSpPr>
        <p:pic>
          <p:nvPicPr>
            <p:cNvPr id="56340" name="Picture 12" descr="Picture 18.png"/>
            <p:cNvPicPr>
              <a:picLocks noChangeAspect="1"/>
            </p:cNvPicPr>
            <p:nvPr/>
          </p:nvPicPr>
          <p:blipFill>
            <a:blip r:embed="rId5" cstate="print"/>
            <a:srcRect l="1331" r="72040" b="22443"/>
            <a:stretch>
              <a:fillRect/>
            </a:stretch>
          </p:blipFill>
          <p:spPr bwMode="auto">
            <a:xfrm>
              <a:off x="5156208" y="1603350"/>
              <a:ext cx="1460520" cy="2109321"/>
            </a:xfrm>
            <a:prstGeom prst="rect">
              <a:avLst/>
            </a:prstGeom>
            <a:noFill/>
            <a:ln w="9525">
              <a:noFill/>
              <a:miter lim="800000"/>
              <a:headEnd/>
              <a:tailEnd/>
            </a:ln>
          </p:spPr>
        </p:pic>
        <p:pic>
          <p:nvPicPr>
            <p:cNvPr id="56341" name="Picture 13" descr="Picture 18.png"/>
            <p:cNvPicPr>
              <a:picLocks noChangeAspect="1"/>
            </p:cNvPicPr>
            <p:nvPr/>
          </p:nvPicPr>
          <p:blipFill>
            <a:blip r:embed="rId5" cstate="print"/>
            <a:srcRect l="52475" r="1591" b="22443"/>
            <a:stretch>
              <a:fillRect/>
            </a:stretch>
          </p:blipFill>
          <p:spPr bwMode="auto">
            <a:xfrm>
              <a:off x="6624603" y="1603350"/>
              <a:ext cx="2519397" cy="2109321"/>
            </a:xfrm>
            <a:prstGeom prst="rect">
              <a:avLst/>
            </a:prstGeom>
            <a:noFill/>
            <a:ln w="9525">
              <a:noFill/>
              <a:miter lim="800000"/>
              <a:headEnd/>
              <a:tailEnd/>
            </a:ln>
          </p:spPr>
        </p:pic>
      </p:grpSp>
      <p:grpSp>
        <p:nvGrpSpPr>
          <p:cNvPr id="3" name="Group 18"/>
          <p:cNvGrpSpPr>
            <a:grpSpLocks/>
          </p:cNvGrpSpPr>
          <p:nvPr/>
        </p:nvGrpSpPr>
        <p:grpSpPr bwMode="auto">
          <a:xfrm>
            <a:off x="5703888" y="4721225"/>
            <a:ext cx="2928937" cy="1884363"/>
            <a:chOff x="5156208" y="4670442"/>
            <a:chExt cx="2928915" cy="1884357"/>
          </a:xfrm>
        </p:grpSpPr>
        <p:pic>
          <p:nvPicPr>
            <p:cNvPr id="56338" name="Picture 15" descr="Picture 21.png"/>
            <p:cNvPicPr>
              <a:picLocks noChangeAspect="1"/>
            </p:cNvPicPr>
            <p:nvPr/>
          </p:nvPicPr>
          <p:blipFill>
            <a:blip r:embed="rId6" cstate="print"/>
            <a:srcRect l="5492" t="5624" r="61223" b="25520"/>
            <a:stretch>
              <a:fillRect/>
            </a:stretch>
          </p:blipFill>
          <p:spPr bwMode="auto">
            <a:xfrm>
              <a:off x="5156208" y="4670442"/>
              <a:ext cx="1424007" cy="1884357"/>
            </a:xfrm>
            <a:prstGeom prst="rect">
              <a:avLst/>
            </a:prstGeom>
            <a:noFill/>
            <a:ln w="9525">
              <a:noFill/>
              <a:miter lim="800000"/>
              <a:headEnd/>
              <a:tailEnd/>
            </a:ln>
          </p:spPr>
        </p:pic>
        <p:pic>
          <p:nvPicPr>
            <p:cNvPr id="56339" name="Picture 17" descr="Picture 21.png"/>
            <p:cNvPicPr>
              <a:picLocks noChangeAspect="1"/>
            </p:cNvPicPr>
            <p:nvPr/>
          </p:nvPicPr>
          <p:blipFill>
            <a:blip r:embed="rId6" cstate="print"/>
            <a:srcRect l="60114" t="5624" r="6418" b="25520"/>
            <a:stretch>
              <a:fillRect/>
            </a:stretch>
          </p:blipFill>
          <p:spPr bwMode="auto">
            <a:xfrm>
              <a:off x="6653241" y="4670442"/>
              <a:ext cx="1431882" cy="1884357"/>
            </a:xfrm>
            <a:prstGeom prst="rect">
              <a:avLst/>
            </a:prstGeom>
            <a:noFill/>
            <a:ln w="9525">
              <a:noFill/>
              <a:miter lim="800000"/>
              <a:headEnd/>
              <a:tailEnd/>
            </a:ln>
          </p:spPr>
        </p:pic>
      </p:grpSp>
      <p:sp>
        <p:nvSpPr>
          <p:cNvPr id="56332" name="Rectangle 19"/>
          <p:cNvSpPr>
            <a:spLocks noChangeArrowheads="1"/>
          </p:cNvSpPr>
          <p:nvPr/>
        </p:nvSpPr>
        <p:spPr bwMode="auto">
          <a:xfrm>
            <a:off x="409575" y="6486525"/>
            <a:ext cx="1673225" cy="338138"/>
          </a:xfrm>
          <a:prstGeom prst="rect">
            <a:avLst/>
          </a:prstGeom>
          <a:noFill/>
          <a:ln w="9525">
            <a:noFill/>
            <a:miter lim="800000"/>
            <a:headEnd/>
            <a:tailEnd/>
          </a:ln>
        </p:spPr>
        <p:txBody>
          <a:bodyPr wrap="none">
            <a:spAutoFit/>
          </a:bodyPr>
          <a:lstStyle/>
          <a:p>
            <a:pPr eaLnBrk="0" hangingPunct="0"/>
            <a:r>
              <a:rPr lang="en-US" sz="1600">
                <a:solidFill>
                  <a:schemeClr val="bg2"/>
                </a:solidFill>
              </a:rPr>
              <a:t>[Quack CIVR’08]</a:t>
            </a:r>
            <a:endParaRPr lang="de-CH" sz="1600"/>
          </a:p>
        </p:txBody>
      </p:sp>
      <p:sp>
        <p:nvSpPr>
          <p:cNvPr id="56333" name="Rectangle 20"/>
          <p:cNvSpPr>
            <a:spLocks noChangeArrowheads="1"/>
          </p:cNvSpPr>
          <p:nvPr/>
        </p:nvSpPr>
        <p:spPr bwMode="auto">
          <a:xfrm>
            <a:off x="3367088" y="1055688"/>
            <a:ext cx="1398587" cy="338137"/>
          </a:xfrm>
          <a:prstGeom prst="rect">
            <a:avLst/>
          </a:prstGeom>
          <a:noFill/>
          <a:ln w="9525">
            <a:noFill/>
            <a:miter lim="800000"/>
            <a:headEnd/>
            <a:tailEnd/>
          </a:ln>
        </p:spPr>
        <p:txBody>
          <a:bodyPr wrap="none">
            <a:spAutoFit/>
          </a:bodyPr>
          <a:lstStyle/>
          <a:p>
            <a:pPr eaLnBrk="0" hangingPunct="0"/>
            <a:r>
              <a:rPr lang="en-US" sz="1600">
                <a:solidFill>
                  <a:srgbClr val="FF0000"/>
                </a:solidFill>
              </a:rPr>
              <a:t>Moulin Rouge</a:t>
            </a:r>
            <a:endParaRPr lang="de-CH" sz="1600">
              <a:solidFill>
                <a:srgbClr val="FF0000"/>
              </a:solidFill>
            </a:endParaRPr>
          </a:p>
        </p:txBody>
      </p:sp>
      <p:sp>
        <p:nvSpPr>
          <p:cNvPr id="56334" name="Rectangle 21"/>
          <p:cNvSpPr>
            <a:spLocks noChangeArrowheads="1"/>
          </p:cNvSpPr>
          <p:nvPr/>
        </p:nvSpPr>
        <p:spPr bwMode="auto">
          <a:xfrm>
            <a:off x="3111500" y="3136900"/>
            <a:ext cx="1893888" cy="338138"/>
          </a:xfrm>
          <a:prstGeom prst="rect">
            <a:avLst/>
          </a:prstGeom>
          <a:noFill/>
          <a:ln w="9525">
            <a:noFill/>
            <a:miter lim="800000"/>
            <a:headEnd/>
            <a:tailEnd/>
          </a:ln>
        </p:spPr>
        <p:txBody>
          <a:bodyPr wrap="none">
            <a:spAutoFit/>
          </a:bodyPr>
          <a:lstStyle/>
          <a:p>
            <a:pPr eaLnBrk="0" hangingPunct="0"/>
            <a:r>
              <a:rPr lang="en-US" sz="1600">
                <a:solidFill>
                  <a:srgbClr val="FF0000"/>
                </a:solidFill>
              </a:rPr>
              <a:t>Tour Montparnasse</a:t>
            </a:r>
            <a:endParaRPr lang="de-CH" sz="1600">
              <a:solidFill>
                <a:srgbClr val="FF0000"/>
              </a:solidFill>
            </a:endParaRPr>
          </a:p>
        </p:txBody>
      </p:sp>
      <p:sp>
        <p:nvSpPr>
          <p:cNvPr id="56335" name="Rectangle 22"/>
          <p:cNvSpPr>
            <a:spLocks noChangeArrowheads="1"/>
          </p:cNvSpPr>
          <p:nvPr/>
        </p:nvSpPr>
        <p:spPr bwMode="auto">
          <a:xfrm>
            <a:off x="7675563" y="3173413"/>
            <a:ext cx="1150937" cy="338137"/>
          </a:xfrm>
          <a:prstGeom prst="rect">
            <a:avLst/>
          </a:prstGeom>
          <a:noFill/>
          <a:ln w="9525">
            <a:noFill/>
            <a:miter lim="800000"/>
            <a:headEnd/>
            <a:tailEnd/>
          </a:ln>
        </p:spPr>
        <p:txBody>
          <a:bodyPr wrap="none">
            <a:spAutoFit/>
          </a:bodyPr>
          <a:lstStyle/>
          <a:p>
            <a:pPr eaLnBrk="0" hangingPunct="0"/>
            <a:r>
              <a:rPr lang="en-US" sz="1600">
                <a:solidFill>
                  <a:srgbClr val="FF0000"/>
                </a:solidFill>
              </a:rPr>
              <a:t>Colosseum</a:t>
            </a:r>
            <a:endParaRPr lang="de-CH" sz="1600">
              <a:solidFill>
                <a:srgbClr val="FF0000"/>
              </a:solidFill>
            </a:endParaRPr>
          </a:p>
        </p:txBody>
      </p:sp>
      <p:sp>
        <p:nvSpPr>
          <p:cNvPr id="56336" name="Rectangle 23"/>
          <p:cNvSpPr>
            <a:spLocks noChangeArrowheads="1"/>
          </p:cNvSpPr>
          <p:nvPr/>
        </p:nvSpPr>
        <p:spPr bwMode="auto">
          <a:xfrm>
            <a:off x="7116763" y="4633913"/>
            <a:ext cx="1654175" cy="584200"/>
          </a:xfrm>
          <a:prstGeom prst="rect">
            <a:avLst/>
          </a:prstGeom>
          <a:noFill/>
          <a:ln w="9525">
            <a:noFill/>
            <a:miter lim="800000"/>
            <a:headEnd/>
            <a:tailEnd/>
          </a:ln>
        </p:spPr>
        <p:txBody>
          <a:bodyPr wrap="none">
            <a:spAutoFit/>
          </a:bodyPr>
          <a:lstStyle/>
          <a:p>
            <a:pPr algn="ctr" eaLnBrk="0" hangingPunct="0"/>
            <a:r>
              <a:rPr lang="en-US" sz="1600">
                <a:solidFill>
                  <a:srgbClr val="FF0000"/>
                </a:solidFill>
              </a:rPr>
              <a:t>Viktualienmarkt</a:t>
            </a:r>
            <a:br>
              <a:rPr lang="en-US" sz="1600">
                <a:solidFill>
                  <a:srgbClr val="FF0000"/>
                </a:solidFill>
              </a:rPr>
            </a:br>
            <a:r>
              <a:rPr lang="en-US" sz="1600">
                <a:solidFill>
                  <a:srgbClr val="FF0000"/>
                </a:solidFill>
              </a:rPr>
              <a:t>Maypole</a:t>
            </a:r>
            <a:endParaRPr lang="de-CH" sz="1600">
              <a:solidFill>
                <a:srgbClr val="FF0000"/>
              </a:solidFill>
            </a:endParaRPr>
          </a:p>
        </p:txBody>
      </p:sp>
      <p:sp>
        <p:nvSpPr>
          <p:cNvPr id="56337" name="Rectangle 24"/>
          <p:cNvSpPr>
            <a:spLocks noChangeArrowheads="1"/>
          </p:cNvSpPr>
          <p:nvPr/>
        </p:nvSpPr>
        <p:spPr bwMode="auto">
          <a:xfrm>
            <a:off x="6653213" y="1092200"/>
            <a:ext cx="2543175" cy="338138"/>
          </a:xfrm>
          <a:prstGeom prst="rect">
            <a:avLst/>
          </a:prstGeom>
          <a:noFill/>
          <a:ln w="9525">
            <a:noFill/>
            <a:miter lim="800000"/>
            <a:headEnd/>
            <a:tailEnd/>
          </a:ln>
        </p:spPr>
        <p:txBody>
          <a:bodyPr wrap="none">
            <a:spAutoFit/>
          </a:bodyPr>
          <a:lstStyle/>
          <a:p>
            <a:pPr eaLnBrk="0" hangingPunct="0"/>
            <a:r>
              <a:rPr lang="en-US" sz="1600">
                <a:solidFill>
                  <a:srgbClr val="FF0000"/>
                </a:solidFill>
              </a:rPr>
              <a:t>Old Town Square (Prague)</a:t>
            </a:r>
            <a:endParaRPr lang="de-CH" sz="1600">
              <a:solidFill>
                <a:srgbClr val="FF0000"/>
              </a:solidFill>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smtClean="0"/>
              <a:t>Example Applications</a:t>
            </a:r>
          </a:p>
        </p:txBody>
      </p:sp>
      <p:sp>
        <p:nvSpPr>
          <p:cNvPr id="55299" name="Content Placeholder 15"/>
          <p:cNvSpPr>
            <a:spLocks noGrp="1"/>
          </p:cNvSpPr>
          <p:nvPr>
            <p:ph idx="1"/>
          </p:nvPr>
        </p:nvSpPr>
        <p:spPr/>
        <p:txBody>
          <a:bodyPr/>
          <a:lstStyle/>
          <a:p>
            <a:endParaRPr lang="en-US" smtClean="0"/>
          </a:p>
        </p:txBody>
      </p:sp>
      <p:sp>
        <p:nvSpPr>
          <p:cNvPr id="29699" name="Footer Placeholder 4"/>
          <p:cNvSpPr>
            <a:spLocks noGrp="1"/>
          </p:cNvSpPr>
          <p:nvPr>
            <p:ph type="ftr" sz="quarter" idx="11"/>
          </p:nvPr>
        </p:nvSpPr>
        <p:spPr/>
        <p:txBody>
          <a:bodyPr/>
          <a:lstStyle/>
          <a:p>
            <a:pPr>
              <a:defRPr/>
            </a:pPr>
            <a:r>
              <a:rPr lang="de-DE" smtClean="0"/>
              <a:t>B. Leibe</a:t>
            </a:r>
          </a:p>
        </p:txBody>
      </p:sp>
      <p:sp>
        <p:nvSpPr>
          <p:cNvPr id="29698" name="Slide Number Placeholder 3"/>
          <p:cNvSpPr>
            <a:spLocks noGrp="1"/>
          </p:cNvSpPr>
          <p:nvPr>
            <p:ph type="sldNum" sz="quarter" idx="12"/>
          </p:nvPr>
        </p:nvSpPr>
        <p:spPr/>
        <p:txBody>
          <a:bodyPr/>
          <a:lstStyle/>
          <a:p>
            <a:pPr>
              <a:defRPr/>
            </a:pPr>
            <a:fld id="{5409576A-F3B1-4BAA-82BE-FC09D25FAC72}" type="slidenum">
              <a:rPr lang="de-DE" smtClean="0"/>
              <a:pPr>
                <a:defRPr/>
              </a:pPr>
              <a:t>58</a:t>
            </a:fld>
            <a:endParaRPr lang="de-DE" smtClean="0"/>
          </a:p>
        </p:txBody>
      </p:sp>
      <p:sp>
        <p:nvSpPr>
          <p:cNvPr id="55302" name="Text Box 4"/>
          <p:cNvSpPr txBox="1">
            <a:spLocks noChangeArrowheads="1"/>
          </p:cNvSpPr>
          <p:nvPr/>
        </p:nvSpPr>
        <p:spPr bwMode="auto">
          <a:xfrm>
            <a:off x="1233488" y="4162425"/>
            <a:ext cx="3327400" cy="1295400"/>
          </a:xfrm>
          <a:prstGeom prst="rect">
            <a:avLst/>
          </a:prstGeom>
          <a:noFill/>
          <a:ln w="12700" cap="sq">
            <a:noFill/>
            <a:miter lim="800000"/>
            <a:headEnd type="none" w="sm" len="sm"/>
            <a:tailEnd type="none" w="sm" len="sm"/>
          </a:ln>
        </p:spPr>
        <p:txBody>
          <a:bodyPr wrap="none" lIns="90000" tIns="46800" rIns="90000" bIns="46800">
            <a:spAutoFit/>
          </a:bodyPr>
          <a:lstStyle/>
          <a:p>
            <a:pPr eaLnBrk="0" hangingPunct="0"/>
            <a:r>
              <a:rPr lang="en-US" sz="2400" b="1"/>
              <a:t>Mobile tourist guide</a:t>
            </a:r>
          </a:p>
          <a:p>
            <a:pPr eaLnBrk="0" hangingPunct="0">
              <a:buClr>
                <a:schemeClr val="bg1"/>
              </a:buClr>
              <a:buFontTx/>
              <a:buChar char="•"/>
            </a:pPr>
            <a:r>
              <a:rPr lang="en-US" b="1"/>
              <a:t> Self-localization</a:t>
            </a:r>
          </a:p>
          <a:p>
            <a:pPr eaLnBrk="0" hangingPunct="0">
              <a:buClr>
                <a:schemeClr val="bg1"/>
              </a:buClr>
              <a:buFontTx/>
              <a:buChar char="•"/>
            </a:pPr>
            <a:r>
              <a:rPr lang="en-US" b="1"/>
              <a:t> Object/building recognition</a:t>
            </a:r>
          </a:p>
          <a:p>
            <a:pPr eaLnBrk="0" hangingPunct="0">
              <a:buClr>
                <a:schemeClr val="bg1"/>
              </a:buClr>
              <a:buFontTx/>
              <a:buChar char="•"/>
            </a:pPr>
            <a:r>
              <a:rPr lang="en-US" b="1"/>
              <a:t> Photo/video augmentation</a:t>
            </a:r>
          </a:p>
        </p:txBody>
      </p:sp>
      <p:pic>
        <p:nvPicPr>
          <p:cNvPr id="55303" name="Picture 5" descr="wearable-computing-segm-white"/>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871663" y="1557338"/>
            <a:ext cx="1595437" cy="2484437"/>
          </a:xfrm>
          <a:prstGeom prst="rect">
            <a:avLst/>
          </a:prstGeom>
          <a:noFill/>
          <a:ln w="9525">
            <a:noFill/>
            <a:miter lim="800000"/>
            <a:headEnd/>
            <a:tailEnd/>
          </a:ln>
        </p:spPr>
      </p:pic>
      <p:pic>
        <p:nvPicPr>
          <p:cNvPr id="55304" name="Picture 9"/>
          <p:cNvPicPr>
            <a:picLocks noChangeAspect="1" noChangeArrowheads="1"/>
          </p:cNvPicPr>
          <p:nvPr/>
        </p:nvPicPr>
        <p:blipFill>
          <a:blip r:embed="rId4" cstate="print"/>
          <a:srcRect/>
          <a:stretch>
            <a:fillRect/>
          </a:stretch>
        </p:blipFill>
        <p:spPr bwMode="auto">
          <a:xfrm>
            <a:off x="5003800" y="1304925"/>
            <a:ext cx="3600450" cy="2700338"/>
          </a:xfrm>
          <a:prstGeom prst="rect">
            <a:avLst/>
          </a:prstGeom>
          <a:noFill/>
          <a:ln w="12700" cap="sq">
            <a:noFill/>
            <a:miter lim="800000"/>
            <a:headEnd type="none" w="sm" len="sm"/>
            <a:tailEnd type="none" w="sm" len="sm"/>
          </a:ln>
        </p:spPr>
      </p:pic>
      <p:grpSp>
        <p:nvGrpSpPr>
          <p:cNvPr id="2" name="Group 16"/>
          <p:cNvGrpSpPr>
            <a:grpSpLocks/>
          </p:cNvGrpSpPr>
          <p:nvPr/>
        </p:nvGrpSpPr>
        <p:grpSpPr bwMode="auto">
          <a:xfrm>
            <a:off x="6624638" y="1377950"/>
            <a:ext cx="1589087" cy="2484438"/>
            <a:chOff x="4173" y="913"/>
            <a:chExt cx="1001" cy="1565"/>
          </a:xfrm>
        </p:grpSpPr>
        <p:grpSp>
          <p:nvGrpSpPr>
            <p:cNvPr id="3" name="Group 14"/>
            <p:cNvGrpSpPr>
              <a:grpSpLocks/>
            </p:cNvGrpSpPr>
            <p:nvPr/>
          </p:nvGrpSpPr>
          <p:grpSpPr bwMode="auto">
            <a:xfrm>
              <a:off x="4195" y="1071"/>
              <a:ext cx="953" cy="1407"/>
              <a:chOff x="4195" y="1071"/>
              <a:chExt cx="953" cy="1407"/>
            </a:xfrm>
          </p:grpSpPr>
          <p:sp>
            <p:nvSpPr>
              <p:cNvPr id="55309" name="Line 10"/>
              <p:cNvSpPr>
                <a:spLocks noChangeShapeType="1"/>
              </p:cNvSpPr>
              <p:nvPr/>
            </p:nvSpPr>
            <p:spPr bwMode="auto">
              <a:xfrm flipV="1">
                <a:off x="4195" y="2432"/>
                <a:ext cx="953" cy="45"/>
              </a:xfrm>
              <a:prstGeom prst="line">
                <a:avLst/>
              </a:prstGeom>
              <a:noFill/>
              <a:ln w="25400" cap="sq">
                <a:solidFill>
                  <a:srgbClr val="FF0000"/>
                </a:solidFill>
                <a:round/>
                <a:headEnd type="none" w="sm" len="sm"/>
                <a:tailEnd type="none" w="sm" len="sm"/>
              </a:ln>
            </p:spPr>
            <p:txBody>
              <a:bodyPr lIns="90000" tIns="46800" rIns="90000" bIns="46800">
                <a:spAutoFit/>
              </a:bodyPr>
              <a:lstStyle/>
              <a:p>
                <a:endParaRPr lang="en-US"/>
              </a:p>
            </p:txBody>
          </p:sp>
          <p:sp>
            <p:nvSpPr>
              <p:cNvPr id="55310" name="Line 11"/>
              <p:cNvSpPr>
                <a:spLocks noChangeShapeType="1"/>
              </p:cNvSpPr>
              <p:nvPr/>
            </p:nvSpPr>
            <p:spPr bwMode="auto">
              <a:xfrm flipV="1">
                <a:off x="4195" y="1117"/>
                <a:ext cx="0" cy="1361"/>
              </a:xfrm>
              <a:prstGeom prst="line">
                <a:avLst/>
              </a:prstGeom>
              <a:noFill/>
              <a:ln w="25400" cap="sq">
                <a:solidFill>
                  <a:srgbClr val="FF0000"/>
                </a:solidFill>
                <a:round/>
                <a:headEnd type="none" w="sm" len="sm"/>
                <a:tailEnd type="none" w="sm" len="sm"/>
              </a:ln>
            </p:spPr>
            <p:txBody>
              <a:bodyPr lIns="90000" tIns="46800" rIns="90000" bIns="46800">
                <a:spAutoFit/>
              </a:bodyPr>
              <a:lstStyle/>
              <a:p>
                <a:endParaRPr lang="en-US"/>
              </a:p>
            </p:txBody>
          </p:sp>
          <p:sp>
            <p:nvSpPr>
              <p:cNvPr id="55311" name="Line 12"/>
              <p:cNvSpPr>
                <a:spLocks noChangeShapeType="1"/>
              </p:cNvSpPr>
              <p:nvPr/>
            </p:nvSpPr>
            <p:spPr bwMode="auto">
              <a:xfrm flipV="1">
                <a:off x="4195" y="1071"/>
                <a:ext cx="953" cy="45"/>
              </a:xfrm>
              <a:prstGeom prst="line">
                <a:avLst/>
              </a:prstGeom>
              <a:noFill/>
              <a:ln w="25400" cap="sq">
                <a:solidFill>
                  <a:srgbClr val="FF0000"/>
                </a:solidFill>
                <a:round/>
                <a:headEnd type="none" w="sm" len="sm"/>
                <a:tailEnd type="none" w="sm" len="sm"/>
              </a:ln>
            </p:spPr>
            <p:txBody>
              <a:bodyPr lIns="90000" tIns="46800" rIns="90000" bIns="46800">
                <a:spAutoFit/>
              </a:bodyPr>
              <a:lstStyle/>
              <a:p>
                <a:endParaRPr lang="en-US"/>
              </a:p>
            </p:txBody>
          </p:sp>
          <p:sp>
            <p:nvSpPr>
              <p:cNvPr id="55312" name="Line 13"/>
              <p:cNvSpPr>
                <a:spLocks noChangeShapeType="1"/>
              </p:cNvSpPr>
              <p:nvPr/>
            </p:nvSpPr>
            <p:spPr bwMode="auto">
              <a:xfrm>
                <a:off x="5148" y="1071"/>
                <a:ext cx="0" cy="1361"/>
              </a:xfrm>
              <a:prstGeom prst="line">
                <a:avLst/>
              </a:prstGeom>
              <a:noFill/>
              <a:ln w="25400" cap="sq">
                <a:solidFill>
                  <a:srgbClr val="FF0000"/>
                </a:solidFill>
                <a:round/>
                <a:headEnd type="none" w="sm" len="sm"/>
                <a:tailEnd type="none" w="sm" len="sm"/>
              </a:ln>
            </p:spPr>
            <p:txBody>
              <a:bodyPr lIns="90000" tIns="46800" rIns="90000" bIns="46800">
                <a:spAutoFit/>
              </a:bodyPr>
              <a:lstStyle/>
              <a:p>
                <a:endParaRPr lang="en-US"/>
              </a:p>
            </p:txBody>
          </p:sp>
        </p:grpSp>
        <p:sp>
          <p:nvSpPr>
            <p:cNvPr id="55308" name="Text Box 15"/>
            <p:cNvSpPr txBox="1">
              <a:spLocks noChangeArrowheads="1"/>
            </p:cNvSpPr>
            <p:nvPr/>
          </p:nvSpPr>
          <p:spPr bwMode="auto">
            <a:xfrm rot="-166250">
              <a:off x="4173" y="913"/>
              <a:ext cx="1001" cy="192"/>
            </a:xfrm>
            <a:prstGeom prst="rect">
              <a:avLst/>
            </a:prstGeom>
            <a:noFill/>
            <a:ln w="12700" cap="sq">
              <a:noFill/>
              <a:miter lim="800000"/>
              <a:headEnd type="none" w="sm" len="sm"/>
              <a:tailEnd type="none" w="sm" len="sm"/>
            </a:ln>
          </p:spPr>
          <p:txBody>
            <a:bodyPr wrap="none" lIns="90000" tIns="46800" rIns="90000" bIns="46800">
              <a:spAutoFit/>
            </a:bodyPr>
            <a:lstStyle/>
            <a:p>
              <a:pPr eaLnBrk="0" hangingPunct="0"/>
              <a:r>
                <a:rPr lang="en-US" sz="1400">
                  <a:solidFill>
                    <a:srgbClr val="FF0000"/>
                  </a:solidFill>
                </a:rPr>
                <a:t>Aachen Cathedral</a:t>
              </a:r>
            </a:p>
          </p:txBody>
        </p:sp>
      </p:grpSp>
      <p:sp>
        <p:nvSpPr>
          <p:cNvPr id="55306" name="Text Box 17"/>
          <p:cNvSpPr txBox="1">
            <a:spLocks noChangeArrowheads="1"/>
          </p:cNvSpPr>
          <p:nvPr/>
        </p:nvSpPr>
        <p:spPr bwMode="auto">
          <a:xfrm>
            <a:off x="5521325" y="6405563"/>
            <a:ext cx="3332163" cy="341312"/>
          </a:xfrm>
          <a:prstGeom prst="rect">
            <a:avLst/>
          </a:prstGeom>
          <a:noFill/>
          <a:ln w="12700" cap="sq">
            <a:noFill/>
            <a:miter lim="800000"/>
            <a:headEnd type="none" w="sm" len="sm"/>
            <a:tailEnd type="none" w="sm" len="sm"/>
          </a:ln>
        </p:spPr>
        <p:txBody>
          <a:bodyPr wrap="none" lIns="90000" tIns="46800" rIns="90000" bIns="46800">
            <a:spAutoFit/>
          </a:bodyPr>
          <a:lstStyle/>
          <a:p>
            <a:pPr algn="r" eaLnBrk="0" hangingPunct="0"/>
            <a:r>
              <a:rPr kumimoji="1" lang="en-US" sz="1600">
                <a:solidFill>
                  <a:schemeClr val="bg1"/>
                </a:solidFill>
              </a:rPr>
              <a:t>[Quack, Leibe, Van Gool, CIVR’08]</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5"/>
          <p:cNvSpPr>
            <a:spLocks noGrp="1"/>
          </p:cNvSpPr>
          <p:nvPr>
            <p:ph type="title"/>
          </p:nvPr>
        </p:nvSpPr>
        <p:spPr/>
        <p:txBody>
          <a:bodyPr/>
          <a:lstStyle/>
          <a:p>
            <a:r>
              <a:rPr lang="en-US" smtClean="0"/>
              <a:t>Video Google System</a:t>
            </a:r>
          </a:p>
        </p:txBody>
      </p:sp>
      <p:sp>
        <p:nvSpPr>
          <p:cNvPr id="7" name="Content Placeholder 6"/>
          <p:cNvSpPr>
            <a:spLocks noGrp="1"/>
          </p:cNvSpPr>
          <p:nvPr>
            <p:ph idx="1"/>
          </p:nvPr>
        </p:nvSpPr>
        <p:spPr>
          <a:xfrm>
            <a:off x="457200" y="1219200"/>
            <a:ext cx="4478338" cy="4495800"/>
          </a:xfrm>
        </p:spPr>
        <p:txBody>
          <a:bodyPr>
            <a:normAutofit fontScale="85000" lnSpcReduction="20000"/>
          </a:bodyPr>
          <a:lstStyle/>
          <a:p>
            <a:pPr marL="457200" indent="-457200">
              <a:buFont typeface="+mj-lt"/>
              <a:buAutoNum type="arabicPeriod"/>
              <a:defRPr/>
            </a:pPr>
            <a:r>
              <a:rPr lang="en-US" dirty="0" smtClean="0"/>
              <a:t>Collect all words within query region</a:t>
            </a:r>
          </a:p>
          <a:p>
            <a:pPr marL="457200" indent="-457200">
              <a:buFont typeface="+mj-lt"/>
              <a:buAutoNum type="arabicPeriod"/>
              <a:defRPr/>
            </a:pPr>
            <a:r>
              <a:rPr lang="en-US" dirty="0" smtClean="0"/>
              <a:t>Inverted file index to find relevant frames</a:t>
            </a:r>
          </a:p>
          <a:p>
            <a:pPr marL="457200" indent="-457200">
              <a:buFont typeface="+mj-lt"/>
              <a:buAutoNum type="arabicPeriod"/>
              <a:defRPr/>
            </a:pPr>
            <a:r>
              <a:rPr lang="en-US" dirty="0" smtClean="0"/>
              <a:t>Compare word counts</a:t>
            </a:r>
          </a:p>
          <a:p>
            <a:pPr marL="457200" indent="-457200">
              <a:buFont typeface="+mj-lt"/>
              <a:buAutoNum type="arabicPeriod"/>
              <a:defRPr/>
            </a:pPr>
            <a:r>
              <a:rPr lang="en-US" dirty="0" smtClean="0"/>
              <a:t>Spatial verification</a:t>
            </a:r>
            <a:endParaRPr lang="en-US" dirty="0" smtClean="0">
              <a:hlinkClick r:id="rId3"/>
            </a:endParaRPr>
          </a:p>
          <a:p>
            <a:pPr>
              <a:buFont typeface="Arial" pitchFamily="34" charset="0"/>
              <a:buChar char="•"/>
              <a:defRPr/>
            </a:pPr>
            <a:endParaRPr lang="en-US" dirty="0" smtClean="0">
              <a:hlinkClick r:id="rId3"/>
            </a:endParaRPr>
          </a:p>
          <a:p>
            <a:pPr>
              <a:buFontTx/>
              <a:buNone/>
              <a:defRPr/>
            </a:pPr>
            <a:r>
              <a:rPr lang="en-US" dirty="0" smtClean="0"/>
              <a:t>Sivic &amp; </a:t>
            </a:r>
            <a:r>
              <a:rPr lang="en-US" dirty="0" err="1" smtClean="0"/>
              <a:t>Zisserman</a:t>
            </a:r>
            <a:r>
              <a:rPr lang="en-US" dirty="0" smtClean="0"/>
              <a:t>, ICCV 2003</a:t>
            </a:r>
            <a:endParaRPr lang="en-US" dirty="0" smtClean="0">
              <a:hlinkClick r:id="rId3"/>
            </a:endParaRPr>
          </a:p>
          <a:p>
            <a:pPr>
              <a:buFontTx/>
              <a:buNone/>
              <a:defRPr/>
            </a:pPr>
            <a:endParaRPr lang="en-US" dirty="0" smtClean="0">
              <a:hlinkClick r:id="rId3"/>
            </a:endParaRPr>
          </a:p>
          <a:p>
            <a:pPr>
              <a:buFont typeface="Arial" pitchFamily="34" charset="0"/>
              <a:buChar char="•"/>
              <a:defRPr/>
            </a:pPr>
            <a:r>
              <a:rPr lang="en-US" dirty="0" smtClean="0"/>
              <a:t>Demo online at : </a:t>
            </a:r>
            <a:r>
              <a:rPr lang="en-US" sz="1800" dirty="0" smtClean="0">
                <a:hlinkClick r:id="rId3"/>
              </a:rPr>
              <a:t>http://www.robots.ox.ac.uk/~vgg/research/vgoogle/index.html</a:t>
            </a:r>
            <a:endParaRPr lang="en-US" sz="1800" dirty="0" smtClean="0"/>
          </a:p>
          <a:p>
            <a:pPr>
              <a:buFont typeface="Arial" charset="0"/>
              <a:buNone/>
              <a:defRPr/>
            </a:pPr>
            <a:endParaRPr lang="en-US" sz="1800" dirty="0" smtClean="0"/>
          </a:p>
          <a:p>
            <a:pPr>
              <a:buFont typeface="Arial" pitchFamily="34" charset="0"/>
              <a:buChar char="•"/>
              <a:defRPr/>
            </a:pPr>
            <a:endParaRPr lang="en-US" dirty="0"/>
          </a:p>
        </p:txBody>
      </p:sp>
      <p:sp>
        <p:nvSpPr>
          <p:cNvPr id="4" name="Slide Number Placeholder 3"/>
          <p:cNvSpPr>
            <a:spLocks noGrp="1"/>
          </p:cNvSpPr>
          <p:nvPr>
            <p:ph type="sldNum" sz="quarter" idx="12"/>
          </p:nvPr>
        </p:nvSpPr>
        <p:spPr>
          <a:xfrm>
            <a:off x="457200" y="6356350"/>
            <a:ext cx="2133600" cy="365125"/>
          </a:xfrm>
        </p:spPr>
        <p:txBody>
          <a:bodyPr/>
          <a:lstStyle/>
          <a:p>
            <a:pPr algn="l">
              <a:defRPr/>
            </a:pPr>
            <a:fld id="{535D27DF-014D-4C9D-8B48-102D9861873F}" type="slidenum">
              <a:rPr lang="de-DE" smtClean="0"/>
              <a:pPr algn="l">
                <a:defRPr/>
              </a:pPr>
              <a:t>59</a:t>
            </a:fld>
            <a:endParaRPr lang="de-DE" smtClean="0"/>
          </a:p>
        </p:txBody>
      </p:sp>
      <p:sp>
        <p:nvSpPr>
          <p:cNvPr id="30725" name="Footer Placeholder 4"/>
          <p:cNvSpPr>
            <a:spLocks noGrp="1"/>
          </p:cNvSpPr>
          <p:nvPr>
            <p:ph type="ftr" sz="quarter" idx="11"/>
          </p:nvPr>
        </p:nvSpPr>
        <p:spPr/>
        <p:txBody>
          <a:bodyPr/>
          <a:lstStyle/>
          <a:p>
            <a:pPr>
              <a:defRPr/>
            </a:pPr>
            <a:r>
              <a:rPr lang="de-DE" smtClean="0"/>
              <a:t>K. Grauman, B. Leibe</a:t>
            </a:r>
          </a:p>
        </p:txBody>
      </p:sp>
      <p:pic>
        <p:nvPicPr>
          <p:cNvPr id="52230" name="Picture 7" descr="face.jpg"/>
          <p:cNvPicPr>
            <a:picLocks noChangeAspect="1"/>
          </p:cNvPicPr>
          <p:nvPr/>
        </p:nvPicPr>
        <p:blipFill>
          <a:blip r:embed="rId4" cstate="print"/>
          <a:srcRect/>
          <a:stretch>
            <a:fillRect/>
          </a:stretch>
        </p:blipFill>
        <p:spPr bwMode="auto">
          <a:xfrm>
            <a:off x="5707063" y="333375"/>
            <a:ext cx="2073275" cy="1657350"/>
          </a:xfrm>
          <a:prstGeom prst="rect">
            <a:avLst/>
          </a:prstGeom>
          <a:noFill/>
          <a:ln w="9525">
            <a:noFill/>
            <a:miter lim="800000"/>
            <a:headEnd/>
            <a:tailEnd/>
          </a:ln>
        </p:spPr>
      </p:pic>
      <p:pic>
        <p:nvPicPr>
          <p:cNvPr id="9" name="Picture 8" descr="tp575280_fp_002_small.jpg"/>
          <p:cNvPicPr>
            <a:picLocks noChangeAspect="1"/>
          </p:cNvPicPr>
          <p:nvPr/>
        </p:nvPicPr>
        <p:blipFill>
          <a:blip r:embed="rId5" cstate="print"/>
          <a:srcRect/>
          <a:stretch>
            <a:fillRect/>
          </a:stretch>
        </p:blipFill>
        <p:spPr bwMode="auto">
          <a:xfrm>
            <a:off x="5094288" y="5202238"/>
            <a:ext cx="1714500" cy="1371600"/>
          </a:xfrm>
          <a:prstGeom prst="rect">
            <a:avLst/>
          </a:prstGeom>
          <a:noFill/>
          <a:ln w="9525">
            <a:noFill/>
            <a:miter lim="800000"/>
            <a:headEnd/>
            <a:tailEnd/>
          </a:ln>
        </p:spPr>
      </p:pic>
      <p:pic>
        <p:nvPicPr>
          <p:cNvPr id="10" name="Picture 9" descr="tp575280_fp_003_small.jpg"/>
          <p:cNvPicPr>
            <a:picLocks noChangeAspect="1"/>
          </p:cNvPicPr>
          <p:nvPr/>
        </p:nvPicPr>
        <p:blipFill>
          <a:blip r:embed="rId6" cstate="print"/>
          <a:srcRect/>
          <a:stretch>
            <a:fillRect/>
          </a:stretch>
        </p:blipFill>
        <p:spPr bwMode="auto">
          <a:xfrm>
            <a:off x="6881813" y="2344738"/>
            <a:ext cx="1714500" cy="1371600"/>
          </a:xfrm>
          <a:prstGeom prst="rect">
            <a:avLst/>
          </a:prstGeom>
          <a:noFill/>
          <a:ln w="9525">
            <a:noFill/>
            <a:miter lim="800000"/>
            <a:headEnd/>
            <a:tailEnd/>
          </a:ln>
        </p:spPr>
      </p:pic>
      <p:pic>
        <p:nvPicPr>
          <p:cNvPr id="11" name="Picture 10" descr="tp575280_fp_004_small.jpg"/>
          <p:cNvPicPr>
            <a:picLocks noChangeAspect="1"/>
          </p:cNvPicPr>
          <p:nvPr/>
        </p:nvPicPr>
        <p:blipFill>
          <a:blip r:embed="rId7" cstate="print"/>
          <a:srcRect/>
          <a:stretch>
            <a:fillRect/>
          </a:stretch>
        </p:blipFill>
        <p:spPr bwMode="auto">
          <a:xfrm>
            <a:off x="5089525" y="2349500"/>
            <a:ext cx="1714500" cy="1371600"/>
          </a:xfrm>
          <a:prstGeom prst="rect">
            <a:avLst/>
          </a:prstGeom>
          <a:noFill/>
          <a:ln w="9525">
            <a:noFill/>
            <a:miter lim="800000"/>
            <a:headEnd/>
            <a:tailEnd/>
          </a:ln>
        </p:spPr>
      </p:pic>
      <p:pic>
        <p:nvPicPr>
          <p:cNvPr id="12" name="Picture 11" descr="tp575280_fp_005_small.jpg"/>
          <p:cNvPicPr>
            <a:picLocks noChangeAspect="1"/>
          </p:cNvPicPr>
          <p:nvPr/>
        </p:nvPicPr>
        <p:blipFill>
          <a:blip r:embed="rId8" cstate="print"/>
          <a:srcRect/>
          <a:stretch>
            <a:fillRect/>
          </a:stretch>
        </p:blipFill>
        <p:spPr bwMode="auto">
          <a:xfrm>
            <a:off x="5094288" y="3762375"/>
            <a:ext cx="1714500" cy="1371600"/>
          </a:xfrm>
          <a:prstGeom prst="rect">
            <a:avLst/>
          </a:prstGeom>
          <a:noFill/>
          <a:ln w="9525">
            <a:noFill/>
            <a:miter lim="800000"/>
            <a:headEnd/>
            <a:tailEnd/>
          </a:ln>
        </p:spPr>
      </p:pic>
      <p:pic>
        <p:nvPicPr>
          <p:cNvPr id="13" name="Picture 12" descr="tp575280_fp_006_small.jpg"/>
          <p:cNvPicPr>
            <a:picLocks noChangeAspect="1"/>
          </p:cNvPicPr>
          <p:nvPr/>
        </p:nvPicPr>
        <p:blipFill>
          <a:blip r:embed="rId9" cstate="print"/>
          <a:srcRect/>
          <a:stretch>
            <a:fillRect/>
          </a:stretch>
        </p:blipFill>
        <p:spPr bwMode="auto">
          <a:xfrm>
            <a:off x="6881813" y="5216525"/>
            <a:ext cx="1714500" cy="1371600"/>
          </a:xfrm>
          <a:prstGeom prst="rect">
            <a:avLst/>
          </a:prstGeom>
          <a:noFill/>
          <a:ln w="9525">
            <a:noFill/>
            <a:miter lim="800000"/>
            <a:headEnd/>
            <a:tailEnd/>
          </a:ln>
        </p:spPr>
      </p:pic>
      <p:pic>
        <p:nvPicPr>
          <p:cNvPr id="14" name="Picture 13" descr="tp575280_fp_007_small.jpg"/>
          <p:cNvPicPr>
            <a:picLocks noChangeAspect="1"/>
          </p:cNvPicPr>
          <p:nvPr/>
        </p:nvPicPr>
        <p:blipFill>
          <a:blip r:embed="rId10" cstate="print"/>
          <a:srcRect/>
          <a:stretch>
            <a:fillRect/>
          </a:stretch>
        </p:blipFill>
        <p:spPr bwMode="auto">
          <a:xfrm>
            <a:off x="6881813" y="3756025"/>
            <a:ext cx="1714500" cy="1371600"/>
          </a:xfrm>
          <a:prstGeom prst="rect">
            <a:avLst/>
          </a:prstGeom>
          <a:noFill/>
          <a:ln w="9525">
            <a:noFill/>
            <a:miter lim="800000"/>
            <a:headEnd/>
            <a:tailEnd/>
          </a:ln>
        </p:spPr>
      </p:pic>
      <p:pic>
        <p:nvPicPr>
          <p:cNvPr id="52237" name="Picture 14" descr="tp575280_qzo_000.jpg"/>
          <p:cNvPicPr>
            <a:picLocks noChangeAspect="1"/>
          </p:cNvPicPr>
          <p:nvPr/>
        </p:nvPicPr>
        <p:blipFill>
          <a:blip r:embed="rId11" cstate="print"/>
          <a:srcRect/>
          <a:stretch>
            <a:fillRect/>
          </a:stretch>
        </p:blipFill>
        <p:spPr bwMode="auto">
          <a:xfrm>
            <a:off x="9852025" y="0"/>
            <a:ext cx="819150" cy="2276475"/>
          </a:xfrm>
          <a:prstGeom prst="rect">
            <a:avLst/>
          </a:prstGeom>
          <a:noFill/>
          <a:ln w="9525">
            <a:noFill/>
            <a:miter lim="800000"/>
            <a:headEnd/>
            <a:tailEnd/>
          </a:ln>
        </p:spPr>
      </p:pic>
      <p:pic>
        <p:nvPicPr>
          <p:cNvPr id="52238" name="Picture 15" descr="tp575280_zo_002_small.jpg"/>
          <p:cNvPicPr>
            <a:picLocks noChangeAspect="1"/>
          </p:cNvPicPr>
          <p:nvPr/>
        </p:nvPicPr>
        <p:blipFill>
          <a:blip r:embed="rId12" cstate="print"/>
          <a:srcRect/>
          <a:stretch>
            <a:fillRect/>
          </a:stretch>
        </p:blipFill>
        <p:spPr bwMode="auto">
          <a:xfrm>
            <a:off x="14717713" y="2432050"/>
            <a:ext cx="1905000" cy="2768600"/>
          </a:xfrm>
          <a:prstGeom prst="rect">
            <a:avLst/>
          </a:prstGeom>
          <a:noFill/>
          <a:ln w="9525">
            <a:noFill/>
            <a:miter lim="800000"/>
            <a:headEnd/>
            <a:tailEnd/>
          </a:ln>
        </p:spPr>
      </p:pic>
      <p:pic>
        <p:nvPicPr>
          <p:cNvPr id="52239" name="Picture 16" descr="tp575280_zo_003_small.jpg"/>
          <p:cNvPicPr>
            <a:picLocks noChangeAspect="1"/>
          </p:cNvPicPr>
          <p:nvPr/>
        </p:nvPicPr>
        <p:blipFill>
          <a:blip r:embed="rId13" cstate="print"/>
          <a:srcRect/>
          <a:stretch>
            <a:fillRect/>
          </a:stretch>
        </p:blipFill>
        <p:spPr bwMode="auto">
          <a:xfrm>
            <a:off x="14258925" y="2728913"/>
            <a:ext cx="1905000" cy="2184400"/>
          </a:xfrm>
          <a:prstGeom prst="rect">
            <a:avLst/>
          </a:prstGeom>
          <a:noFill/>
          <a:ln w="9525">
            <a:noFill/>
            <a:miter lim="800000"/>
            <a:headEnd/>
            <a:tailEnd/>
          </a:ln>
        </p:spPr>
      </p:pic>
      <p:pic>
        <p:nvPicPr>
          <p:cNvPr id="52240" name="Picture 17" descr="tp575280_zo_004_small.jpg"/>
          <p:cNvPicPr>
            <a:picLocks noChangeAspect="1"/>
          </p:cNvPicPr>
          <p:nvPr/>
        </p:nvPicPr>
        <p:blipFill>
          <a:blip r:embed="rId14" cstate="print"/>
          <a:srcRect/>
          <a:stretch>
            <a:fillRect/>
          </a:stretch>
        </p:blipFill>
        <p:spPr bwMode="auto">
          <a:xfrm>
            <a:off x="11520488" y="3813175"/>
            <a:ext cx="1905000" cy="4089400"/>
          </a:xfrm>
          <a:prstGeom prst="rect">
            <a:avLst/>
          </a:prstGeom>
          <a:noFill/>
          <a:ln w="9525">
            <a:noFill/>
            <a:miter lim="800000"/>
            <a:headEnd/>
            <a:tailEnd/>
          </a:ln>
        </p:spPr>
      </p:pic>
      <p:pic>
        <p:nvPicPr>
          <p:cNvPr id="52241" name="Picture 18" descr="tp575280_zo_005_small.jpg"/>
          <p:cNvPicPr>
            <a:picLocks noChangeAspect="1"/>
          </p:cNvPicPr>
          <p:nvPr/>
        </p:nvPicPr>
        <p:blipFill>
          <a:blip r:embed="rId15" cstate="print"/>
          <a:srcRect/>
          <a:stretch>
            <a:fillRect/>
          </a:stretch>
        </p:blipFill>
        <p:spPr bwMode="auto">
          <a:xfrm>
            <a:off x="14152563" y="1778000"/>
            <a:ext cx="1905000" cy="2540000"/>
          </a:xfrm>
          <a:prstGeom prst="rect">
            <a:avLst/>
          </a:prstGeom>
          <a:noFill/>
          <a:ln w="9525">
            <a:noFill/>
            <a:miter lim="800000"/>
            <a:headEnd/>
            <a:tailEnd/>
          </a:ln>
        </p:spPr>
      </p:pic>
      <p:pic>
        <p:nvPicPr>
          <p:cNvPr id="52242" name="Picture 19" descr="tp575280_zo_006_small.jpg"/>
          <p:cNvPicPr>
            <a:picLocks noChangeAspect="1"/>
          </p:cNvPicPr>
          <p:nvPr/>
        </p:nvPicPr>
        <p:blipFill>
          <a:blip r:embed="rId16" cstate="print"/>
          <a:srcRect/>
          <a:stretch>
            <a:fillRect/>
          </a:stretch>
        </p:blipFill>
        <p:spPr bwMode="auto">
          <a:xfrm>
            <a:off x="13373100" y="-219075"/>
            <a:ext cx="1905000" cy="2247900"/>
          </a:xfrm>
          <a:prstGeom prst="rect">
            <a:avLst/>
          </a:prstGeom>
          <a:noFill/>
          <a:ln w="9525">
            <a:noFill/>
            <a:miter lim="800000"/>
            <a:headEnd/>
            <a:tailEnd/>
          </a:ln>
        </p:spPr>
      </p:pic>
      <p:pic>
        <p:nvPicPr>
          <p:cNvPr id="52243" name="Picture 20" descr="tp575280_zo_007_small.jpg"/>
          <p:cNvPicPr>
            <a:picLocks noChangeAspect="1"/>
          </p:cNvPicPr>
          <p:nvPr/>
        </p:nvPicPr>
        <p:blipFill>
          <a:blip r:embed="rId17" cstate="print"/>
          <a:srcRect/>
          <a:stretch>
            <a:fillRect/>
          </a:stretch>
        </p:blipFill>
        <p:spPr bwMode="auto">
          <a:xfrm>
            <a:off x="11288713" y="-185738"/>
            <a:ext cx="1905000" cy="2857501"/>
          </a:xfrm>
          <a:prstGeom prst="rect">
            <a:avLst/>
          </a:prstGeom>
          <a:noFill/>
          <a:ln w="9525">
            <a:noFill/>
            <a:miter lim="800000"/>
            <a:headEnd/>
            <a:tailEnd/>
          </a:ln>
        </p:spPr>
      </p:pic>
      <p:sp>
        <p:nvSpPr>
          <p:cNvPr id="52244" name="TextBox 27"/>
          <p:cNvSpPr txBox="1">
            <a:spLocks noChangeArrowheads="1"/>
          </p:cNvSpPr>
          <p:nvPr/>
        </p:nvSpPr>
        <p:spPr bwMode="auto">
          <a:xfrm>
            <a:off x="7764463" y="812800"/>
            <a:ext cx="1219200" cy="708025"/>
          </a:xfrm>
          <a:prstGeom prst="rect">
            <a:avLst/>
          </a:prstGeom>
          <a:noFill/>
          <a:ln w="9525">
            <a:noFill/>
            <a:miter lim="800000"/>
            <a:headEnd/>
            <a:tailEnd/>
          </a:ln>
        </p:spPr>
        <p:txBody>
          <a:bodyPr>
            <a:spAutoFit/>
          </a:bodyPr>
          <a:lstStyle/>
          <a:p>
            <a:r>
              <a:rPr lang="en-US"/>
              <a:t>Query region</a:t>
            </a:r>
          </a:p>
        </p:txBody>
      </p:sp>
      <p:sp>
        <p:nvSpPr>
          <p:cNvPr id="29" name="Down Arrow 28"/>
          <p:cNvSpPr>
            <a:spLocks noChangeArrowheads="1"/>
          </p:cNvSpPr>
          <p:nvPr/>
        </p:nvSpPr>
        <p:spPr bwMode="auto">
          <a:xfrm>
            <a:off x="6618288" y="1916113"/>
            <a:ext cx="276225" cy="420687"/>
          </a:xfrm>
          <a:prstGeom prst="downArrow">
            <a:avLst>
              <a:gd name="adj1" fmla="val 50000"/>
              <a:gd name="adj2" fmla="val 49892"/>
            </a:avLst>
          </a:prstGeom>
          <a:solidFill>
            <a:schemeClr val="bg1"/>
          </a:solidFill>
          <a:ln w="12700" cap="sq" algn="ctr">
            <a:solidFill>
              <a:schemeClr val="bg2"/>
            </a:solidFill>
            <a:round/>
            <a:headEnd type="none" w="sm" len="sm"/>
            <a:tailEnd type="none" w="sm" len="sm"/>
          </a:ln>
        </p:spPr>
        <p:txBody>
          <a:bodyPr wrap="none" lIns="90000" tIns="46800" rIns="90000" bIns="46800">
            <a:spAutoFit/>
          </a:bodyPr>
          <a:lstStyle/>
          <a:p>
            <a:endParaRPr lang="de-DE"/>
          </a:p>
        </p:txBody>
      </p:sp>
      <p:sp>
        <p:nvSpPr>
          <p:cNvPr id="30" name="TextBox 29"/>
          <p:cNvSpPr txBox="1">
            <a:spLocks noChangeArrowheads="1"/>
          </p:cNvSpPr>
          <p:nvPr/>
        </p:nvSpPr>
        <p:spPr bwMode="auto">
          <a:xfrm rot="5400000">
            <a:off x="7417594" y="4463257"/>
            <a:ext cx="2763837" cy="400050"/>
          </a:xfrm>
          <a:prstGeom prst="rect">
            <a:avLst/>
          </a:prstGeom>
          <a:noFill/>
          <a:ln w="9525">
            <a:noFill/>
            <a:miter lim="800000"/>
            <a:headEnd/>
            <a:tailEnd/>
          </a:ln>
        </p:spPr>
        <p:txBody>
          <a:bodyPr>
            <a:spAutoFit/>
          </a:bodyPr>
          <a:lstStyle/>
          <a:p>
            <a:r>
              <a:rPr lang="en-US"/>
              <a:t>Retrieved frames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9" grpId="0" animBg="1"/>
      <p:bldP spid="3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a:t>
            </a:r>
            <a:endParaRPr lang="en-US" dirty="0"/>
          </a:p>
        </p:txBody>
      </p:sp>
      <p:sp>
        <p:nvSpPr>
          <p:cNvPr id="3" name="Content Placeholder 2"/>
          <p:cNvSpPr>
            <a:spLocks noGrp="1"/>
          </p:cNvSpPr>
          <p:nvPr>
            <p:ph idx="1"/>
          </p:nvPr>
        </p:nvSpPr>
        <p:spPr/>
        <p:txBody>
          <a:bodyPr/>
          <a:lstStyle/>
          <a:p>
            <a:pPr>
              <a:buNone/>
            </a:pPr>
            <a:r>
              <a:rPr lang="en-US" dirty="0" smtClean="0"/>
              <a:t>	How to quickly find images in a large database that match a given image region?</a:t>
            </a:r>
            <a:endParaRPr lang="en-US" dirty="0"/>
          </a:p>
        </p:txBody>
      </p:sp>
      <p:pic>
        <p:nvPicPr>
          <p:cNvPr id="4" name="Picture 2"/>
          <p:cNvPicPr>
            <a:picLocks noChangeAspect="1" noChangeArrowheads="1"/>
          </p:cNvPicPr>
          <p:nvPr/>
        </p:nvPicPr>
        <p:blipFill>
          <a:blip r:embed="rId2" cstate="print"/>
          <a:srcRect l="2823" t="-508" r="85668" b="71546"/>
          <a:stretch>
            <a:fillRect/>
          </a:stretch>
        </p:blipFill>
        <p:spPr bwMode="auto">
          <a:xfrm>
            <a:off x="228600" y="3048000"/>
            <a:ext cx="2057400" cy="2501798"/>
          </a:xfrm>
          <a:prstGeom prst="rect">
            <a:avLst/>
          </a:prstGeom>
          <a:noFill/>
          <a:ln w="12700" cap="sq">
            <a:noFill/>
            <a:miter lim="800000"/>
            <a:headEnd type="none" w="sm" len="sm"/>
            <a:tailEnd type="none" w="sm" len="sm"/>
          </a:ln>
        </p:spPr>
      </p:pic>
      <p:pic>
        <p:nvPicPr>
          <p:cNvPr id="5" name="Picture 2"/>
          <p:cNvPicPr>
            <a:picLocks noChangeAspect="1" noChangeArrowheads="1"/>
          </p:cNvPicPr>
          <p:nvPr/>
        </p:nvPicPr>
        <p:blipFill>
          <a:blip r:embed="rId2" cstate="print"/>
          <a:srcRect l="51436" t="-508" r="13885" b="71546"/>
          <a:stretch>
            <a:fillRect/>
          </a:stretch>
        </p:blipFill>
        <p:spPr bwMode="auto">
          <a:xfrm>
            <a:off x="2971800" y="1981200"/>
            <a:ext cx="5562600" cy="2244731"/>
          </a:xfrm>
          <a:prstGeom prst="rect">
            <a:avLst/>
          </a:prstGeom>
          <a:noFill/>
          <a:ln w="12700" cap="sq">
            <a:noFill/>
            <a:miter lim="800000"/>
            <a:headEnd type="none" w="sm" len="sm"/>
            <a:tailEnd type="none" w="sm" len="sm"/>
          </a:ln>
        </p:spPr>
      </p:pic>
      <p:pic>
        <p:nvPicPr>
          <p:cNvPr id="6" name="Picture 2"/>
          <p:cNvPicPr>
            <a:picLocks noChangeAspect="1" noChangeArrowheads="1"/>
          </p:cNvPicPr>
          <p:nvPr/>
        </p:nvPicPr>
        <p:blipFill>
          <a:blip r:embed="rId2" cstate="print"/>
          <a:srcRect l="16081" t="-508" r="48564" b="71546"/>
          <a:stretch>
            <a:fillRect/>
          </a:stretch>
        </p:blipFill>
        <p:spPr bwMode="auto">
          <a:xfrm>
            <a:off x="2971800" y="4343400"/>
            <a:ext cx="5775158" cy="2286000"/>
          </a:xfrm>
          <a:prstGeom prst="rect">
            <a:avLst/>
          </a:prstGeom>
          <a:noFill/>
          <a:ln w="12700" cap="sq">
            <a:noFill/>
            <a:miter lim="800000"/>
            <a:headEnd type="none" w="sm" len="sm"/>
            <a:tailEnd type="none" w="sm" len="sm"/>
          </a:ln>
        </p:spPr>
      </p:pic>
      <p:sp>
        <p:nvSpPr>
          <p:cNvPr id="7" name="Right Arrow 6"/>
          <p:cNvSpPr/>
          <p:nvPr/>
        </p:nvSpPr>
        <p:spPr>
          <a:xfrm>
            <a:off x="2590800" y="4267200"/>
            <a:ext cx="4572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Uses of Interest Points</a:t>
            </a:r>
            <a:endParaRPr lang="en-US" dirty="0"/>
          </a:p>
        </p:txBody>
      </p:sp>
      <p:sp>
        <p:nvSpPr>
          <p:cNvPr id="3" name="Content Placeholder 2"/>
          <p:cNvSpPr>
            <a:spLocks noGrp="1"/>
          </p:cNvSpPr>
          <p:nvPr>
            <p:ph idx="1"/>
          </p:nvPr>
        </p:nvSpPr>
        <p:spPr>
          <a:xfrm>
            <a:off x="457200" y="990600"/>
            <a:ext cx="8382000" cy="5135563"/>
          </a:xfrm>
        </p:spPr>
        <p:txBody>
          <a:bodyPr>
            <a:normAutofit/>
          </a:bodyPr>
          <a:lstStyle/>
          <a:p>
            <a:r>
              <a:rPr lang="en-US" sz="2800" dirty="0" smtClean="0"/>
              <a:t>Interest points can be detected reliably in different images at the same 3D location</a:t>
            </a:r>
          </a:p>
          <a:p>
            <a:pPr lvl="1"/>
            <a:r>
              <a:rPr lang="en-US" sz="2400" dirty="0" smtClean="0"/>
              <a:t>DOG interest points are localized in x, y, scale</a:t>
            </a:r>
          </a:p>
          <a:p>
            <a:endParaRPr lang="en-US" sz="2800" dirty="0" smtClean="0"/>
          </a:p>
          <a:p>
            <a:r>
              <a:rPr lang="en-US" sz="2800" dirty="0" smtClean="0"/>
              <a:t>SIFT is robust to rotation and small deformation</a:t>
            </a:r>
          </a:p>
          <a:p>
            <a:endParaRPr lang="en-US" sz="2800" dirty="0" smtClean="0"/>
          </a:p>
          <a:p>
            <a:r>
              <a:rPr lang="en-US" sz="2800" dirty="0" smtClean="0"/>
              <a:t>Interest points provide correspondence</a:t>
            </a:r>
          </a:p>
          <a:p>
            <a:pPr lvl="1"/>
            <a:r>
              <a:rPr lang="en-US" sz="2400" dirty="0" smtClean="0"/>
              <a:t>For image stitching</a:t>
            </a:r>
          </a:p>
          <a:p>
            <a:pPr lvl="1"/>
            <a:r>
              <a:rPr lang="en-US" sz="2400" dirty="0" smtClean="0"/>
              <a:t>For defining coordinate frames for object insertion</a:t>
            </a:r>
          </a:p>
          <a:p>
            <a:pPr lvl="1"/>
            <a:r>
              <a:rPr lang="en-US" sz="2400" dirty="0" smtClean="0"/>
              <a:t>For object recognition and retrieval</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Coming up…</a:t>
            </a:r>
            <a:endParaRPr lang="en-US" dirty="0"/>
          </a:p>
        </p:txBody>
      </p:sp>
      <p:sp>
        <p:nvSpPr>
          <p:cNvPr id="3" name="Content Placeholder 2"/>
          <p:cNvSpPr>
            <a:spLocks noGrp="1"/>
          </p:cNvSpPr>
          <p:nvPr>
            <p:ph idx="1"/>
          </p:nvPr>
        </p:nvSpPr>
        <p:spPr/>
        <p:txBody>
          <a:bodyPr>
            <a:normAutofit lnSpcReduction="10000"/>
          </a:bodyPr>
          <a:lstStyle/>
          <a:p>
            <a:r>
              <a:rPr lang="en-US" dirty="0"/>
              <a:t>Now: vote for project 3 favorites </a:t>
            </a:r>
          </a:p>
          <a:p>
            <a:pPr lvl="1"/>
            <a:r>
              <a:rPr lang="en-US" dirty="0"/>
              <a:t>Will go over </a:t>
            </a:r>
            <a:r>
              <a:rPr lang="en-US" dirty="0" err="1"/>
              <a:t>faves</a:t>
            </a:r>
            <a:r>
              <a:rPr lang="en-US" dirty="0"/>
              <a:t> on Thurs</a:t>
            </a:r>
          </a:p>
          <a:p>
            <a:pPr marL="0" indent="0">
              <a:buNone/>
            </a:pPr>
            <a:endParaRPr lang="en-US" dirty="0"/>
          </a:p>
          <a:p>
            <a:r>
              <a:rPr lang="en-US" dirty="0" smtClean="0"/>
              <a:t>Opportunities </a:t>
            </a:r>
            <a:r>
              <a:rPr lang="en-US" dirty="0" smtClean="0"/>
              <a:t>of scale: stuff you can do with millions of images</a:t>
            </a:r>
          </a:p>
          <a:p>
            <a:pPr lvl="1"/>
            <a:r>
              <a:rPr lang="en-US" dirty="0" smtClean="0"/>
              <a:t>Texture synthesis of large regions</a:t>
            </a:r>
          </a:p>
          <a:p>
            <a:pPr lvl="1"/>
            <a:r>
              <a:rPr lang="en-US" dirty="0" smtClean="0"/>
              <a:t>Recover GPS coordinates</a:t>
            </a:r>
          </a:p>
          <a:p>
            <a:pPr lvl="1"/>
            <a:r>
              <a:rPr lang="en-US" dirty="0" smtClean="0"/>
              <a:t>Etc.</a:t>
            </a:r>
          </a:p>
          <a:p>
            <a:pPr lvl="1"/>
            <a:endParaRPr lang="en-US" dirty="0"/>
          </a:p>
          <a:p>
            <a:r>
              <a:rPr lang="en-US" dirty="0" smtClean="0"/>
              <a:t>Midterm review on </a:t>
            </a:r>
            <a:r>
              <a:rPr lang="en-US" dirty="0" smtClean="0"/>
              <a:t>next Tuesday</a:t>
            </a:r>
            <a:endParaRPr lang="en-US" dirty="0" smtClean="0"/>
          </a:p>
          <a:p>
            <a:endParaRPr lang="en-US" dirty="0"/>
          </a:p>
        </p:txBody>
      </p:sp>
    </p:spTree>
    <p:extLst>
      <p:ext uri="{BB962C8B-B14F-4D97-AF65-F5344CB8AC3E}">
        <p14:creationId xmlns:p14="http://schemas.microsoft.com/office/powerpoint/2010/main" val="21858725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2070" name="Picture 6" descr="http://www.anthromodernity.com/wp-content/uploads/maneki-neko.jpg"/>
          <p:cNvPicPr>
            <a:picLocks noChangeAspect="1" noChangeArrowheads="1"/>
          </p:cNvPicPr>
          <p:nvPr/>
        </p:nvPicPr>
        <p:blipFill>
          <a:blip r:embed="rId2" cstate="print"/>
          <a:srcRect/>
          <a:stretch>
            <a:fillRect/>
          </a:stretch>
        </p:blipFill>
        <p:spPr bwMode="auto">
          <a:xfrm>
            <a:off x="7635240" y="3429000"/>
            <a:ext cx="1508760" cy="2057400"/>
          </a:xfrm>
          <a:prstGeom prst="rect">
            <a:avLst/>
          </a:prstGeom>
          <a:noFill/>
        </p:spPr>
      </p:pic>
      <p:pic>
        <p:nvPicPr>
          <p:cNvPr id="112" name="Picture 7" descr="115_1558"/>
          <p:cNvPicPr>
            <a:picLocks noChangeAspect="1" noChangeArrowheads="1"/>
          </p:cNvPicPr>
          <p:nvPr/>
        </p:nvPicPr>
        <p:blipFill>
          <a:blip r:embed="rId3" cstate="print"/>
          <a:srcRect/>
          <a:stretch>
            <a:fillRect/>
          </a:stretch>
        </p:blipFill>
        <p:spPr bwMode="auto">
          <a:xfrm>
            <a:off x="5577840" y="4191000"/>
            <a:ext cx="2668538" cy="2003425"/>
          </a:xfrm>
          <a:prstGeom prst="rect">
            <a:avLst/>
          </a:prstGeom>
          <a:noFill/>
          <a:ln w="9525">
            <a:noFill/>
            <a:miter lim="800000"/>
            <a:headEnd/>
            <a:tailEnd/>
          </a:ln>
        </p:spPr>
      </p:pic>
      <p:pic>
        <p:nvPicPr>
          <p:cNvPr id="111" name="Picture 6" descr="115_1538"/>
          <p:cNvPicPr>
            <a:picLocks noChangeAspect="1" noChangeArrowheads="1"/>
          </p:cNvPicPr>
          <p:nvPr/>
        </p:nvPicPr>
        <p:blipFill>
          <a:blip r:embed="rId4" cstate="print"/>
          <a:srcRect/>
          <a:stretch>
            <a:fillRect/>
          </a:stretch>
        </p:blipFill>
        <p:spPr bwMode="auto">
          <a:xfrm rot="5400000">
            <a:off x="4534243" y="3253397"/>
            <a:ext cx="2263058" cy="1699865"/>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Let’s start with interest points</a:t>
            </a:r>
            <a:endParaRPr lang="en-US" dirty="0"/>
          </a:p>
        </p:txBody>
      </p:sp>
      <p:grpSp>
        <p:nvGrpSpPr>
          <p:cNvPr id="75" name="Group 74"/>
          <p:cNvGrpSpPr/>
          <p:nvPr/>
        </p:nvGrpSpPr>
        <p:grpSpPr>
          <a:xfrm>
            <a:off x="1066800" y="1981200"/>
            <a:ext cx="2141538" cy="2081984"/>
            <a:chOff x="1828987" y="2437924"/>
            <a:chExt cx="2141538" cy="2081984"/>
          </a:xfrm>
        </p:grpSpPr>
        <p:pic>
          <p:nvPicPr>
            <p:cNvPr id="34" name="Picture 5" descr="obj14__0"/>
            <p:cNvPicPr>
              <a:picLocks noChangeAspect="1" noChangeArrowheads="1"/>
            </p:cNvPicPr>
            <p:nvPr/>
          </p:nvPicPr>
          <p:blipFill>
            <a:blip r:embed="rId5" cstate="print"/>
            <a:srcRect/>
            <a:stretch>
              <a:fillRect/>
            </a:stretch>
          </p:blipFill>
          <p:spPr bwMode="auto">
            <a:xfrm>
              <a:off x="1828987" y="2491083"/>
              <a:ext cx="2141538" cy="2028825"/>
            </a:xfrm>
            <a:prstGeom prst="rect">
              <a:avLst/>
            </a:prstGeom>
            <a:noFill/>
            <a:ln w="9525">
              <a:solidFill>
                <a:schemeClr val="accent5">
                  <a:lumMod val="60000"/>
                  <a:lumOff val="40000"/>
                </a:schemeClr>
              </a:solidFill>
              <a:miter lim="800000"/>
              <a:headEnd/>
              <a:tailEnd/>
            </a:ln>
          </p:spPr>
        </p:pic>
        <p:grpSp>
          <p:nvGrpSpPr>
            <p:cNvPr id="62" name="Group 61"/>
            <p:cNvGrpSpPr/>
            <p:nvPr/>
          </p:nvGrpSpPr>
          <p:grpSpPr>
            <a:xfrm rot="940178">
              <a:off x="2102604" y="2590800"/>
              <a:ext cx="457200" cy="457200"/>
              <a:chOff x="2102604" y="2590800"/>
              <a:chExt cx="457200" cy="457200"/>
            </a:xfrm>
          </p:grpSpPr>
          <p:sp>
            <p:nvSpPr>
              <p:cNvPr id="59" name="Oval 58"/>
              <p:cNvSpPr/>
              <p:nvPr/>
            </p:nvSpPr>
            <p:spPr>
              <a:xfrm>
                <a:off x="2102604" y="2590800"/>
                <a:ext cx="457200" cy="4572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1" name="Straight Arrow Connector 60"/>
              <p:cNvCxnSpPr>
                <a:endCxn id="59" idx="0"/>
              </p:cNvCxnSpPr>
              <p:nvPr/>
            </p:nvCxnSpPr>
            <p:spPr>
              <a:xfrm rot="10800000">
                <a:off x="2331204" y="2590800"/>
                <a:ext cx="2624" cy="277036"/>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rot="20789174">
              <a:off x="3039177" y="2437924"/>
              <a:ext cx="579789" cy="645352"/>
              <a:chOff x="2102604" y="2590800"/>
              <a:chExt cx="457200" cy="457200"/>
            </a:xfrm>
          </p:grpSpPr>
          <p:sp>
            <p:nvSpPr>
              <p:cNvPr id="64" name="Oval 63"/>
              <p:cNvSpPr/>
              <p:nvPr/>
            </p:nvSpPr>
            <p:spPr>
              <a:xfrm>
                <a:off x="2102604" y="2590800"/>
                <a:ext cx="4572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5" name="Straight Arrow Connector 64"/>
              <p:cNvCxnSpPr>
                <a:endCxn id="64" idx="0"/>
              </p:cNvCxnSpPr>
              <p:nvPr/>
            </p:nvCxnSpPr>
            <p:spPr>
              <a:xfrm rot="10800000">
                <a:off x="2331204" y="2590800"/>
                <a:ext cx="2624" cy="27703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66" name="Group 65"/>
            <p:cNvGrpSpPr/>
            <p:nvPr/>
          </p:nvGrpSpPr>
          <p:grpSpPr>
            <a:xfrm rot="7787505">
              <a:off x="2380422" y="2903578"/>
              <a:ext cx="582847" cy="553535"/>
              <a:chOff x="2102604" y="2590800"/>
              <a:chExt cx="457200" cy="457200"/>
            </a:xfrm>
          </p:grpSpPr>
          <p:sp>
            <p:nvSpPr>
              <p:cNvPr id="67" name="Oval 66"/>
              <p:cNvSpPr/>
              <p:nvPr/>
            </p:nvSpPr>
            <p:spPr>
              <a:xfrm>
                <a:off x="2102604" y="2590800"/>
                <a:ext cx="457200" cy="4572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8" name="Straight Arrow Connector 67"/>
              <p:cNvCxnSpPr>
                <a:endCxn id="67" idx="0"/>
              </p:cNvCxnSpPr>
              <p:nvPr/>
            </p:nvCxnSpPr>
            <p:spPr>
              <a:xfrm rot="10800000">
                <a:off x="2331204" y="2590800"/>
                <a:ext cx="2624" cy="277036"/>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grpSp>
          <p:nvGrpSpPr>
            <p:cNvPr id="69" name="Group 68"/>
            <p:cNvGrpSpPr/>
            <p:nvPr/>
          </p:nvGrpSpPr>
          <p:grpSpPr>
            <a:xfrm rot="10071139">
              <a:off x="2303154" y="3598555"/>
              <a:ext cx="457200" cy="457200"/>
              <a:chOff x="2102604" y="2590800"/>
              <a:chExt cx="457200" cy="457200"/>
            </a:xfrm>
          </p:grpSpPr>
          <p:sp>
            <p:nvSpPr>
              <p:cNvPr id="70" name="Oval 69"/>
              <p:cNvSpPr/>
              <p:nvPr/>
            </p:nvSpPr>
            <p:spPr>
              <a:xfrm>
                <a:off x="2102604" y="2590800"/>
                <a:ext cx="457200" cy="457200"/>
              </a:xfrm>
              <a:prstGeom prst="ellips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1" name="Straight Arrow Connector 70"/>
              <p:cNvCxnSpPr>
                <a:endCxn id="70" idx="0"/>
              </p:cNvCxnSpPr>
              <p:nvPr/>
            </p:nvCxnSpPr>
            <p:spPr>
              <a:xfrm rot="10800000">
                <a:off x="2331204" y="2590800"/>
                <a:ext cx="2624" cy="277036"/>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grpSp>
        <p:grpSp>
          <p:nvGrpSpPr>
            <p:cNvPr id="72" name="Group 71"/>
            <p:cNvGrpSpPr/>
            <p:nvPr/>
          </p:nvGrpSpPr>
          <p:grpSpPr>
            <a:xfrm rot="10800000">
              <a:off x="3213680" y="3243386"/>
              <a:ext cx="457200" cy="457200"/>
              <a:chOff x="2102604" y="2590800"/>
              <a:chExt cx="457200" cy="457200"/>
            </a:xfrm>
          </p:grpSpPr>
          <p:sp>
            <p:nvSpPr>
              <p:cNvPr id="73" name="Oval 72"/>
              <p:cNvSpPr/>
              <p:nvPr/>
            </p:nvSpPr>
            <p:spPr>
              <a:xfrm>
                <a:off x="2102604" y="2590800"/>
                <a:ext cx="457200" cy="457200"/>
              </a:xfrm>
              <a:prstGeom prst="ellipse">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4" name="Straight Arrow Connector 73"/>
              <p:cNvCxnSpPr>
                <a:endCxn id="73" idx="0"/>
              </p:cNvCxnSpPr>
              <p:nvPr/>
            </p:nvCxnSpPr>
            <p:spPr>
              <a:xfrm rot="10800000">
                <a:off x="2331204" y="2590800"/>
                <a:ext cx="2624" cy="277036"/>
              </a:xfrm>
              <a:prstGeom prst="straightConnector1">
                <a:avLst/>
              </a:prstGeom>
              <a:ln w="38100">
                <a:solidFill>
                  <a:schemeClr val="accent5">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grpSp>
      </p:grpSp>
      <p:grpSp>
        <p:nvGrpSpPr>
          <p:cNvPr id="94" name="Group 93"/>
          <p:cNvGrpSpPr>
            <a:grpSpLocks noChangeAspect="1"/>
          </p:cNvGrpSpPr>
          <p:nvPr/>
        </p:nvGrpSpPr>
        <p:grpSpPr>
          <a:xfrm rot="3358200">
            <a:off x="6122498" y="2182750"/>
            <a:ext cx="2147438" cy="2087720"/>
            <a:chOff x="1828987" y="2437924"/>
            <a:chExt cx="2141538" cy="2081984"/>
          </a:xfrm>
        </p:grpSpPr>
        <p:pic>
          <p:nvPicPr>
            <p:cNvPr id="95" name="Picture 5" descr="obj14__0"/>
            <p:cNvPicPr>
              <a:picLocks noChangeAspect="1" noChangeArrowheads="1"/>
            </p:cNvPicPr>
            <p:nvPr/>
          </p:nvPicPr>
          <p:blipFill>
            <a:blip r:embed="rId5" cstate="print"/>
            <a:srcRect/>
            <a:stretch>
              <a:fillRect/>
            </a:stretch>
          </p:blipFill>
          <p:spPr bwMode="auto">
            <a:xfrm>
              <a:off x="1828987" y="2491083"/>
              <a:ext cx="2141538" cy="2028825"/>
            </a:xfrm>
            <a:prstGeom prst="rect">
              <a:avLst/>
            </a:prstGeom>
            <a:noFill/>
            <a:ln w="9525">
              <a:solidFill>
                <a:schemeClr val="accent5">
                  <a:lumMod val="60000"/>
                  <a:lumOff val="40000"/>
                </a:schemeClr>
              </a:solidFill>
              <a:miter lim="800000"/>
              <a:headEnd/>
              <a:tailEnd/>
            </a:ln>
          </p:spPr>
        </p:pic>
        <p:grpSp>
          <p:nvGrpSpPr>
            <p:cNvPr id="96" name="Group 61"/>
            <p:cNvGrpSpPr/>
            <p:nvPr/>
          </p:nvGrpSpPr>
          <p:grpSpPr>
            <a:xfrm rot="940178">
              <a:off x="2102604" y="2590800"/>
              <a:ext cx="457200" cy="457200"/>
              <a:chOff x="2102604" y="2590800"/>
              <a:chExt cx="457200" cy="457200"/>
            </a:xfrm>
          </p:grpSpPr>
          <p:sp>
            <p:nvSpPr>
              <p:cNvPr id="109" name="Oval 108"/>
              <p:cNvSpPr/>
              <p:nvPr/>
            </p:nvSpPr>
            <p:spPr>
              <a:xfrm>
                <a:off x="2102604" y="2590800"/>
                <a:ext cx="457200" cy="4572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0" name="Straight Arrow Connector 109"/>
              <p:cNvCxnSpPr>
                <a:endCxn id="109" idx="0"/>
              </p:cNvCxnSpPr>
              <p:nvPr/>
            </p:nvCxnSpPr>
            <p:spPr>
              <a:xfrm rot="10800000">
                <a:off x="2331204" y="2590800"/>
                <a:ext cx="2624" cy="277036"/>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grpSp>
        <p:grpSp>
          <p:nvGrpSpPr>
            <p:cNvPr id="97" name="Group 62"/>
            <p:cNvGrpSpPr/>
            <p:nvPr/>
          </p:nvGrpSpPr>
          <p:grpSpPr>
            <a:xfrm rot="20789174">
              <a:off x="3039177" y="2437924"/>
              <a:ext cx="579789" cy="645352"/>
              <a:chOff x="2102604" y="2590800"/>
              <a:chExt cx="457200" cy="457200"/>
            </a:xfrm>
          </p:grpSpPr>
          <p:sp>
            <p:nvSpPr>
              <p:cNvPr id="107" name="Oval 106"/>
              <p:cNvSpPr/>
              <p:nvPr/>
            </p:nvSpPr>
            <p:spPr>
              <a:xfrm>
                <a:off x="2102604" y="2590800"/>
                <a:ext cx="4572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8" name="Straight Arrow Connector 107"/>
              <p:cNvCxnSpPr>
                <a:endCxn id="107" idx="0"/>
              </p:cNvCxnSpPr>
              <p:nvPr/>
            </p:nvCxnSpPr>
            <p:spPr>
              <a:xfrm rot="10800000">
                <a:off x="2331204" y="2590800"/>
                <a:ext cx="2624" cy="27703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98" name="Group 65"/>
            <p:cNvGrpSpPr/>
            <p:nvPr/>
          </p:nvGrpSpPr>
          <p:grpSpPr>
            <a:xfrm rot="7787505">
              <a:off x="2380422" y="2903578"/>
              <a:ext cx="582847" cy="553535"/>
              <a:chOff x="2102604" y="2590800"/>
              <a:chExt cx="457200" cy="457200"/>
            </a:xfrm>
          </p:grpSpPr>
          <p:sp>
            <p:nvSpPr>
              <p:cNvPr id="105" name="Oval 104"/>
              <p:cNvSpPr/>
              <p:nvPr/>
            </p:nvSpPr>
            <p:spPr>
              <a:xfrm>
                <a:off x="2102604" y="2590800"/>
                <a:ext cx="457200" cy="4572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6" name="Straight Arrow Connector 105"/>
              <p:cNvCxnSpPr>
                <a:endCxn id="105" idx="0"/>
              </p:cNvCxnSpPr>
              <p:nvPr/>
            </p:nvCxnSpPr>
            <p:spPr>
              <a:xfrm rot="10800000">
                <a:off x="2331204" y="2590800"/>
                <a:ext cx="2624" cy="277036"/>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grpSp>
          <p:nvGrpSpPr>
            <p:cNvPr id="99" name="Group 68"/>
            <p:cNvGrpSpPr/>
            <p:nvPr/>
          </p:nvGrpSpPr>
          <p:grpSpPr>
            <a:xfrm rot="10071139">
              <a:off x="2303154" y="3598555"/>
              <a:ext cx="457200" cy="457200"/>
              <a:chOff x="2102604" y="2590800"/>
              <a:chExt cx="457200" cy="457200"/>
            </a:xfrm>
          </p:grpSpPr>
          <p:sp>
            <p:nvSpPr>
              <p:cNvPr id="103" name="Oval 102"/>
              <p:cNvSpPr/>
              <p:nvPr/>
            </p:nvSpPr>
            <p:spPr>
              <a:xfrm>
                <a:off x="2102604" y="2590800"/>
                <a:ext cx="457200" cy="457200"/>
              </a:xfrm>
              <a:prstGeom prst="ellips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4" name="Straight Arrow Connector 103"/>
              <p:cNvCxnSpPr>
                <a:endCxn id="103" idx="0"/>
              </p:cNvCxnSpPr>
              <p:nvPr/>
            </p:nvCxnSpPr>
            <p:spPr>
              <a:xfrm rot="10800000">
                <a:off x="2331204" y="2590800"/>
                <a:ext cx="2624" cy="277036"/>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grpSp>
        <p:grpSp>
          <p:nvGrpSpPr>
            <p:cNvPr id="100" name="Group 71"/>
            <p:cNvGrpSpPr/>
            <p:nvPr/>
          </p:nvGrpSpPr>
          <p:grpSpPr>
            <a:xfrm rot="10800000">
              <a:off x="3213680" y="3243386"/>
              <a:ext cx="457200" cy="457200"/>
              <a:chOff x="2102604" y="2590800"/>
              <a:chExt cx="457200" cy="457200"/>
            </a:xfrm>
          </p:grpSpPr>
          <p:sp>
            <p:nvSpPr>
              <p:cNvPr id="101" name="Oval 100"/>
              <p:cNvSpPr/>
              <p:nvPr/>
            </p:nvSpPr>
            <p:spPr>
              <a:xfrm>
                <a:off x="2102604" y="2590800"/>
                <a:ext cx="457200" cy="457200"/>
              </a:xfrm>
              <a:prstGeom prst="ellipse">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2" name="Straight Arrow Connector 101"/>
              <p:cNvCxnSpPr>
                <a:endCxn id="101" idx="0"/>
              </p:cNvCxnSpPr>
              <p:nvPr/>
            </p:nvCxnSpPr>
            <p:spPr>
              <a:xfrm rot="10800000">
                <a:off x="2331204" y="2590800"/>
                <a:ext cx="2624" cy="277036"/>
              </a:xfrm>
              <a:prstGeom prst="straightConnector1">
                <a:avLst/>
              </a:prstGeom>
              <a:ln w="38100">
                <a:solidFill>
                  <a:schemeClr val="accent5">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grpSp>
      </p:grpSp>
      <p:sp>
        <p:nvSpPr>
          <p:cNvPr id="113" name="TextBox 112"/>
          <p:cNvSpPr txBox="1"/>
          <p:nvPr/>
        </p:nvSpPr>
        <p:spPr>
          <a:xfrm>
            <a:off x="1752600" y="1447800"/>
            <a:ext cx="1074333" cy="461665"/>
          </a:xfrm>
          <a:prstGeom prst="rect">
            <a:avLst/>
          </a:prstGeom>
          <a:noFill/>
        </p:spPr>
        <p:txBody>
          <a:bodyPr wrap="none" rtlCol="0">
            <a:spAutoFit/>
          </a:bodyPr>
          <a:lstStyle/>
          <a:p>
            <a:r>
              <a:rPr lang="en-US" sz="2400" b="1" dirty="0" smtClean="0"/>
              <a:t>Query</a:t>
            </a:r>
            <a:endParaRPr lang="en-US" sz="2400" b="1" dirty="0"/>
          </a:p>
        </p:txBody>
      </p:sp>
      <p:sp>
        <p:nvSpPr>
          <p:cNvPr id="114" name="TextBox 113"/>
          <p:cNvSpPr txBox="1"/>
          <p:nvPr/>
        </p:nvSpPr>
        <p:spPr>
          <a:xfrm>
            <a:off x="6644640" y="1295400"/>
            <a:ext cx="1555234" cy="461665"/>
          </a:xfrm>
          <a:prstGeom prst="rect">
            <a:avLst/>
          </a:prstGeom>
          <a:noFill/>
        </p:spPr>
        <p:txBody>
          <a:bodyPr wrap="none" rtlCol="0">
            <a:spAutoFit/>
          </a:bodyPr>
          <a:lstStyle/>
          <a:p>
            <a:r>
              <a:rPr lang="en-US" sz="2400" b="1" dirty="0" smtClean="0"/>
              <a:t>Database</a:t>
            </a:r>
            <a:endParaRPr lang="en-US" sz="2400" b="1" dirty="0"/>
          </a:p>
        </p:txBody>
      </p:sp>
      <p:sp>
        <p:nvSpPr>
          <p:cNvPr id="117" name="TextBox 116"/>
          <p:cNvSpPr txBox="1"/>
          <p:nvPr/>
        </p:nvSpPr>
        <p:spPr>
          <a:xfrm>
            <a:off x="228600" y="4953000"/>
            <a:ext cx="4419600" cy="1200329"/>
          </a:xfrm>
          <a:prstGeom prst="rect">
            <a:avLst/>
          </a:prstGeom>
          <a:noFill/>
        </p:spPr>
        <p:txBody>
          <a:bodyPr wrap="square" rtlCol="0">
            <a:spAutoFit/>
          </a:bodyPr>
          <a:lstStyle/>
          <a:p>
            <a:r>
              <a:rPr lang="en-US" sz="2400" dirty="0" smtClean="0"/>
              <a:t>Compute interest points (or </a:t>
            </a:r>
            <a:r>
              <a:rPr lang="en-US" sz="2400" dirty="0" err="1" smtClean="0"/>
              <a:t>keypoints</a:t>
            </a:r>
            <a:r>
              <a:rPr lang="en-US" sz="2400" dirty="0" smtClean="0"/>
              <a:t>) for every image in the database and the query</a:t>
            </a:r>
            <a:endParaRPr lang="en-US" sz="24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Simple idea</a:t>
            </a:r>
            <a:endParaRPr lang="en-US" dirty="0"/>
          </a:p>
        </p:txBody>
      </p:sp>
      <p:sp>
        <p:nvSpPr>
          <p:cNvPr id="3" name="Content Placeholder 2"/>
          <p:cNvSpPr>
            <a:spLocks noGrp="1"/>
          </p:cNvSpPr>
          <p:nvPr>
            <p:ph idx="1"/>
          </p:nvPr>
        </p:nvSpPr>
        <p:spPr>
          <a:xfrm>
            <a:off x="457200" y="990600"/>
            <a:ext cx="4800600" cy="5135563"/>
          </a:xfrm>
        </p:spPr>
        <p:txBody>
          <a:bodyPr/>
          <a:lstStyle/>
          <a:p>
            <a:pPr>
              <a:buNone/>
            </a:pPr>
            <a:r>
              <a:rPr lang="en-US" dirty="0" smtClean="0"/>
              <a:t>	See how many </a:t>
            </a:r>
            <a:r>
              <a:rPr lang="en-US" dirty="0" err="1" smtClean="0"/>
              <a:t>keypoints</a:t>
            </a:r>
            <a:r>
              <a:rPr lang="en-US" dirty="0" smtClean="0"/>
              <a:t> are close to </a:t>
            </a:r>
            <a:r>
              <a:rPr lang="en-US" dirty="0" err="1" smtClean="0"/>
              <a:t>keypoints</a:t>
            </a:r>
            <a:r>
              <a:rPr lang="en-US" dirty="0" smtClean="0"/>
              <a:t> in each other image</a:t>
            </a:r>
            <a:endParaRPr lang="en-US" dirty="0"/>
          </a:p>
        </p:txBody>
      </p:sp>
      <p:pic>
        <p:nvPicPr>
          <p:cNvPr id="4" name="Picture 6" descr="115_1538"/>
          <p:cNvPicPr>
            <a:picLocks noChangeAspect="1" noChangeArrowheads="1"/>
          </p:cNvPicPr>
          <p:nvPr/>
        </p:nvPicPr>
        <p:blipFill>
          <a:blip r:embed="rId2" cstate="print"/>
          <a:srcRect/>
          <a:stretch>
            <a:fillRect/>
          </a:stretch>
        </p:blipFill>
        <p:spPr bwMode="auto">
          <a:xfrm rot="5400000">
            <a:off x="6043003" y="4548797"/>
            <a:ext cx="2263058" cy="1699865"/>
          </a:xfrm>
          <a:prstGeom prst="rect">
            <a:avLst/>
          </a:prstGeom>
          <a:noFill/>
          <a:ln w="9525">
            <a:noFill/>
            <a:miter lim="800000"/>
            <a:headEnd/>
            <a:tailEnd/>
          </a:ln>
        </p:spPr>
      </p:pic>
      <p:grpSp>
        <p:nvGrpSpPr>
          <p:cNvPr id="5" name="Group 4"/>
          <p:cNvGrpSpPr/>
          <p:nvPr/>
        </p:nvGrpSpPr>
        <p:grpSpPr>
          <a:xfrm>
            <a:off x="914400" y="3048000"/>
            <a:ext cx="2141538" cy="2081984"/>
            <a:chOff x="1828987" y="2437924"/>
            <a:chExt cx="2141538" cy="2081984"/>
          </a:xfrm>
        </p:grpSpPr>
        <p:pic>
          <p:nvPicPr>
            <p:cNvPr id="6" name="Picture 5" descr="obj14__0"/>
            <p:cNvPicPr>
              <a:picLocks noChangeAspect="1" noChangeArrowheads="1"/>
            </p:cNvPicPr>
            <p:nvPr/>
          </p:nvPicPr>
          <p:blipFill>
            <a:blip r:embed="rId3" cstate="print"/>
            <a:srcRect/>
            <a:stretch>
              <a:fillRect/>
            </a:stretch>
          </p:blipFill>
          <p:spPr bwMode="auto">
            <a:xfrm>
              <a:off x="1828987" y="2491083"/>
              <a:ext cx="2141538" cy="2028825"/>
            </a:xfrm>
            <a:prstGeom prst="rect">
              <a:avLst/>
            </a:prstGeom>
            <a:noFill/>
            <a:ln w="9525">
              <a:solidFill>
                <a:schemeClr val="accent5">
                  <a:lumMod val="60000"/>
                  <a:lumOff val="40000"/>
                </a:schemeClr>
              </a:solidFill>
              <a:miter lim="800000"/>
              <a:headEnd/>
              <a:tailEnd/>
            </a:ln>
          </p:spPr>
        </p:pic>
        <p:grpSp>
          <p:nvGrpSpPr>
            <p:cNvPr id="7" name="Group 61"/>
            <p:cNvGrpSpPr/>
            <p:nvPr/>
          </p:nvGrpSpPr>
          <p:grpSpPr>
            <a:xfrm rot="940178">
              <a:off x="2102604" y="2590800"/>
              <a:ext cx="457200" cy="457200"/>
              <a:chOff x="2102604" y="2590800"/>
              <a:chExt cx="457200" cy="457200"/>
            </a:xfrm>
          </p:grpSpPr>
          <p:sp>
            <p:nvSpPr>
              <p:cNvPr id="20" name="Oval 19"/>
              <p:cNvSpPr/>
              <p:nvPr/>
            </p:nvSpPr>
            <p:spPr>
              <a:xfrm>
                <a:off x="2102604" y="2590800"/>
                <a:ext cx="457200" cy="4572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Arrow Connector 20"/>
              <p:cNvCxnSpPr>
                <a:endCxn id="20" idx="0"/>
              </p:cNvCxnSpPr>
              <p:nvPr/>
            </p:nvCxnSpPr>
            <p:spPr>
              <a:xfrm rot="10800000">
                <a:off x="2331204" y="2590800"/>
                <a:ext cx="2624" cy="277036"/>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grpSp>
        <p:grpSp>
          <p:nvGrpSpPr>
            <p:cNvPr id="8" name="Group 62"/>
            <p:cNvGrpSpPr/>
            <p:nvPr/>
          </p:nvGrpSpPr>
          <p:grpSpPr>
            <a:xfrm rot="20789174">
              <a:off x="3039177" y="2437924"/>
              <a:ext cx="579789" cy="645352"/>
              <a:chOff x="2102604" y="2590800"/>
              <a:chExt cx="457200" cy="457200"/>
            </a:xfrm>
          </p:grpSpPr>
          <p:sp>
            <p:nvSpPr>
              <p:cNvPr id="18" name="Oval 17"/>
              <p:cNvSpPr/>
              <p:nvPr/>
            </p:nvSpPr>
            <p:spPr>
              <a:xfrm>
                <a:off x="2102604" y="2590800"/>
                <a:ext cx="4572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Arrow Connector 18"/>
              <p:cNvCxnSpPr>
                <a:endCxn id="18" idx="0"/>
              </p:cNvCxnSpPr>
              <p:nvPr/>
            </p:nvCxnSpPr>
            <p:spPr>
              <a:xfrm rot="10800000">
                <a:off x="2331204" y="2590800"/>
                <a:ext cx="2624" cy="27703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9" name="Group 65"/>
            <p:cNvGrpSpPr/>
            <p:nvPr/>
          </p:nvGrpSpPr>
          <p:grpSpPr>
            <a:xfrm rot="7787505">
              <a:off x="2380422" y="2903578"/>
              <a:ext cx="582847" cy="553535"/>
              <a:chOff x="2102604" y="2590800"/>
              <a:chExt cx="457200" cy="457200"/>
            </a:xfrm>
          </p:grpSpPr>
          <p:sp>
            <p:nvSpPr>
              <p:cNvPr id="16" name="Oval 15"/>
              <p:cNvSpPr/>
              <p:nvPr/>
            </p:nvSpPr>
            <p:spPr>
              <a:xfrm>
                <a:off x="2102604" y="2590800"/>
                <a:ext cx="457200" cy="4572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p:cNvCxnSpPr>
                <a:endCxn id="16" idx="0"/>
              </p:cNvCxnSpPr>
              <p:nvPr/>
            </p:nvCxnSpPr>
            <p:spPr>
              <a:xfrm rot="10800000">
                <a:off x="2331204" y="2590800"/>
                <a:ext cx="2624" cy="277036"/>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grpSp>
          <p:nvGrpSpPr>
            <p:cNvPr id="10" name="Group 68"/>
            <p:cNvGrpSpPr/>
            <p:nvPr/>
          </p:nvGrpSpPr>
          <p:grpSpPr>
            <a:xfrm rot="10071139">
              <a:off x="2303154" y="3598555"/>
              <a:ext cx="457200" cy="457200"/>
              <a:chOff x="2102604" y="2590800"/>
              <a:chExt cx="457200" cy="457200"/>
            </a:xfrm>
          </p:grpSpPr>
          <p:sp>
            <p:nvSpPr>
              <p:cNvPr id="14" name="Oval 13"/>
              <p:cNvSpPr/>
              <p:nvPr/>
            </p:nvSpPr>
            <p:spPr>
              <a:xfrm>
                <a:off x="2102604" y="2590800"/>
                <a:ext cx="457200" cy="457200"/>
              </a:xfrm>
              <a:prstGeom prst="ellips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p:cNvCxnSpPr>
                <a:endCxn id="14" idx="0"/>
              </p:cNvCxnSpPr>
              <p:nvPr/>
            </p:nvCxnSpPr>
            <p:spPr>
              <a:xfrm rot="10800000">
                <a:off x="2331204" y="2590800"/>
                <a:ext cx="2624" cy="277036"/>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grpSp>
        <p:grpSp>
          <p:nvGrpSpPr>
            <p:cNvPr id="11" name="Group 71"/>
            <p:cNvGrpSpPr/>
            <p:nvPr/>
          </p:nvGrpSpPr>
          <p:grpSpPr>
            <a:xfrm rot="10800000">
              <a:off x="3213680" y="3243386"/>
              <a:ext cx="457200" cy="457200"/>
              <a:chOff x="2102604" y="2590800"/>
              <a:chExt cx="457200" cy="457200"/>
            </a:xfrm>
          </p:grpSpPr>
          <p:sp>
            <p:nvSpPr>
              <p:cNvPr id="12" name="Oval 11"/>
              <p:cNvSpPr/>
              <p:nvPr/>
            </p:nvSpPr>
            <p:spPr>
              <a:xfrm>
                <a:off x="2102604" y="2590800"/>
                <a:ext cx="457200" cy="457200"/>
              </a:xfrm>
              <a:prstGeom prst="ellipse">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p:cNvCxnSpPr>
                <a:endCxn id="12" idx="0"/>
              </p:cNvCxnSpPr>
              <p:nvPr/>
            </p:nvCxnSpPr>
            <p:spPr>
              <a:xfrm rot="10800000">
                <a:off x="2331204" y="2590800"/>
                <a:ext cx="2624" cy="277036"/>
              </a:xfrm>
              <a:prstGeom prst="straightConnector1">
                <a:avLst/>
              </a:prstGeom>
              <a:ln w="38100">
                <a:solidFill>
                  <a:schemeClr val="accent5">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grpSp>
      </p:grpSp>
      <p:grpSp>
        <p:nvGrpSpPr>
          <p:cNvPr id="22" name="Group 21"/>
          <p:cNvGrpSpPr>
            <a:grpSpLocks noChangeAspect="1"/>
          </p:cNvGrpSpPr>
          <p:nvPr/>
        </p:nvGrpSpPr>
        <p:grpSpPr>
          <a:xfrm rot="3358200">
            <a:off x="6259657" y="1420751"/>
            <a:ext cx="2147438" cy="2087720"/>
            <a:chOff x="1828987" y="2437924"/>
            <a:chExt cx="2141538" cy="2081984"/>
          </a:xfrm>
        </p:grpSpPr>
        <p:pic>
          <p:nvPicPr>
            <p:cNvPr id="23" name="Picture 5" descr="obj14__0"/>
            <p:cNvPicPr>
              <a:picLocks noChangeAspect="1" noChangeArrowheads="1"/>
            </p:cNvPicPr>
            <p:nvPr/>
          </p:nvPicPr>
          <p:blipFill>
            <a:blip r:embed="rId3" cstate="print"/>
            <a:srcRect/>
            <a:stretch>
              <a:fillRect/>
            </a:stretch>
          </p:blipFill>
          <p:spPr bwMode="auto">
            <a:xfrm>
              <a:off x="1828987" y="2491083"/>
              <a:ext cx="2141538" cy="2028825"/>
            </a:xfrm>
            <a:prstGeom prst="rect">
              <a:avLst/>
            </a:prstGeom>
            <a:noFill/>
            <a:ln w="9525">
              <a:solidFill>
                <a:schemeClr val="accent5">
                  <a:lumMod val="60000"/>
                  <a:lumOff val="40000"/>
                </a:schemeClr>
              </a:solidFill>
              <a:miter lim="800000"/>
              <a:headEnd/>
              <a:tailEnd/>
            </a:ln>
          </p:spPr>
        </p:pic>
        <p:grpSp>
          <p:nvGrpSpPr>
            <p:cNvPr id="24" name="Group 61"/>
            <p:cNvGrpSpPr/>
            <p:nvPr/>
          </p:nvGrpSpPr>
          <p:grpSpPr>
            <a:xfrm rot="940178">
              <a:off x="2102604" y="2590800"/>
              <a:ext cx="457200" cy="457200"/>
              <a:chOff x="2102604" y="2590800"/>
              <a:chExt cx="457200" cy="457200"/>
            </a:xfrm>
          </p:grpSpPr>
          <p:sp>
            <p:nvSpPr>
              <p:cNvPr id="37" name="Oval 36"/>
              <p:cNvSpPr/>
              <p:nvPr/>
            </p:nvSpPr>
            <p:spPr>
              <a:xfrm>
                <a:off x="2102604" y="2590800"/>
                <a:ext cx="457200" cy="4572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Arrow Connector 37"/>
              <p:cNvCxnSpPr>
                <a:endCxn id="37" idx="0"/>
              </p:cNvCxnSpPr>
              <p:nvPr/>
            </p:nvCxnSpPr>
            <p:spPr>
              <a:xfrm rot="10800000">
                <a:off x="2331204" y="2590800"/>
                <a:ext cx="2624" cy="277036"/>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grpSp>
        <p:grpSp>
          <p:nvGrpSpPr>
            <p:cNvPr id="25" name="Group 62"/>
            <p:cNvGrpSpPr/>
            <p:nvPr/>
          </p:nvGrpSpPr>
          <p:grpSpPr>
            <a:xfrm rot="20789174">
              <a:off x="3039177" y="2437924"/>
              <a:ext cx="579789" cy="645352"/>
              <a:chOff x="2102604" y="2590800"/>
              <a:chExt cx="457200" cy="457200"/>
            </a:xfrm>
          </p:grpSpPr>
          <p:sp>
            <p:nvSpPr>
              <p:cNvPr id="35" name="Oval 34"/>
              <p:cNvSpPr/>
              <p:nvPr/>
            </p:nvSpPr>
            <p:spPr>
              <a:xfrm>
                <a:off x="2102604" y="2590800"/>
                <a:ext cx="4572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 name="Straight Arrow Connector 35"/>
              <p:cNvCxnSpPr>
                <a:endCxn id="35" idx="0"/>
              </p:cNvCxnSpPr>
              <p:nvPr/>
            </p:nvCxnSpPr>
            <p:spPr>
              <a:xfrm rot="10800000">
                <a:off x="2331204" y="2590800"/>
                <a:ext cx="2624" cy="27703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26" name="Group 65"/>
            <p:cNvGrpSpPr/>
            <p:nvPr/>
          </p:nvGrpSpPr>
          <p:grpSpPr>
            <a:xfrm rot="7787505">
              <a:off x="2380422" y="2903578"/>
              <a:ext cx="582847" cy="553535"/>
              <a:chOff x="2102604" y="2590800"/>
              <a:chExt cx="457200" cy="457200"/>
            </a:xfrm>
          </p:grpSpPr>
          <p:sp>
            <p:nvSpPr>
              <p:cNvPr id="33" name="Oval 32"/>
              <p:cNvSpPr/>
              <p:nvPr/>
            </p:nvSpPr>
            <p:spPr>
              <a:xfrm>
                <a:off x="2102604" y="2590800"/>
                <a:ext cx="457200" cy="4572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Arrow Connector 33"/>
              <p:cNvCxnSpPr>
                <a:endCxn id="33" idx="0"/>
              </p:cNvCxnSpPr>
              <p:nvPr/>
            </p:nvCxnSpPr>
            <p:spPr>
              <a:xfrm rot="10800000">
                <a:off x="2331204" y="2590800"/>
                <a:ext cx="2624" cy="277036"/>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grpSp>
          <p:nvGrpSpPr>
            <p:cNvPr id="27" name="Group 68"/>
            <p:cNvGrpSpPr/>
            <p:nvPr/>
          </p:nvGrpSpPr>
          <p:grpSpPr>
            <a:xfrm rot="10071139">
              <a:off x="2303154" y="3598555"/>
              <a:ext cx="457200" cy="457200"/>
              <a:chOff x="2102604" y="2590800"/>
              <a:chExt cx="457200" cy="457200"/>
            </a:xfrm>
          </p:grpSpPr>
          <p:sp>
            <p:nvSpPr>
              <p:cNvPr id="31" name="Oval 30"/>
              <p:cNvSpPr/>
              <p:nvPr/>
            </p:nvSpPr>
            <p:spPr>
              <a:xfrm>
                <a:off x="2102604" y="2590800"/>
                <a:ext cx="457200" cy="457200"/>
              </a:xfrm>
              <a:prstGeom prst="ellips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Arrow Connector 31"/>
              <p:cNvCxnSpPr>
                <a:endCxn id="31" idx="0"/>
              </p:cNvCxnSpPr>
              <p:nvPr/>
            </p:nvCxnSpPr>
            <p:spPr>
              <a:xfrm rot="10800000">
                <a:off x="2331204" y="2590800"/>
                <a:ext cx="2624" cy="277036"/>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grpSp>
        <p:grpSp>
          <p:nvGrpSpPr>
            <p:cNvPr id="28" name="Group 71"/>
            <p:cNvGrpSpPr/>
            <p:nvPr/>
          </p:nvGrpSpPr>
          <p:grpSpPr>
            <a:xfrm rot="10800000">
              <a:off x="3213680" y="3243386"/>
              <a:ext cx="457200" cy="457200"/>
              <a:chOff x="2102604" y="2590800"/>
              <a:chExt cx="457200" cy="457200"/>
            </a:xfrm>
          </p:grpSpPr>
          <p:sp>
            <p:nvSpPr>
              <p:cNvPr id="29" name="Oval 28"/>
              <p:cNvSpPr/>
              <p:nvPr/>
            </p:nvSpPr>
            <p:spPr>
              <a:xfrm>
                <a:off x="2102604" y="2590800"/>
                <a:ext cx="457200" cy="457200"/>
              </a:xfrm>
              <a:prstGeom prst="ellipse">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Arrow Connector 29"/>
              <p:cNvCxnSpPr>
                <a:endCxn id="29" idx="0"/>
              </p:cNvCxnSpPr>
              <p:nvPr/>
            </p:nvCxnSpPr>
            <p:spPr>
              <a:xfrm rot="10800000">
                <a:off x="2331204" y="2590800"/>
                <a:ext cx="2624" cy="277036"/>
              </a:xfrm>
              <a:prstGeom prst="straightConnector1">
                <a:avLst/>
              </a:prstGeom>
              <a:ln w="38100">
                <a:solidFill>
                  <a:schemeClr val="accent5">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grpSp>
      </p:grpSp>
      <p:grpSp>
        <p:nvGrpSpPr>
          <p:cNvPr id="48" name="Group 47"/>
          <p:cNvGrpSpPr/>
          <p:nvPr/>
        </p:nvGrpSpPr>
        <p:grpSpPr>
          <a:xfrm rot="19786778">
            <a:off x="7086600" y="4800600"/>
            <a:ext cx="553535" cy="582847"/>
            <a:chOff x="6738883" y="4298599"/>
            <a:chExt cx="553535" cy="582847"/>
          </a:xfrm>
        </p:grpSpPr>
        <p:sp>
          <p:nvSpPr>
            <p:cNvPr id="39" name="Oval 38"/>
            <p:cNvSpPr/>
            <p:nvPr/>
          </p:nvSpPr>
          <p:spPr>
            <a:xfrm rot="4982274">
              <a:off x="6724227" y="4313255"/>
              <a:ext cx="582847" cy="553535"/>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Arrow Connector 39"/>
            <p:cNvCxnSpPr/>
            <p:nvPr/>
          </p:nvCxnSpPr>
          <p:spPr>
            <a:xfrm rot="18794769">
              <a:off x="6948674" y="4497613"/>
              <a:ext cx="321926" cy="1413"/>
            </a:xfrm>
            <a:prstGeom prst="straightConnector1">
              <a:avLst/>
            </a:prstGeom>
            <a:ln w="38100">
              <a:solidFill>
                <a:schemeClr val="tx2"/>
              </a:solidFill>
              <a:tailEnd type="arrow"/>
            </a:ln>
          </p:spPr>
          <p:style>
            <a:lnRef idx="1">
              <a:schemeClr val="accent1"/>
            </a:lnRef>
            <a:fillRef idx="0">
              <a:schemeClr val="accent1"/>
            </a:fillRef>
            <a:effectRef idx="0">
              <a:schemeClr val="accent1"/>
            </a:effectRef>
            <a:fontRef idx="minor">
              <a:schemeClr val="tx1"/>
            </a:fontRef>
          </p:style>
        </p:cxnSp>
      </p:grpSp>
      <p:grpSp>
        <p:nvGrpSpPr>
          <p:cNvPr id="50" name="Group 49"/>
          <p:cNvGrpSpPr/>
          <p:nvPr/>
        </p:nvGrpSpPr>
        <p:grpSpPr>
          <a:xfrm>
            <a:off x="6705600" y="5410200"/>
            <a:ext cx="457200" cy="457200"/>
            <a:chOff x="6596186" y="4959477"/>
            <a:chExt cx="457200" cy="457200"/>
          </a:xfrm>
        </p:grpSpPr>
        <p:sp>
          <p:nvSpPr>
            <p:cNvPr id="41" name="Oval 40"/>
            <p:cNvSpPr/>
            <p:nvPr/>
          </p:nvSpPr>
          <p:spPr>
            <a:xfrm rot="7265908">
              <a:off x="6596186" y="4959477"/>
              <a:ext cx="457200" cy="457200"/>
            </a:xfrm>
            <a:prstGeom prst="ellipse">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Arrow Connector 41"/>
            <p:cNvCxnSpPr/>
            <p:nvPr/>
          </p:nvCxnSpPr>
          <p:spPr>
            <a:xfrm rot="18794769">
              <a:off x="6812029" y="5101588"/>
              <a:ext cx="208503" cy="164873"/>
            </a:xfrm>
            <a:prstGeom prst="straightConnector1">
              <a:avLst/>
            </a:prstGeom>
            <a:ln w="38100">
              <a:solidFill>
                <a:schemeClr val="bg1">
                  <a:lumMod val="95000"/>
                </a:schemeClr>
              </a:solidFill>
              <a:tailEnd type="arrow"/>
            </a:ln>
          </p:spPr>
          <p:style>
            <a:lnRef idx="1">
              <a:schemeClr val="accent1"/>
            </a:lnRef>
            <a:fillRef idx="0">
              <a:schemeClr val="accent1"/>
            </a:fillRef>
            <a:effectRef idx="0">
              <a:schemeClr val="accent1"/>
            </a:effectRef>
            <a:fontRef idx="minor">
              <a:schemeClr val="tx1"/>
            </a:fontRef>
          </p:style>
        </p:cxnSp>
      </p:grpSp>
      <p:grpSp>
        <p:nvGrpSpPr>
          <p:cNvPr id="49" name="Group 48"/>
          <p:cNvGrpSpPr/>
          <p:nvPr/>
        </p:nvGrpSpPr>
        <p:grpSpPr>
          <a:xfrm>
            <a:off x="7315200" y="5410200"/>
            <a:ext cx="459569" cy="457200"/>
            <a:chOff x="7460218" y="4611112"/>
            <a:chExt cx="459569" cy="457200"/>
          </a:xfrm>
        </p:grpSpPr>
        <p:sp>
          <p:nvSpPr>
            <p:cNvPr id="43" name="Oval 42"/>
            <p:cNvSpPr/>
            <p:nvPr/>
          </p:nvSpPr>
          <p:spPr>
            <a:xfrm rot="7994769">
              <a:off x="7460218" y="4611112"/>
              <a:ext cx="457200" cy="457200"/>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 name="Straight Arrow Connector 43"/>
            <p:cNvCxnSpPr/>
            <p:nvPr/>
          </p:nvCxnSpPr>
          <p:spPr>
            <a:xfrm rot="13394769" flipH="1">
              <a:off x="7714729" y="4762741"/>
              <a:ext cx="205058" cy="16914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grpSp>
      <p:sp>
        <p:nvSpPr>
          <p:cNvPr id="51" name="TextBox 50"/>
          <p:cNvSpPr txBox="1"/>
          <p:nvPr/>
        </p:nvSpPr>
        <p:spPr>
          <a:xfrm>
            <a:off x="5334001" y="1066800"/>
            <a:ext cx="1371600" cy="646331"/>
          </a:xfrm>
          <a:prstGeom prst="rect">
            <a:avLst/>
          </a:prstGeom>
          <a:noFill/>
        </p:spPr>
        <p:txBody>
          <a:bodyPr wrap="square" rtlCol="0">
            <a:spAutoFit/>
          </a:bodyPr>
          <a:lstStyle/>
          <a:p>
            <a:pPr algn="ctr"/>
            <a:r>
              <a:rPr lang="en-US" dirty="0" smtClean="0"/>
              <a:t>Lots of Matches</a:t>
            </a:r>
            <a:endParaRPr lang="en-US" dirty="0"/>
          </a:p>
        </p:txBody>
      </p:sp>
      <p:sp>
        <p:nvSpPr>
          <p:cNvPr id="52" name="TextBox 51"/>
          <p:cNvSpPr txBox="1"/>
          <p:nvPr/>
        </p:nvSpPr>
        <p:spPr>
          <a:xfrm>
            <a:off x="5029200" y="5181600"/>
            <a:ext cx="1371600" cy="646331"/>
          </a:xfrm>
          <a:prstGeom prst="rect">
            <a:avLst/>
          </a:prstGeom>
          <a:noFill/>
        </p:spPr>
        <p:txBody>
          <a:bodyPr wrap="square" rtlCol="0">
            <a:spAutoFit/>
          </a:bodyPr>
          <a:lstStyle/>
          <a:p>
            <a:pPr algn="ctr"/>
            <a:r>
              <a:rPr lang="en-US" dirty="0" smtClean="0"/>
              <a:t>Few or No Matches</a:t>
            </a:r>
            <a:endParaRPr lang="en-US" dirty="0"/>
          </a:p>
        </p:txBody>
      </p:sp>
      <p:sp>
        <p:nvSpPr>
          <p:cNvPr id="53" name="TextBox 52"/>
          <p:cNvSpPr txBox="1"/>
          <p:nvPr/>
        </p:nvSpPr>
        <p:spPr>
          <a:xfrm>
            <a:off x="533400" y="5943600"/>
            <a:ext cx="4647041" cy="461665"/>
          </a:xfrm>
          <a:prstGeom prst="rect">
            <a:avLst/>
          </a:prstGeom>
          <a:noFill/>
        </p:spPr>
        <p:txBody>
          <a:bodyPr wrap="none" rtlCol="0">
            <a:spAutoFit/>
          </a:bodyPr>
          <a:lstStyle/>
          <a:p>
            <a:r>
              <a:rPr lang="en-US" sz="2400" dirty="0" smtClean="0">
                <a:solidFill>
                  <a:schemeClr val="accent2">
                    <a:lumMod val="75000"/>
                  </a:schemeClr>
                </a:solidFill>
              </a:rPr>
              <a:t>But this will be really, really slow!</a:t>
            </a:r>
            <a:endParaRPr lang="en-US" sz="2400" dirty="0">
              <a:solidFill>
                <a:schemeClr val="accent2">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idea 1: “Visual Words”</a:t>
            </a:r>
            <a:endParaRPr lang="en-US" dirty="0"/>
          </a:p>
        </p:txBody>
      </p:sp>
      <p:sp>
        <p:nvSpPr>
          <p:cNvPr id="3" name="Content Placeholder 2"/>
          <p:cNvSpPr>
            <a:spLocks noGrp="1"/>
          </p:cNvSpPr>
          <p:nvPr>
            <p:ph idx="1"/>
          </p:nvPr>
        </p:nvSpPr>
        <p:spPr/>
        <p:txBody>
          <a:bodyPr/>
          <a:lstStyle/>
          <a:p>
            <a:r>
              <a:rPr lang="en-US" dirty="0" smtClean="0"/>
              <a:t>Cluster the </a:t>
            </a:r>
            <a:r>
              <a:rPr lang="en-US" dirty="0" err="1" smtClean="0"/>
              <a:t>keypoint</a:t>
            </a:r>
            <a:r>
              <a:rPr lang="en-US" dirty="0" smtClean="0"/>
              <a:t> descriptors</a:t>
            </a:r>
          </a:p>
          <a:p>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Lecture1 - Introduction - CP Fall 2010">
  <a:themeElements>
    <a:clrScheme name="Custom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17365D"/>
      </a:hlink>
      <a:folHlink>
        <a:srgbClr val="17365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Lecture1 - Introduction - CP Fall 2010</Template>
  <TotalTime>15284</TotalTime>
  <Words>2240</Words>
  <Application>Microsoft Office PowerPoint</Application>
  <PresentationFormat>On-screen Show (4:3)</PresentationFormat>
  <Paragraphs>365</Paragraphs>
  <Slides>61</Slides>
  <Notes>34</Notes>
  <HiddenSlides>2</HiddenSlides>
  <MMClips>0</MMClips>
  <ScaleCrop>false</ScaleCrop>
  <HeadingPairs>
    <vt:vector size="4" baseType="variant">
      <vt:variant>
        <vt:lpstr>Theme</vt:lpstr>
      </vt:variant>
      <vt:variant>
        <vt:i4>1</vt:i4>
      </vt:variant>
      <vt:variant>
        <vt:lpstr>Slide Titles</vt:lpstr>
      </vt:variant>
      <vt:variant>
        <vt:i4>61</vt:i4>
      </vt:variant>
    </vt:vector>
  </HeadingPairs>
  <TitlesOfParts>
    <vt:vector size="62" baseType="lpstr">
      <vt:lpstr>Lecture1 - Introduction - CP Fall 2010</vt:lpstr>
      <vt:lpstr>PowerPoint Presentation</vt:lpstr>
      <vt:lpstr>Last class: Image Stitching</vt:lpstr>
      <vt:lpstr>Augmented reality</vt:lpstr>
      <vt:lpstr>Adding fake objects to real video</vt:lpstr>
      <vt:lpstr>Information overlay</vt:lpstr>
      <vt:lpstr>Today</vt:lpstr>
      <vt:lpstr>Let’s start with interest points</vt:lpstr>
      <vt:lpstr>Simple idea</vt:lpstr>
      <vt:lpstr>Key idea 1: “Visual Words”</vt:lpstr>
      <vt:lpstr>Key idea 1: “Visual Words”</vt:lpstr>
      <vt:lpstr>Key idea 1: “Visual Words”</vt:lpstr>
      <vt:lpstr>Kmeans: Matlab code</vt:lpstr>
      <vt:lpstr>K-means Demo</vt:lpstr>
      <vt:lpstr>Key idea 1: “Visual Words”</vt:lpstr>
      <vt:lpstr>Key idea 1: “Visual Words”</vt:lpstr>
      <vt:lpstr>Key idea 1: “Visual Words”</vt:lpstr>
      <vt:lpstr>Naïve matching is still too slow</vt:lpstr>
      <vt:lpstr>Key Idea 2: Inverse document file</vt:lpstr>
      <vt:lpstr>Fast visual search</vt:lpstr>
      <vt:lpstr>110,000,000 Images in 5.8 Seconds</vt:lpstr>
      <vt:lpstr>PowerPoint Presentation</vt:lpstr>
      <vt:lpstr>PowerPoint Presentation</vt:lpstr>
      <vt:lpstr>PowerPoint Presentation</vt:lpstr>
      <vt:lpstr>Key Ideas</vt:lpstr>
      <vt:lpstr>Recognition with K-tree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Performance</vt:lpstr>
      <vt:lpstr>More words is better</vt:lpstr>
      <vt:lpstr>PowerPoint Presentation</vt:lpstr>
      <vt:lpstr>Can we be more accurate?</vt:lpstr>
      <vt:lpstr>Can we be more accurate?</vt:lpstr>
      <vt:lpstr>Final key idea: geometric verification</vt:lpstr>
      <vt:lpstr>Final key idea: geometric verification</vt:lpstr>
      <vt:lpstr>Application: Large-Scale Retrieval</vt:lpstr>
      <vt:lpstr>Application: Image Auto-Annotation</vt:lpstr>
      <vt:lpstr>Example Applications</vt:lpstr>
      <vt:lpstr>Video Google System</vt:lpstr>
      <vt:lpstr>Summary: Uses of Interest Points</vt:lpstr>
      <vt:lpstr>Coming up…</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Computational Photography CS498dwh</dc:title>
  <dc:creator>Derek Hoiem</dc:creator>
  <cp:lastModifiedBy>Derek Hoiem</cp:lastModifiedBy>
  <cp:revision>47</cp:revision>
  <dcterms:created xsi:type="dcterms:W3CDTF">2010-08-30T03:58:01Z</dcterms:created>
  <dcterms:modified xsi:type="dcterms:W3CDTF">2012-10-30T14:46:58Z</dcterms:modified>
</cp:coreProperties>
</file>