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2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3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4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5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6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7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notesSlides/notesSlide8.xml" ContentType="application/vnd.openxmlformats-officedocument.presentationml.notesSlide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notesSlides/notesSlide9.xml" ContentType="application/vnd.openxmlformats-officedocument.presentationml.notesSlide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notesSlides/notesSlide10.xml" ContentType="application/vnd.openxmlformats-officedocument.presentationml.notesSlide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notesSlides/notesSlide11.xml" ContentType="application/vnd.openxmlformats-officedocument.presentationml.notesSlide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notesSlides/notesSlide12.xml" ContentType="application/vnd.openxmlformats-officedocument.presentationml.notesSlide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58"/>
  </p:notesMasterIdLst>
  <p:sldIdLst>
    <p:sldId id="398" r:id="rId4"/>
    <p:sldId id="464" r:id="rId5"/>
    <p:sldId id="465" r:id="rId6"/>
    <p:sldId id="467" r:id="rId7"/>
    <p:sldId id="466" r:id="rId8"/>
    <p:sldId id="468" r:id="rId9"/>
    <p:sldId id="469" r:id="rId10"/>
    <p:sldId id="470" r:id="rId11"/>
    <p:sldId id="399" r:id="rId12"/>
    <p:sldId id="400" r:id="rId13"/>
    <p:sldId id="402" r:id="rId14"/>
    <p:sldId id="403" r:id="rId15"/>
    <p:sldId id="401" r:id="rId16"/>
    <p:sldId id="404" r:id="rId17"/>
    <p:sldId id="411" r:id="rId18"/>
    <p:sldId id="405" r:id="rId19"/>
    <p:sldId id="412" r:id="rId20"/>
    <p:sldId id="413" r:id="rId21"/>
    <p:sldId id="414" r:id="rId22"/>
    <p:sldId id="417" r:id="rId23"/>
    <p:sldId id="416" r:id="rId24"/>
    <p:sldId id="418" r:id="rId25"/>
    <p:sldId id="435" r:id="rId26"/>
    <p:sldId id="427" r:id="rId27"/>
    <p:sldId id="428" r:id="rId28"/>
    <p:sldId id="437" r:id="rId29"/>
    <p:sldId id="429" r:id="rId30"/>
    <p:sldId id="430" r:id="rId31"/>
    <p:sldId id="431" r:id="rId32"/>
    <p:sldId id="432" r:id="rId33"/>
    <p:sldId id="433" r:id="rId34"/>
    <p:sldId id="434" r:id="rId35"/>
    <p:sldId id="436" r:id="rId36"/>
    <p:sldId id="438" r:id="rId37"/>
    <p:sldId id="448" r:id="rId38"/>
    <p:sldId id="439" r:id="rId39"/>
    <p:sldId id="459" r:id="rId40"/>
    <p:sldId id="463" r:id="rId41"/>
    <p:sldId id="440" r:id="rId42"/>
    <p:sldId id="441" r:id="rId43"/>
    <p:sldId id="442" r:id="rId44"/>
    <p:sldId id="443" r:id="rId45"/>
    <p:sldId id="462" r:id="rId46"/>
    <p:sldId id="449" r:id="rId47"/>
    <p:sldId id="450" r:id="rId48"/>
    <p:sldId id="451" r:id="rId49"/>
    <p:sldId id="454" r:id="rId50"/>
    <p:sldId id="452" r:id="rId51"/>
    <p:sldId id="453" r:id="rId52"/>
    <p:sldId id="444" r:id="rId53"/>
    <p:sldId id="455" r:id="rId54"/>
    <p:sldId id="445" r:id="rId55"/>
    <p:sldId id="456" r:id="rId56"/>
    <p:sldId id="458" r:id="rId5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84356" autoAdjust="0"/>
  </p:normalViewPr>
  <p:slideViewPr>
    <p:cSldViewPr>
      <p:cViewPr>
        <p:scale>
          <a:sx n="50" d="100"/>
          <a:sy n="50" d="100"/>
        </p:scale>
        <p:origin x="-799" y="-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01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7.xml"/><Relationship Id="rId7" Type="http://schemas.openxmlformats.org/officeDocument/2006/relationships/slide" Target="slides/slide42.xml"/><Relationship Id="rId2" Type="http://schemas.openxmlformats.org/officeDocument/2006/relationships/slide" Target="slides/slide25.xml"/><Relationship Id="rId1" Type="http://schemas.openxmlformats.org/officeDocument/2006/relationships/slide" Target="slides/slide24.xml"/><Relationship Id="rId6" Type="http://schemas.openxmlformats.org/officeDocument/2006/relationships/slide" Target="slides/slide41.xml"/><Relationship Id="rId5" Type="http://schemas.openxmlformats.org/officeDocument/2006/relationships/slide" Target="slides/slide37.xml"/><Relationship Id="rId4" Type="http://schemas.openxmlformats.org/officeDocument/2006/relationships/slide" Target="slides/slide3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image" Target="../media/image18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6" Type="http://schemas.openxmlformats.org/officeDocument/2006/relationships/image" Target="../media/image57.wmf"/><Relationship Id="rId5" Type="http://schemas.openxmlformats.org/officeDocument/2006/relationships/image" Target="../media/image56.wmf"/><Relationship Id="rId4" Type="http://schemas.openxmlformats.org/officeDocument/2006/relationships/image" Target="../media/image55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7371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30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37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581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20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21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22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2F38406-9238-4F2B-BC13-0B8516B3261C}" type="slidenum">
              <a:rPr lang="en-US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7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7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290B-4CF8-4CCF-971E-0EE2961BA876}" type="slidenum">
              <a:rPr lang="en-US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28856-9DEC-4F70-BAC4-A3F83621488F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0BF57-0160-4C5B-B9BD-AF25353160A6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F29195-A194-4B65-A99C-A8BE0BAE2B20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05254D-8B20-4C4C-8DBB-724452D461E9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CD12-2C6C-43F6-9E0F-B8751FC058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99477F-885F-4022-9061-1D27CCDBE63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54D07-BB9F-4A23-967F-ACE06E1A44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01F9-9C8F-4B51-852E-EE0A9BF09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00CAF-D436-4556-8B19-6E9F2A905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363C-35BF-4796-9819-2A8E0C12D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A1C5E-A3A3-47F0-9854-D6BA8E3AE4F0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311E-A328-4A13-9831-3472503FA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18134-83A4-4CB4-AAD8-C0DCCDA99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A349E-8BD1-4E8F-9C0F-10BC23122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9FD2-7067-4C5C-A80F-1E050E54B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A3AB-07F1-4036-9B2E-7CA28D037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C660B9-CB34-42C7-A624-E7D942AC8C03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164F-B89B-4408-B261-81D9BBF3AF7D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6ACE7-F072-4577-8DFB-307FEB5C7225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D670D-6FA2-4662-8410-CC77271782D4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5A707E-1994-4168-AE0D-61C2EB8A1E43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5E4515-B7D1-4DF3-91C9-897736C83C07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AC39668-E5BA-457E-AD7F-4FEFDFA7E865}" type="datetimeFigureOut">
              <a:rPr lang="en-US"/>
              <a:pPr>
                <a:defRPr/>
              </a:pPr>
              <a:t>10/15/2012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0678024-6D65-4F98-8BE6-8CE1573391D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w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0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wmf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4.wmf"/><Relationship Id="rId4" Type="http://schemas.openxmlformats.org/officeDocument/2006/relationships/oleObject" Target="../embeddings/oleObject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25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tags" Target="../tags/tag30.xml"/><Relationship Id="rId39" Type="http://schemas.openxmlformats.org/officeDocument/2006/relationships/notesSlide" Target="../notesSlides/notesSlide2.xml"/><Relationship Id="rId3" Type="http://schemas.openxmlformats.org/officeDocument/2006/relationships/tags" Target="../tags/tag7.xml"/><Relationship Id="rId21" Type="http://schemas.openxmlformats.org/officeDocument/2006/relationships/tags" Target="../tags/tag25.xml"/><Relationship Id="rId34" Type="http://schemas.openxmlformats.org/officeDocument/2006/relationships/tags" Target="../tags/tag38.xml"/><Relationship Id="rId42" Type="http://schemas.openxmlformats.org/officeDocument/2006/relationships/image" Target="../media/image31.emf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tags" Target="../tags/tag29.xml"/><Relationship Id="rId33" Type="http://schemas.openxmlformats.org/officeDocument/2006/relationships/tags" Target="../tags/tag37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29" Type="http://schemas.openxmlformats.org/officeDocument/2006/relationships/tags" Target="../tags/tag33.xml"/><Relationship Id="rId41" Type="http://schemas.openxmlformats.org/officeDocument/2006/relationships/image" Target="../media/image30.emf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tags" Target="../tags/tag28.xml"/><Relationship Id="rId32" Type="http://schemas.openxmlformats.org/officeDocument/2006/relationships/tags" Target="../tags/tag36.xml"/><Relationship Id="rId37" Type="http://schemas.openxmlformats.org/officeDocument/2006/relationships/tags" Target="../tags/tag41.xml"/><Relationship Id="rId40" Type="http://schemas.openxmlformats.org/officeDocument/2006/relationships/image" Target="../media/image29.emf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tags" Target="../tags/tag27.xml"/><Relationship Id="rId28" Type="http://schemas.openxmlformats.org/officeDocument/2006/relationships/tags" Target="../tags/tag32.xml"/><Relationship Id="rId36" Type="http://schemas.openxmlformats.org/officeDocument/2006/relationships/tags" Target="../tags/tag40.xml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31" Type="http://schemas.openxmlformats.org/officeDocument/2006/relationships/tags" Target="../tags/tag35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tags" Target="../tags/tag26.xml"/><Relationship Id="rId27" Type="http://schemas.openxmlformats.org/officeDocument/2006/relationships/tags" Target="../tags/tag31.xml"/><Relationship Id="rId30" Type="http://schemas.openxmlformats.org/officeDocument/2006/relationships/tags" Target="../tags/tag34.xml"/><Relationship Id="rId35" Type="http://schemas.openxmlformats.org/officeDocument/2006/relationships/tags" Target="../tags/tag3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notesSlide" Target="../notesSlides/notesSlide3.xml"/><Relationship Id="rId3" Type="http://schemas.openxmlformats.org/officeDocument/2006/relationships/tags" Target="../tags/tag44.xml"/><Relationship Id="rId21" Type="http://schemas.openxmlformats.org/officeDocument/2006/relationships/tags" Target="../tags/tag62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34.emf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image" Target="../media/image33.emf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image" Target="../media/image3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34" Type="http://schemas.openxmlformats.org/officeDocument/2006/relationships/tags" Target="../tags/tag99.xml"/><Relationship Id="rId42" Type="http://schemas.openxmlformats.org/officeDocument/2006/relationships/image" Target="../media/image37.emf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tags" Target="../tags/tag98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41" Type="http://schemas.openxmlformats.org/officeDocument/2006/relationships/image" Target="../media/image36.emf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tags" Target="../tags/tag97.xml"/><Relationship Id="rId37" Type="http://schemas.openxmlformats.org/officeDocument/2006/relationships/tags" Target="../tags/tag102.xml"/><Relationship Id="rId40" Type="http://schemas.openxmlformats.org/officeDocument/2006/relationships/image" Target="../media/image35.emf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tags" Target="../tags/tag101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tags" Target="../tags/tag96.xml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tags" Target="../tags/tag100.xml"/><Relationship Id="rId43" Type="http://schemas.openxmlformats.org/officeDocument/2006/relationships/image" Target="../media/image38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3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111.xml"/><Relationship Id="rId13" Type="http://schemas.openxmlformats.org/officeDocument/2006/relationships/tags" Target="../tags/tag116.xml"/><Relationship Id="rId18" Type="http://schemas.openxmlformats.org/officeDocument/2006/relationships/tags" Target="../tags/tag121.xml"/><Relationship Id="rId26" Type="http://schemas.openxmlformats.org/officeDocument/2006/relationships/tags" Target="../tags/tag129.xml"/><Relationship Id="rId39" Type="http://schemas.openxmlformats.org/officeDocument/2006/relationships/tags" Target="../tags/tag142.xml"/><Relationship Id="rId3" Type="http://schemas.openxmlformats.org/officeDocument/2006/relationships/tags" Target="../tags/tag106.xml"/><Relationship Id="rId21" Type="http://schemas.openxmlformats.org/officeDocument/2006/relationships/tags" Target="../tags/tag124.xml"/><Relationship Id="rId34" Type="http://schemas.openxmlformats.org/officeDocument/2006/relationships/tags" Target="../tags/tag137.xml"/><Relationship Id="rId42" Type="http://schemas.openxmlformats.org/officeDocument/2006/relationships/image" Target="../media/image41.emf"/><Relationship Id="rId7" Type="http://schemas.openxmlformats.org/officeDocument/2006/relationships/tags" Target="../tags/tag110.xml"/><Relationship Id="rId12" Type="http://schemas.openxmlformats.org/officeDocument/2006/relationships/tags" Target="../tags/tag115.xml"/><Relationship Id="rId17" Type="http://schemas.openxmlformats.org/officeDocument/2006/relationships/tags" Target="../tags/tag120.xml"/><Relationship Id="rId25" Type="http://schemas.openxmlformats.org/officeDocument/2006/relationships/tags" Target="../tags/tag128.xml"/><Relationship Id="rId33" Type="http://schemas.openxmlformats.org/officeDocument/2006/relationships/tags" Target="../tags/tag136.xml"/><Relationship Id="rId38" Type="http://schemas.openxmlformats.org/officeDocument/2006/relationships/tags" Target="../tags/tag141.xml"/><Relationship Id="rId2" Type="http://schemas.openxmlformats.org/officeDocument/2006/relationships/tags" Target="../tags/tag105.xml"/><Relationship Id="rId16" Type="http://schemas.openxmlformats.org/officeDocument/2006/relationships/tags" Target="../tags/tag119.xml"/><Relationship Id="rId20" Type="http://schemas.openxmlformats.org/officeDocument/2006/relationships/tags" Target="../tags/tag123.xml"/><Relationship Id="rId29" Type="http://schemas.openxmlformats.org/officeDocument/2006/relationships/tags" Target="../tags/tag132.xml"/><Relationship Id="rId41" Type="http://schemas.openxmlformats.org/officeDocument/2006/relationships/notesSlide" Target="../notesSlides/notesSlide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11" Type="http://schemas.openxmlformats.org/officeDocument/2006/relationships/tags" Target="../tags/tag114.xml"/><Relationship Id="rId24" Type="http://schemas.openxmlformats.org/officeDocument/2006/relationships/tags" Target="../tags/tag127.xml"/><Relationship Id="rId32" Type="http://schemas.openxmlformats.org/officeDocument/2006/relationships/tags" Target="../tags/tag135.xml"/><Relationship Id="rId37" Type="http://schemas.openxmlformats.org/officeDocument/2006/relationships/tags" Target="../tags/tag140.xml"/><Relationship Id="rId40" Type="http://schemas.openxmlformats.org/officeDocument/2006/relationships/slideLayout" Target="../slideLayouts/slideLayout30.xml"/><Relationship Id="rId45" Type="http://schemas.openxmlformats.org/officeDocument/2006/relationships/image" Target="../media/image44.emf"/><Relationship Id="rId5" Type="http://schemas.openxmlformats.org/officeDocument/2006/relationships/tags" Target="../tags/tag108.xml"/><Relationship Id="rId15" Type="http://schemas.openxmlformats.org/officeDocument/2006/relationships/tags" Target="../tags/tag118.xml"/><Relationship Id="rId23" Type="http://schemas.openxmlformats.org/officeDocument/2006/relationships/tags" Target="../tags/tag126.xml"/><Relationship Id="rId28" Type="http://schemas.openxmlformats.org/officeDocument/2006/relationships/tags" Target="../tags/tag131.xml"/><Relationship Id="rId36" Type="http://schemas.openxmlformats.org/officeDocument/2006/relationships/tags" Target="../tags/tag139.xml"/><Relationship Id="rId10" Type="http://schemas.openxmlformats.org/officeDocument/2006/relationships/tags" Target="../tags/tag113.xml"/><Relationship Id="rId19" Type="http://schemas.openxmlformats.org/officeDocument/2006/relationships/tags" Target="../tags/tag122.xml"/><Relationship Id="rId31" Type="http://schemas.openxmlformats.org/officeDocument/2006/relationships/tags" Target="../tags/tag134.xml"/><Relationship Id="rId44" Type="http://schemas.openxmlformats.org/officeDocument/2006/relationships/image" Target="../media/image43.emf"/><Relationship Id="rId4" Type="http://schemas.openxmlformats.org/officeDocument/2006/relationships/tags" Target="../tags/tag107.xml"/><Relationship Id="rId9" Type="http://schemas.openxmlformats.org/officeDocument/2006/relationships/tags" Target="../tags/tag112.xml"/><Relationship Id="rId14" Type="http://schemas.openxmlformats.org/officeDocument/2006/relationships/tags" Target="../tags/tag117.xml"/><Relationship Id="rId22" Type="http://schemas.openxmlformats.org/officeDocument/2006/relationships/tags" Target="../tags/tag125.xml"/><Relationship Id="rId27" Type="http://schemas.openxmlformats.org/officeDocument/2006/relationships/tags" Target="../tags/tag130.xml"/><Relationship Id="rId30" Type="http://schemas.openxmlformats.org/officeDocument/2006/relationships/tags" Target="../tags/tag133.xml"/><Relationship Id="rId35" Type="http://schemas.openxmlformats.org/officeDocument/2006/relationships/tags" Target="../tags/tag138.xml"/><Relationship Id="rId43" Type="http://schemas.openxmlformats.org/officeDocument/2006/relationships/image" Target="../media/image42.emf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26" Type="http://schemas.openxmlformats.org/officeDocument/2006/relationships/tags" Target="../tags/tag168.xml"/><Relationship Id="rId39" Type="http://schemas.openxmlformats.org/officeDocument/2006/relationships/tags" Target="../tags/tag181.xml"/><Relationship Id="rId21" Type="http://schemas.openxmlformats.org/officeDocument/2006/relationships/tags" Target="../tags/tag163.xml"/><Relationship Id="rId34" Type="http://schemas.openxmlformats.org/officeDocument/2006/relationships/tags" Target="../tags/tag176.xml"/><Relationship Id="rId42" Type="http://schemas.openxmlformats.org/officeDocument/2006/relationships/tags" Target="../tags/tag184.xml"/><Relationship Id="rId47" Type="http://schemas.openxmlformats.org/officeDocument/2006/relationships/tags" Target="../tags/tag189.xml"/><Relationship Id="rId50" Type="http://schemas.openxmlformats.org/officeDocument/2006/relationships/tags" Target="../tags/tag192.xml"/><Relationship Id="rId55" Type="http://schemas.openxmlformats.org/officeDocument/2006/relationships/tags" Target="../tags/tag197.xml"/><Relationship Id="rId63" Type="http://schemas.openxmlformats.org/officeDocument/2006/relationships/tags" Target="../tags/tag205.xml"/><Relationship Id="rId68" Type="http://schemas.openxmlformats.org/officeDocument/2006/relationships/tags" Target="../tags/tag210.xml"/><Relationship Id="rId76" Type="http://schemas.openxmlformats.org/officeDocument/2006/relationships/tags" Target="../tags/tag218.xml"/><Relationship Id="rId7" Type="http://schemas.openxmlformats.org/officeDocument/2006/relationships/tags" Target="../tags/tag149.xml"/><Relationship Id="rId71" Type="http://schemas.openxmlformats.org/officeDocument/2006/relationships/tags" Target="../tags/tag213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9" Type="http://schemas.openxmlformats.org/officeDocument/2006/relationships/tags" Target="../tags/tag171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tags" Target="../tags/tag182.xml"/><Relationship Id="rId45" Type="http://schemas.openxmlformats.org/officeDocument/2006/relationships/tags" Target="../tags/tag187.xml"/><Relationship Id="rId53" Type="http://schemas.openxmlformats.org/officeDocument/2006/relationships/tags" Target="../tags/tag195.xml"/><Relationship Id="rId58" Type="http://schemas.openxmlformats.org/officeDocument/2006/relationships/tags" Target="../tags/tag200.xml"/><Relationship Id="rId66" Type="http://schemas.openxmlformats.org/officeDocument/2006/relationships/tags" Target="../tags/tag208.xml"/><Relationship Id="rId74" Type="http://schemas.openxmlformats.org/officeDocument/2006/relationships/tags" Target="../tags/tag216.xml"/><Relationship Id="rId79" Type="http://schemas.openxmlformats.org/officeDocument/2006/relationships/image" Target="../media/image45.wmf"/><Relationship Id="rId5" Type="http://schemas.openxmlformats.org/officeDocument/2006/relationships/tags" Target="../tags/tag147.xml"/><Relationship Id="rId61" Type="http://schemas.openxmlformats.org/officeDocument/2006/relationships/tags" Target="../tags/tag203.xml"/><Relationship Id="rId10" Type="http://schemas.openxmlformats.org/officeDocument/2006/relationships/tags" Target="../tags/tag152.xml"/><Relationship Id="rId19" Type="http://schemas.openxmlformats.org/officeDocument/2006/relationships/tags" Target="../tags/tag161.xml"/><Relationship Id="rId31" Type="http://schemas.openxmlformats.org/officeDocument/2006/relationships/tags" Target="../tags/tag173.xml"/><Relationship Id="rId44" Type="http://schemas.openxmlformats.org/officeDocument/2006/relationships/tags" Target="../tags/tag186.xml"/><Relationship Id="rId52" Type="http://schemas.openxmlformats.org/officeDocument/2006/relationships/tags" Target="../tags/tag194.xml"/><Relationship Id="rId60" Type="http://schemas.openxmlformats.org/officeDocument/2006/relationships/tags" Target="../tags/tag202.xml"/><Relationship Id="rId65" Type="http://schemas.openxmlformats.org/officeDocument/2006/relationships/tags" Target="../tags/tag207.xml"/><Relationship Id="rId73" Type="http://schemas.openxmlformats.org/officeDocument/2006/relationships/tags" Target="../tags/tag215.xml"/><Relationship Id="rId78" Type="http://schemas.openxmlformats.org/officeDocument/2006/relationships/notesSlide" Target="../notesSlides/notesSlide6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43" Type="http://schemas.openxmlformats.org/officeDocument/2006/relationships/tags" Target="../tags/tag185.xml"/><Relationship Id="rId48" Type="http://schemas.openxmlformats.org/officeDocument/2006/relationships/tags" Target="../tags/tag190.xml"/><Relationship Id="rId56" Type="http://schemas.openxmlformats.org/officeDocument/2006/relationships/tags" Target="../tags/tag198.xml"/><Relationship Id="rId64" Type="http://schemas.openxmlformats.org/officeDocument/2006/relationships/tags" Target="../tags/tag206.xml"/><Relationship Id="rId69" Type="http://schemas.openxmlformats.org/officeDocument/2006/relationships/tags" Target="../tags/tag211.xml"/><Relationship Id="rId77" Type="http://schemas.openxmlformats.org/officeDocument/2006/relationships/slideLayout" Target="../slideLayouts/slideLayout30.xml"/><Relationship Id="rId8" Type="http://schemas.openxmlformats.org/officeDocument/2006/relationships/tags" Target="../tags/tag150.xml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80" Type="http://schemas.openxmlformats.org/officeDocument/2006/relationships/image" Target="../media/image46.emf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46" Type="http://schemas.openxmlformats.org/officeDocument/2006/relationships/tags" Target="../tags/tag188.xml"/><Relationship Id="rId59" Type="http://schemas.openxmlformats.org/officeDocument/2006/relationships/tags" Target="../tags/tag201.xml"/><Relationship Id="rId67" Type="http://schemas.openxmlformats.org/officeDocument/2006/relationships/tags" Target="../tags/tag209.xml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54" Type="http://schemas.openxmlformats.org/officeDocument/2006/relationships/tags" Target="../tags/tag196.xml"/><Relationship Id="rId62" Type="http://schemas.openxmlformats.org/officeDocument/2006/relationships/tags" Target="../tags/tag204.xml"/><Relationship Id="rId70" Type="http://schemas.openxmlformats.org/officeDocument/2006/relationships/tags" Target="../tags/tag212.xml"/><Relationship Id="rId75" Type="http://schemas.openxmlformats.org/officeDocument/2006/relationships/tags" Target="../tags/tag217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49" Type="http://schemas.openxmlformats.org/officeDocument/2006/relationships/tags" Target="../tags/tag191.xml"/><Relationship Id="rId57" Type="http://schemas.openxmlformats.org/officeDocument/2006/relationships/tags" Target="../tags/tag19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tags" Target="../tags/tag245.xml"/><Relationship Id="rId39" Type="http://schemas.openxmlformats.org/officeDocument/2006/relationships/hyperlink" Target="http://www-2.cs.cmu.edu/afs/cs/user/rcollins/www/home.html" TargetMode="External"/><Relationship Id="rId3" Type="http://schemas.openxmlformats.org/officeDocument/2006/relationships/tags" Target="../tags/tag222.xml"/><Relationship Id="rId21" Type="http://schemas.openxmlformats.org/officeDocument/2006/relationships/tags" Target="../tags/tag240.xml"/><Relationship Id="rId34" Type="http://schemas.openxmlformats.org/officeDocument/2006/relationships/tags" Target="../tags/tag253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tags" Target="../tags/tag244.xml"/><Relationship Id="rId33" Type="http://schemas.openxmlformats.org/officeDocument/2006/relationships/tags" Target="../tags/tag252.xml"/><Relationship Id="rId38" Type="http://schemas.openxmlformats.org/officeDocument/2006/relationships/image" Target="../media/image48.png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29" Type="http://schemas.openxmlformats.org/officeDocument/2006/relationships/tags" Target="../tags/tag248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32" Type="http://schemas.openxmlformats.org/officeDocument/2006/relationships/tags" Target="../tags/tag251.xml"/><Relationship Id="rId37" Type="http://schemas.openxmlformats.org/officeDocument/2006/relationships/notesSlide" Target="../notesSlides/notesSlide7.xml"/><Relationship Id="rId40" Type="http://schemas.openxmlformats.org/officeDocument/2006/relationships/hyperlink" Target="http://www-2.cs.cmu.edu/~ph/869/www/notes/vanishing.txt" TargetMode="Externa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28" Type="http://schemas.openxmlformats.org/officeDocument/2006/relationships/tags" Target="../tags/tag247.xml"/><Relationship Id="rId36" Type="http://schemas.openxmlformats.org/officeDocument/2006/relationships/slideLayout" Target="../slideLayouts/slideLayout25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31" Type="http://schemas.openxmlformats.org/officeDocument/2006/relationships/tags" Target="../tags/tag250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Relationship Id="rId27" Type="http://schemas.openxmlformats.org/officeDocument/2006/relationships/tags" Target="../tags/tag246.xml"/><Relationship Id="rId30" Type="http://schemas.openxmlformats.org/officeDocument/2006/relationships/tags" Target="../tags/tag249.xml"/><Relationship Id="rId35" Type="http://schemas.openxmlformats.org/officeDocument/2006/relationships/tags" Target="../tags/tag25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tags" Target="../tags/tag272.xml"/><Relationship Id="rId26" Type="http://schemas.openxmlformats.org/officeDocument/2006/relationships/notesSlide" Target="../notesSlides/notesSlide8.xml"/><Relationship Id="rId3" Type="http://schemas.openxmlformats.org/officeDocument/2006/relationships/tags" Target="../tags/tag257.xml"/><Relationship Id="rId21" Type="http://schemas.openxmlformats.org/officeDocument/2006/relationships/tags" Target="../tags/tag275.xml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tags" Target="../tags/tag271.xml"/><Relationship Id="rId25" Type="http://schemas.openxmlformats.org/officeDocument/2006/relationships/slideLayout" Target="../slideLayouts/slideLayout25.xml"/><Relationship Id="rId2" Type="http://schemas.openxmlformats.org/officeDocument/2006/relationships/tags" Target="../tags/tag256.xml"/><Relationship Id="rId16" Type="http://schemas.openxmlformats.org/officeDocument/2006/relationships/tags" Target="../tags/tag270.xml"/><Relationship Id="rId20" Type="http://schemas.openxmlformats.org/officeDocument/2006/relationships/tags" Target="../tags/tag274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24" Type="http://schemas.openxmlformats.org/officeDocument/2006/relationships/tags" Target="../tags/tag278.xml"/><Relationship Id="rId5" Type="http://schemas.openxmlformats.org/officeDocument/2006/relationships/tags" Target="../tags/tag259.xml"/><Relationship Id="rId15" Type="http://schemas.openxmlformats.org/officeDocument/2006/relationships/tags" Target="../tags/tag269.xml"/><Relationship Id="rId23" Type="http://schemas.openxmlformats.org/officeDocument/2006/relationships/tags" Target="../tags/tag277.xml"/><Relationship Id="rId10" Type="http://schemas.openxmlformats.org/officeDocument/2006/relationships/tags" Target="../tags/tag264.xml"/><Relationship Id="rId19" Type="http://schemas.openxmlformats.org/officeDocument/2006/relationships/tags" Target="../tags/tag273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Relationship Id="rId22" Type="http://schemas.openxmlformats.org/officeDocument/2006/relationships/tags" Target="../tags/tag27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285.xml"/><Relationship Id="rId13" Type="http://schemas.openxmlformats.org/officeDocument/2006/relationships/tags" Target="../tags/tag290.xml"/><Relationship Id="rId18" Type="http://schemas.openxmlformats.org/officeDocument/2006/relationships/slideLayout" Target="../slideLayouts/slideLayout25.xml"/><Relationship Id="rId3" Type="http://schemas.openxmlformats.org/officeDocument/2006/relationships/tags" Target="../tags/tag280.xml"/><Relationship Id="rId21" Type="http://schemas.openxmlformats.org/officeDocument/2006/relationships/image" Target="../media/image49.wmf"/><Relationship Id="rId7" Type="http://schemas.openxmlformats.org/officeDocument/2006/relationships/tags" Target="../tags/tag284.xml"/><Relationship Id="rId12" Type="http://schemas.openxmlformats.org/officeDocument/2006/relationships/tags" Target="../tags/tag289.xml"/><Relationship Id="rId17" Type="http://schemas.openxmlformats.org/officeDocument/2006/relationships/tags" Target="../tags/tag294.xml"/><Relationship Id="rId25" Type="http://schemas.openxmlformats.org/officeDocument/2006/relationships/image" Target="../media/image51.wmf"/><Relationship Id="rId2" Type="http://schemas.openxmlformats.org/officeDocument/2006/relationships/tags" Target="../tags/tag279.xml"/><Relationship Id="rId16" Type="http://schemas.openxmlformats.org/officeDocument/2006/relationships/tags" Target="../tags/tag293.xml"/><Relationship Id="rId20" Type="http://schemas.openxmlformats.org/officeDocument/2006/relationships/oleObject" Target="../embeddings/oleObject10.bin"/><Relationship Id="rId1" Type="http://schemas.openxmlformats.org/officeDocument/2006/relationships/vmlDrawing" Target="../drawings/vmlDrawing7.vml"/><Relationship Id="rId6" Type="http://schemas.openxmlformats.org/officeDocument/2006/relationships/tags" Target="../tags/tag283.xml"/><Relationship Id="rId11" Type="http://schemas.openxmlformats.org/officeDocument/2006/relationships/tags" Target="../tags/tag288.xml"/><Relationship Id="rId24" Type="http://schemas.openxmlformats.org/officeDocument/2006/relationships/oleObject" Target="../embeddings/oleObject12.bin"/><Relationship Id="rId5" Type="http://schemas.openxmlformats.org/officeDocument/2006/relationships/tags" Target="../tags/tag282.xml"/><Relationship Id="rId15" Type="http://schemas.openxmlformats.org/officeDocument/2006/relationships/tags" Target="../tags/tag292.xml"/><Relationship Id="rId23" Type="http://schemas.openxmlformats.org/officeDocument/2006/relationships/image" Target="../media/image50.wmf"/><Relationship Id="rId10" Type="http://schemas.openxmlformats.org/officeDocument/2006/relationships/tags" Target="../tags/tag287.xml"/><Relationship Id="rId19" Type="http://schemas.openxmlformats.org/officeDocument/2006/relationships/notesSlide" Target="../notesSlides/notesSlide9.xml"/><Relationship Id="rId4" Type="http://schemas.openxmlformats.org/officeDocument/2006/relationships/tags" Target="../tags/tag281.xml"/><Relationship Id="rId9" Type="http://schemas.openxmlformats.org/officeDocument/2006/relationships/tags" Target="../tags/tag286.xml"/><Relationship Id="rId14" Type="http://schemas.openxmlformats.org/officeDocument/2006/relationships/tags" Target="../tags/tag291.xml"/><Relationship Id="rId22" Type="http://schemas.openxmlformats.org/officeDocument/2006/relationships/oleObject" Target="../embeddings/oleObject1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tags" Target="../tags/tag306.xml"/><Relationship Id="rId18" Type="http://schemas.openxmlformats.org/officeDocument/2006/relationships/tags" Target="../tags/tag311.xml"/><Relationship Id="rId26" Type="http://schemas.openxmlformats.org/officeDocument/2006/relationships/tags" Target="../tags/tag319.xml"/><Relationship Id="rId39" Type="http://schemas.openxmlformats.org/officeDocument/2006/relationships/tags" Target="../tags/tag332.xml"/><Relationship Id="rId21" Type="http://schemas.openxmlformats.org/officeDocument/2006/relationships/tags" Target="../tags/tag314.xml"/><Relationship Id="rId34" Type="http://schemas.openxmlformats.org/officeDocument/2006/relationships/tags" Target="../tags/tag327.xml"/><Relationship Id="rId42" Type="http://schemas.openxmlformats.org/officeDocument/2006/relationships/tags" Target="../tags/tag335.xml"/><Relationship Id="rId47" Type="http://schemas.openxmlformats.org/officeDocument/2006/relationships/tags" Target="../tags/tag340.xml"/><Relationship Id="rId50" Type="http://schemas.openxmlformats.org/officeDocument/2006/relationships/tags" Target="../tags/tag343.xml"/><Relationship Id="rId55" Type="http://schemas.openxmlformats.org/officeDocument/2006/relationships/notesSlide" Target="../notesSlides/notesSlide10.xml"/><Relationship Id="rId63" Type="http://schemas.openxmlformats.org/officeDocument/2006/relationships/image" Target="../media/image55.wmf"/><Relationship Id="rId7" Type="http://schemas.openxmlformats.org/officeDocument/2006/relationships/tags" Target="../tags/tag300.xml"/><Relationship Id="rId2" Type="http://schemas.openxmlformats.org/officeDocument/2006/relationships/tags" Target="../tags/tag295.xml"/><Relationship Id="rId16" Type="http://schemas.openxmlformats.org/officeDocument/2006/relationships/tags" Target="../tags/tag309.xml"/><Relationship Id="rId29" Type="http://schemas.openxmlformats.org/officeDocument/2006/relationships/tags" Target="../tags/tag322.xml"/><Relationship Id="rId1" Type="http://schemas.openxmlformats.org/officeDocument/2006/relationships/vmlDrawing" Target="../drawings/vmlDrawing8.vml"/><Relationship Id="rId6" Type="http://schemas.openxmlformats.org/officeDocument/2006/relationships/tags" Target="../tags/tag299.xml"/><Relationship Id="rId11" Type="http://schemas.openxmlformats.org/officeDocument/2006/relationships/tags" Target="../tags/tag304.xml"/><Relationship Id="rId24" Type="http://schemas.openxmlformats.org/officeDocument/2006/relationships/tags" Target="../tags/tag317.xml"/><Relationship Id="rId32" Type="http://schemas.openxmlformats.org/officeDocument/2006/relationships/tags" Target="../tags/tag325.xml"/><Relationship Id="rId37" Type="http://schemas.openxmlformats.org/officeDocument/2006/relationships/tags" Target="../tags/tag330.xml"/><Relationship Id="rId40" Type="http://schemas.openxmlformats.org/officeDocument/2006/relationships/tags" Target="../tags/tag333.xml"/><Relationship Id="rId45" Type="http://schemas.openxmlformats.org/officeDocument/2006/relationships/tags" Target="../tags/tag338.xml"/><Relationship Id="rId53" Type="http://schemas.openxmlformats.org/officeDocument/2006/relationships/tags" Target="../tags/tag346.xml"/><Relationship Id="rId58" Type="http://schemas.openxmlformats.org/officeDocument/2006/relationships/oleObject" Target="../embeddings/oleObject14.bin"/><Relationship Id="rId66" Type="http://schemas.openxmlformats.org/officeDocument/2006/relationships/oleObject" Target="../embeddings/oleObject18.bin"/><Relationship Id="rId5" Type="http://schemas.openxmlformats.org/officeDocument/2006/relationships/tags" Target="../tags/tag298.xml"/><Relationship Id="rId15" Type="http://schemas.openxmlformats.org/officeDocument/2006/relationships/tags" Target="../tags/tag308.xml"/><Relationship Id="rId23" Type="http://schemas.openxmlformats.org/officeDocument/2006/relationships/tags" Target="../tags/tag316.xml"/><Relationship Id="rId28" Type="http://schemas.openxmlformats.org/officeDocument/2006/relationships/tags" Target="../tags/tag321.xml"/><Relationship Id="rId36" Type="http://schemas.openxmlformats.org/officeDocument/2006/relationships/tags" Target="../tags/tag329.xml"/><Relationship Id="rId49" Type="http://schemas.openxmlformats.org/officeDocument/2006/relationships/tags" Target="../tags/tag342.xml"/><Relationship Id="rId57" Type="http://schemas.openxmlformats.org/officeDocument/2006/relationships/image" Target="../media/image52.wmf"/><Relationship Id="rId61" Type="http://schemas.openxmlformats.org/officeDocument/2006/relationships/image" Target="../media/image54.wmf"/><Relationship Id="rId10" Type="http://schemas.openxmlformats.org/officeDocument/2006/relationships/tags" Target="../tags/tag303.xml"/><Relationship Id="rId19" Type="http://schemas.openxmlformats.org/officeDocument/2006/relationships/tags" Target="../tags/tag312.xml"/><Relationship Id="rId31" Type="http://schemas.openxmlformats.org/officeDocument/2006/relationships/tags" Target="../tags/tag324.xml"/><Relationship Id="rId44" Type="http://schemas.openxmlformats.org/officeDocument/2006/relationships/tags" Target="../tags/tag337.xml"/><Relationship Id="rId52" Type="http://schemas.openxmlformats.org/officeDocument/2006/relationships/tags" Target="../tags/tag345.xml"/><Relationship Id="rId60" Type="http://schemas.openxmlformats.org/officeDocument/2006/relationships/oleObject" Target="../embeddings/oleObject15.bin"/><Relationship Id="rId65" Type="http://schemas.openxmlformats.org/officeDocument/2006/relationships/image" Target="../media/image56.wmf"/><Relationship Id="rId4" Type="http://schemas.openxmlformats.org/officeDocument/2006/relationships/tags" Target="../tags/tag297.xml"/><Relationship Id="rId9" Type="http://schemas.openxmlformats.org/officeDocument/2006/relationships/tags" Target="../tags/tag302.xml"/><Relationship Id="rId14" Type="http://schemas.openxmlformats.org/officeDocument/2006/relationships/tags" Target="../tags/tag307.xml"/><Relationship Id="rId22" Type="http://schemas.openxmlformats.org/officeDocument/2006/relationships/tags" Target="../tags/tag315.xml"/><Relationship Id="rId27" Type="http://schemas.openxmlformats.org/officeDocument/2006/relationships/tags" Target="../tags/tag320.xml"/><Relationship Id="rId30" Type="http://schemas.openxmlformats.org/officeDocument/2006/relationships/tags" Target="../tags/tag323.xml"/><Relationship Id="rId35" Type="http://schemas.openxmlformats.org/officeDocument/2006/relationships/tags" Target="../tags/tag328.xml"/><Relationship Id="rId43" Type="http://schemas.openxmlformats.org/officeDocument/2006/relationships/tags" Target="../tags/tag336.xml"/><Relationship Id="rId48" Type="http://schemas.openxmlformats.org/officeDocument/2006/relationships/tags" Target="../tags/tag341.xml"/><Relationship Id="rId56" Type="http://schemas.openxmlformats.org/officeDocument/2006/relationships/oleObject" Target="../embeddings/oleObject13.bin"/><Relationship Id="rId64" Type="http://schemas.openxmlformats.org/officeDocument/2006/relationships/oleObject" Target="../embeddings/oleObject17.bin"/><Relationship Id="rId8" Type="http://schemas.openxmlformats.org/officeDocument/2006/relationships/tags" Target="../tags/tag301.xml"/><Relationship Id="rId51" Type="http://schemas.openxmlformats.org/officeDocument/2006/relationships/tags" Target="../tags/tag344.xml"/><Relationship Id="rId3" Type="http://schemas.openxmlformats.org/officeDocument/2006/relationships/tags" Target="../tags/tag296.xml"/><Relationship Id="rId12" Type="http://schemas.openxmlformats.org/officeDocument/2006/relationships/tags" Target="../tags/tag305.xml"/><Relationship Id="rId17" Type="http://schemas.openxmlformats.org/officeDocument/2006/relationships/tags" Target="../tags/tag310.xml"/><Relationship Id="rId25" Type="http://schemas.openxmlformats.org/officeDocument/2006/relationships/tags" Target="../tags/tag318.xml"/><Relationship Id="rId33" Type="http://schemas.openxmlformats.org/officeDocument/2006/relationships/tags" Target="../tags/tag326.xml"/><Relationship Id="rId38" Type="http://schemas.openxmlformats.org/officeDocument/2006/relationships/tags" Target="../tags/tag331.xml"/><Relationship Id="rId46" Type="http://schemas.openxmlformats.org/officeDocument/2006/relationships/tags" Target="../tags/tag339.xml"/><Relationship Id="rId59" Type="http://schemas.openxmlformats.org/officeDocument/2006/relationships/image" Target="../media/image53.wmf"/><Relationship Id="rId67" Type="http://schemas.openxmlformats.org/officeDocument/2006/relationships/image" Target="../media/image57.wmf"/><Relationship Id="rId20" Type="http://schemas.openxmlformats.org/officeDocument/2006/relationships/tags" Target="../tags/tag313.xml"/><Relationship Id="rId41" Type="http://schemas.openxmlformats.org/officeDocument/2006/relationships/tags" Target="../tags/tag334.xml"/><Relationship Id="rId54" Type="http://schemas.openxmlformats.org/officeDocument/2006/relationships/slideLayout" Target="../slideLayouts/slideLayout25.xml"/><Relationship Id="rId62" Type="http://schemas.openxmlformats.org/officeDocument/2006/relationships/oleObject" Target="../embeddings/oleObject16.bin"/></Relationships>
</file>

<file path=ppt/slides/_rels/slide31.xml.rels><?xml version="1.0" encoding="UTF-8" standalone="yes"?>
<Relationships xmlns="http://schemas.openxmlformats.org/package/2006/relationships"><Relationship Id="rId13" Type="http://schemas.openxmlformats.org/officeDocument/2006/relationships/tags" Target="../tags/tag358.xml"/><Relationship Id="rId18" Type="http://schemas.openxmlformats.org/officeDocument/2006/relationships/tags" Target="../tags/tag363.xml"/><Relationship Id="rId26" Type="http://schemas.openxmlformats.org/officeDocument/2006/relationships/tags" Target="../tags/tag371.xml"/><Relationship Id="rId39" Type="http://schemas.openxmlformats.org/officeDocument/2006/relationships/tags" Target="../tags/tag384.xml"/><Relationship Id="rId21" Type="http://schemas.openxmlformats.org/officeDocument/2006/relationships/tags" Target="../tags/tag366.xml"/><Relationship Id="rId34" Type="http://schemas.openxmlformats.org/officeDocument/2006/relationships/tags" Target="../tags/tag379.xml"/><Relationship Id="rId42" Type="http://schemas.openxmlformats.org/officeDocument/2006/relationships/tags" Target="../tags/tag387.xml"/><Relationship Id="rId47" Type="http://schemas.openxmlformats.org/officeDocument/2006/relationships/tags" Target="../tags/tag392.xml"/><Relationship Id="rId50" Type="http://schemas.openxmlformats.org/officeDocument/2006/relationships/tags" Target="../tags/tag395.xml"/><Relationship Id="rId55" Type="http://schemas.openxmlformats.org/officeDocument/2006/relationships/tags" Target="../tags/tag400.xml"/><Relationship Id="rId63" Type="http://schemas.openxmlformats.org/officeDocument/2006/relationships/tags" Target="../tags/tag408.xml"/><Relationship Id="rId68" Type="http://schemas.openxmlformats.org/officeDocument/2006/relationships/tags" Target="../tags/tag413.xml"/><Relationship Id="rId76" Type="http://schemas.openxmlformats.org/officeDocument/2006/relationships/image" Target="../media/image61.png"/><Relationship Id="rId7" Type="http://schemas.openxmlformats.org/officeDocument/2006/relationships/tags" Target="../tags/tag352.xml"/><Relationship Id="rId71" Type="http://schemas.openxmlformats.org/officeDocument/2006/relationships/tags" Target="../tags/tag416.xml"/><Relationship Id="rId2" Type="http://schemas.openxmlformats.org/officeDocument/2006/relationships/tags" Target="../tags/tag347.xml"/><Relationship Id="rId16" Type="http://schemas.openxmlformats.org/officeDocument/2006/relationships/tags" Target="../tags/tag361.xml"/><Relationship Id="rId29" Type="http://schemas.openxmlformats.org/officeDocument/2006/relationships/tags" Target="../tags/tag374.xml"/><Relationship Id="rId11" Type="http://schemas.openxmlformats.org/officeDocument/2006/relationships/tags" Target="../tags/tag356.xml"/><Relationship Id="rId24" Type="http://schemas.openxmlformats.org/officeDocument/2006/relationships/tags" Target="../tags/tag369.xml"/><Relationship Id="rId32" Type="http://schemas.openxmlformats.org/officeDocument/2006/relationships/tags" Target="../tags/tag377.xml"/><Relationship Id="rId37" Type="http://schemas.openxmlformats.org/officeDocument/2006/relationships/tags" Target="../tags/tag382.xml"/><Relationship Id="rId40" Type="http://schemas.openxmlformats.org/officeDocument/2006/relationships/tags" Target="../tags/tag385.xml"/><Relationship Id="rId45" Type="http://schemas.openxmlformats.org/officeDocument/2006/relationships/tags" Target="../tags/tag390.xml"/><Relationship Id="rId53" Type="http://schemas.openxmlformats.org/officeDocument/2006/relationships/tags" Target="../tags/tag398.xml"/><Relationship Id="rId58" Type="http://schemas.openxmlformats.org/officeDocument/2006/relationships/tags" Target="../tags/tag403.xml"/><Relationship Id="rId66" Type="http://schemas.openxmlformats.org/officeDocument/2006/relationships/tags" Target="../tags/tag411.xml"/><Relationship Id="rId74" Type="http://schemas.openxmlformats.org/officeDocument/2006/relationships/image" Target="../media/image59.png"/><Relationship Id="rId79" Type="http://schemas.openxmlformats.org/officeDocument/2006/relationships/image" Target="../media/image58.wmf"/><Relationship Id="rId5" Type="http://schemas.openxmlformats.org/officeDocument/2006/relationships/tags" Target="../tags/tag350.xml"/><Relationship Id="rId61" Type="http://schemas.openxmlformats.org/officeDocument/2006/relationships/tags" Target="../tags/tag406.xml"/><Relationship Id="rId10" Type="http://schemas.openxmlformats.org/officeDocument/2006/relationships/tags" Target="../tags/tag355.xml"/><Relationship Id="rId19" Type="http://schemas.openxmlformats.org/officeDocument/2006/relationships/tags" Target="../tags/tag364.xml"/><Relationship Id="rId31" Type="http://schemas.openxmlformats.org/officeDocument/2006/relationships/tags" Target="../tags/tag376.xml"/><Relationship Id="rId44" Type="http://schemas.openxmlformats.org/officeDocument/2006/relationships/tags" Target="../tags/tag389.xml"/><Relationship Id="rId52" Type="http://schemas.openxmlformats.org/officeDocument/2006/relationships/tags" Target="../tags/tag397.xml"/><Relationship Id="rId60" Type="http://schemas.openxmlformats.org/officeDocument/2006/relationships/tags" Target="../tags/tag405.xml"/><Relationship Id="rId65" Type="http://schemas.openxmlformats.org/officeDocument/2006/relationships/tags" Target="../tags/tag410.xml"/><Relationship Id="rId73" Type="http://schemas.openxmlformats.org/officeDocument/2006/relationships/notesSlide" Target="../notesSlides/notesSlide11.xml"/><Relationship Id="rId78" Type="http://schemas.openxmlformats.org/officeDocument/2006/relationships/oleObject" Target="../embeddings/oleObject19.bin"/><Relationship Id="rId4" Type="http://schemas.openxmlformats.org/officeDocument/2006/relationships/tags" Target="../tags/tag349.xml"/><Relationship Id="rId9" Type="http://schemas.openxmlformats.org/officeDocument/2006/relationships/tags" Target="../tags/tag354.xml"/><Relationship Id="rId14" Type="http://schemas.openxmlformats.org/officeDocument/2006/relationships/tags" Target="../tags/tag359.xml"/><Relationship Id="rId22" Type="http://schemas.openxmlformats.org/officeDocument/2006/relationships/tags" Target="../tags/tag367.xml"/><Relationship Id="rId27" Type="http://schemas.openxmlformats.org/officeDocument/2006/relationships/tags" Target="../tags/tag372.xml"/><Relationship Id="rId30" Type="http://schemas.openxmlformats.org/officeDocument/2006/relationships/tags" Target="../tags/tag375.xml"/><Relationship Id="rId35" Type="http://schemas.openxmlformats.org/officeDocument/2006/relationships/tags" Target="../tags/tag380.xml"/><Relationship Id="rId43" Type="http://schemas.openxmlformats.org/officeDocument/2006/relationships/tags" Target="../tags/tag388.xml"/><Relationship Id="rId48" Type="http://schemas.openxmlformats.org/officeDocument/2006/relationships/tags" Target="../tags/tag393.xml"/><Relationship Id="rId56" Type="http://schemas.openxmlformats.org/officeDocument/2006/relationships/tags" Target="../tags/tag401.xml"/><Relationship Id="rId64" Type="http://schemas.openxmlformats.org/officeDocument/2006/relationships/tags" Target="../tags/tag409.xml"/><Relationship Id="rId69" Type="http://schemas.openxmlformats.org/officeDocument/2006/relationships/tags" Target="../tags/tag414.xml"/><Relationship Id="rId77" Type="http://schemas.openxmlformats.org/officeDocument/2006/relationships/image" Target="../media/image62.png"/><Relationship Id="rId8" Type="http://schemas.openxmlformats.org/officeDocument/2006/relationships/tags" Target="../tags/tag353.xml"/><Relationship Id="rId51" Type="http://schemas.openxmlformats.org/officeDocument/2006/relationships/tags" Target="../tags/tag396.xml"/><Relationship Id="rId72" Type="http://schemas.openxmlformats.org/officeDocument/2006/relationships/slideLayout" Target="../slideLayouts/slideLayout30.xml"/><Relationship Id="rId3" Type="http://schemas.openxmlformats.org/officeDocument/2006/relationships/tags" Target="../tags/tag348.xml"/><Relationship Id="rId12" Type="http://schemas.openxmlformats.org/officeDocument/2006/relationships/tags" Target="../tags/tag357.xml"/><Relationship Id="rId17" Type="http://schemas.openxmlformats.org/officeDocument/2006/relationships/tags" Target="../tags/tag362.xml"/><Relationship Id="rId25" Type="http://schemas.openxmlformats.org/officeDocument/2006/relationships/tags" Target="../tags/tag370.xml"/><Relationship Id="rId33" Type="http://schemas.openxmlformats.org/officeDocument/2006/relationships/tags" Target="../tags/tag378.xml"/><Relationship Id="rId38" Type="http://schemas.openxmlformats.org/officeDocument/2006/relationships/tags" Target="../tags/tag383.xml"/><Relationship Id="rId46" Type="http://schemas.openxmlformats.org/officeDocument/2006/relationships/tags" Target="../tags/tag391.xml"/><Relationship Id="rId59" Type="http://schemas.openxmlformats.org/officeDocument/2006/relationships/tags" Target="../tags/tag404.xml"/><Relationship Id="rId67" Type="http://schemas.openxmlformats.org/officeDocument/2006/relationships/tags" Target="../tags/tag412.xml"/><Relationship Id="rId20" Type="http://schemas.openxmlformats.org/officeDocument/2006/relationships/tags" Target="../tags/tag365.xml"/><Relationship Id="rId41" Type="http://schemas.openxmlformats.org/officeDocument/2006/relationships/tags" Target="../tags/tag386.xml"/><Relationship Id="rId54" Type="http://schemas.openxmlformats.org/officeDocument/2006/relationships/tags" Target="../tags/tag399.xml"/><Relationship Id="rId62" Type="http://schemas.openxmlformats.org/officeDocument/2006/relationships/tags" Target="../tags/tag407.xml"/><Relationship Id="rId70" Type="http://schemas.openxmlformats.org/officeDocument/2006/relationships/tags" Target="../tags/tag415.xml"/><Relationship Id="rId75" Type="http://schemas.openxmlformats.org/officeDocument/2006/relationships/image" Target="../media/image60.png"/><Relationship Id="rId1" Type="http://schemas.openxmlformats.org/officeDocument/2006/relationships/vmlDrawing" Target="../drawings/vmlDrawing9.vml"/><Relationship Id="rId6" Type="http://schemas.openxmlformats.org/officeDocument/2006/relationships/tags" Target="../tags/tag351.xml"/><Relationship Id="rId15" Type="http://schemas.openxmlformats.org/officeDocument/2006/relationships/tags" Target="../tags/tag360.xml"/><Relationship Id="rId23" Type="http://schemas.openxmlformats.org/officeDocument/2006/relationships/tags" Target="../tags/tag368.xml"/><Relationship Id="rId28" Type="http://schemas.openxmlformats.org/officeDocument/2006/relationships/tags" Target="../tags/tag373.xml"/><Relationship Id="rId36" Type="http://schemas.openxmlformats.org/officeDocument/2006/relationships/tags" Target="../tags/tag381.xml"/><Relationship Id="rId49" Type="http://schemas.openxmlformats.org/officeDocument/2006/relationships/tags" Target="../tags/tag394.xml"/><Relationship Id="rId57" Type="http://schemas.openxmlformats.org/officeDocument/2006/relationships/tags" Target="../tags/tag402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tags" Target="../tags/tag429.xml"/><Relationship Id="rId18" Type="http://schemas.openxmlformats.org/officeDocument/2006/relationships/tags" Target="../tags/tag434.xml"/><Relationship Id="rId26" Type="http://schemas.openxmlformats.org/officeDocument/2006/relationships/tags" Target="../tags/tag442.xml"/><Relationship Id="rId39" Type="http://schemas.openxmlformats.org/officeDocument/2006/relationships/tags" Target="../tags/tag455.xml"/><Relationship Id="rId21" Type="http://schemas.openxmlformats.org/officeDocument/2006/relationships/tags" Target="../tags/tag437.xml"/><Relationship Id="rId34" Type="http://schemas.openxmlformats.org/officeDocument/2006/relationships/tags" Target="../tags/tag450.xml"/><Relationship Id="rId42" Type="http://schemas.openxmlformats.org/officeDocument/2006/relationships/tags" Target="../tags/tag458.xml"/><Relationship Id="rId47" Type="http://schemas.openxmlformats.org/officeDocument/2006/relationships/tags" Target="../tags/tag463.xml"/><Relationship Id="rId50" Type="http://schemas.openxmlformats.org/officeDocument/2006/relationships/tags" Target="../tags/tag466.xml"/><Relationship Id="rId55" Type="http://schemas.openxmlformats.org/officeDocument/2006/relationships/tags" Target="../tags/tag471.xml"/><Relationship Id="rId63" Type="http://schemas.openxmlformats.org/officeDocument/2006/relationships/tags" Target="../tags/tag479.xml"/><Relationship Id="rId68" Type="http://schemas.openxmlformats.org/officeDocument/2006/relationships/tags" Target="../tags/tag484.xml"/><Relationship Id="rId76" Type="http://schemas.openxmlformats.org/officeDocument/2006/relationships/slideLayout" Target="../slideLayouts/slideLayout30.xml"/><Relationship Id="rId7" Type="http://schemas.openxmlformats.org/officeDocument/2006/relationships/tags" Target="../tags/tag423.xml"/><Relationship Id="rId71" Type="http://schemas.openxmlformats.org/officeDocument/2006/relationships/tags" Target="../tags/tag487.xml"/><Relationship Id="rId2" Type="http://schemas.openxmlformats.org/officeDocument/2006/relationships/tags" Target="../tags/tag418.xml"/><Relationship Id="rId16" Type="http://schemas.openxmlformats.org/officeDocument/2006/relationships/tags" Target="../tags/tag432.xml"/><Relationship Id="rId29" Type="http://schemas.openxmlformats.org/officeDocument/2006/relationships/tags" Target="../tags/tag445.xml"/><Relationship Id="rId11" Type="http://schemas.openxmlformats.org/officeDocument/2006/relationships/tags" Target="../tags/tag427.xml"/><Relationship Id="rId24" Type="http://schemas.openxmlformats.org/officeDocument/2006/relationships/tags" Target="../tags/tag440.xml"/><Relationship Id="rId32" Type="http://schemas.openxmlformats.org/officeDocument/2006/relationships/tags" Target="../tags/tag448.xml"/><Relationship Id="rId37" Type="http://schemas.openxmlformats.org/officeDocument/2006/relationships/tags" Target="../tags/tag453.xml"/><Relationship Id="rId40" Type="http://schemas.openxmlformats.org/officeDocument/2006/relationships/tags" Target="../tags/tag456.xml"/><Relationship Id="rId45" Type="http://schemas.openxmlformats.org/officeDocument/2006/relationships/tags" Target="../tags/tag461.xml"/><Relationship Id="rId53" Type="http://schemas.openxmlformats.org/officeDocument/2006/relationships/tags" Target="../tags/tag469.xml"/><Relationship Id="rId58" Type="http://schemas.openxmlformats.org/officeDocument/2006/relationships/tags" Target="../tags/tag474.xml"/><Relationship Id="rId66" Type="http://schemas.openxmlformats.org/officeDocument/2006/relationships/tags" Target="../tags/tag482.xml"/><Relationship Id="rId74" Type="http://schemas.openxmlformats.org/officeDocument/2006/relationships/tags" Target="../tags/tag490.xml"/><Relationship Id="rId79" Type="http://schemas.openxmlformats.org/officeDocument/2006/relationships/image" Target="../media/image60.png"/><Relationship Id="rId5" Type="http://schemas.openxmlformats.org/officeDocument/2006/relationships/tags" Target="../tags/tag421.xml"/><Relationship Id="rId61" Type="http://schemas.openxmlformats.org/officeDocument/2006/relationships/tags" Target="../tags/tag477.xml"/><Relationship Id="rId10" Type="http://schemas.openxmlformats.org/officeDocument/2006/relationships/tags" Target="../tags/tag426.xml"/><Relationship Id="rId19" Type="http://schemas.openxmlformats.org/officeDocument/2006/relationships/tags" Target="../tags/tag435.xml"/><Relationship Id="rId31" Type="http://schemas.openxmlformats.org/officeDocument/2006/relationships/tags" Target="../tags/tag447.xml"/><Relationship Id="rId44" Type="http://schemas.openxmlformats.org/officeDocument/2006/relationships/tags" Target="../tags/tag460.xml"/><Relationship Id="rId52" Type="http://schemas.openxmlformats.org/officeDocument/2006/relationships/tags" Target="../tags/tag468.xml"/><Relationship Id="rId60" Type="http://schemas.openxmlformats.org/officeDocument/2006/relationships/tags" Target="../tags/tag476.xml"/><Relationship Id="rId65" Type="http://schemas.openxmlformats.org/officeDocument/2006/relationships/tags" Target="../tags/tag481.xml"/><Relationship Id="rId73" Type="http://schemas.openxmlformats.org/officeDocument/2006/relationships/tags" Target="../tags/tag489.xml"/><Relationship Id="rId78" Type="http://schemas.openxmlformats.org/officeDocument/2006/relationships/image" Target="../media/image59.png"/><Relationship Id="rId4" Type="http://schemas.openxmlformats.org/officeDocument/2006/relationships/tags" Target="../tags/tag420.xml"/><Relationship Id="rId9" Type="http://schemas.openxmlformats.org/officeDocument/2006/relationships/tags" Target="../tags/tag425.xml"/><Relationship Id="rId14" Type="http://schemas.openxmlformats.org/officeDocument/2006/relationships/tags" Target="../tags/tag430.xml"/><Relationship Id="rId22" Type="http://schemas.openxmlformats.org/officeDocument/2006/relationships/tags" Target="../tags/tag438.xml"/><Relationship Id="rId27" Type="http://schemas.openxmlformats.org/officeDocument/2006/relationships/tags" Target="../tags/tag443.xml"/><Relationship Id="rId30" Type="http://schemas.openxmlformats.org/officeDocument/2006/relationships/tags" Target="../tags/tag446.xml"/><Relationship Id="rId35" Type="http://schemas.openxmlformats.org/officeDocument/2006/relationships/tags" Target="../tags/tag451.xml"/><Relationship Id="rId43" Type="http://schemas.openxmlformats.org/officeDocument/2006/relationships/tags" Target="../tags/tag459.xml"/><Relationship Id="rId48" Type="http://schemas.openxmlformats.org/officeDocument/2006/relationships/tags" Target="../tags/tag464.xml"/><Relationship Id="rId56" Type="http://schemas.openxmlformats.org/officeDocument/2006/relationships/tags" Target="../tags/tag472.xml"/><Relationship Id="rId64" Type="http://schemas.openxmlformats.org/officeDocument/2006/relationships/tags" Target="../tags/tag480.xml"/><Relationship Id="rId69" Type="http://schemas.openxmlformats.org/officeDocument/2006/relationships/tags" Target="../tags/tag485.xml"/><Relationship Id="rId77" Type="http://schemas.openxmlformats.org/officeDocument/2006/relationships/notesSlide" Target="../notesSlides/notesSlide12.xml"/><Relationship Id="rId8" Type="http://schemas.openxmlformats.org/officeDocument/2006/relationships/tags" Target="../tags/tag424.xml"/><Relationship Id="rId51" Type="http://schemas.openxmlformats.org/officeDocument/2006/relationships/tags" Target="../tags/tag467.xml"/><Relationship Id="rId72" Type="http://schemas.openxmlformats.org/officeDocument/2006/relationships/tags" Target="../tags/tag488.xml"/><Relationship Id="rId3" Type="http://schemas.openxmlformats.org/officeDocument/2006/relationships/tags" Target="../tags/tag419.xml"/><Relationship Id="rId12" Type="http://schemas.openxmlformats.org/officeDocument/2006/relationships/tags" Target="../tags/tag428.xml"/><Relationship Id="rId17" Type="http://schemas.openxmlformats.org/officeDocument/2006/relationships/tags" Target="../tags/tag433.xml"/><Relationship Id="rId25" Type="http://schemas.openxmlformats.org/officeDocument/2006/relationships/tags" Target="../tags/tag441.xml"/><Relationship Id="rId33" Type="http://schemas.openxmlformats.org/officeDocument/2006/relationships/tags" Target="../tags/tag449.xml"/><Relationship Id="rId38" Type="http://schemas.openxmlformats.org/officeDocument/2006/relationships/tags" Target="../tags/tag454.xml"/><Relationship Id="rId46" Type="http://schemas.openxmlformats.org/officeDocument/2006/relationships/tags" Target="../tags/tag462.xml"/><Relationship Id="rId59" Type="http://schemas.openxmlformats.org/officeDocument/2006/relationships/tags" Target="../tags/tag475.xml"/><Relationship Id="rId67" Type="http://schemas.openxmlformats.org/officeDocument/2006/relationships/tags" Target="../tags/tag483.xml"/><Relationship Id="rId20" Type="http://schemas.openxmlformats.org/officeDocument/2006/relationships/tags" Target="../tags/tag436.xml"/><Relationship Id="rId41" Type="http://schemas.openxmlformats.org/officeDocument/2006/relationships/tags" Target="../tags/tag457.xml"/><Relationship Id="rId54" Type="http://schemas.openxmlformats.org/officeDocument/2006/relationships/tags" Target="../tags/tag470.xml"/><Relationship Id="rId62" Type="http://schemas.openxmlformats.org/officeDocument/2006/relationships/tags" Target="../tags/tag478.xml"/><Relationship Id="rId70" Type="http://schemas.openxmlformats.org/officeDocument/2006/relationships/tags" Target="../tags/tag486.xml"/><Relationship Id="rId75" Type="http://schemas.openxmlformats.org/officeDocument/2006/relationships/tags" Target="../tags/tag491.xml"/><Relationship Id="rId1" Type="http://schemas.openxmlformats.org/officeDocument/2006/relationships/tags" Target="../tags/tag417.xml"/><Relationship Id="rId6" Type="http://schemas.openxmlformats.org/officeDocument/2006/relationships/tags" Target="../tags/tag422.xml"/><Relationship Id="rId15" Type="http://schemas.openxmlformats.org/officeDocument/2006/relationships/tags" Target="../tags/tag431.xml"/><Relationship Id="rId23" Type="http://schemas.openxmlformats.org/officeDocument/2006/relationships/tags" Target="../tags/tag439.xml"/><Relationship Id="rId28" Type="http://schemas.openxmlformats.org/officeDocument/2006/relationships/tags" Target="../tags/tag444.xml"/><Relationship Id="rId36" Type="http://schemas.openxmlformats.org/officeDocument/2006/relationships/tags" Target="../tags/tag452.xml"/><Relationship Id="rId49" Type="http://schemas.openxmlformats.org/officeDocument/2006/relationships/tags" Target="../tags/tag465.xml"/><Relationship Id="rId57" Type="http://schemas.openxmlformats.org/officeDocument/2006/relationships/tags" Target="../tags/tag47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21.bin"/><Relationship Id="rId4" Type="http://schemas.openxmlformats.org/officeDocument/2006/relationships/image" Target="../media/image18.wm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tags" Target="../tags/tag499.xml"/><Relationship Id="rId13" Type="http://schemas.openxmlformats.org/officeDocument/2006/relationships/tags" Target="../tags/tag504.xml"/><Relationship Id="rId18" Type="http://schemas.openxmlformats.org/officeDocument/2006/relationships/tags" Target="../tags/tag509.xml"/><Relationship Id="rId26" Type="http://schemas.openxmlformats.org/officeDocument/2006/relationships/tags" Target="../tags/tag517.xml"/><Relationship Id="rId3" Type="http://schemas.openxmlformats.org/officeDocument/2006/relationships/tags" Target="../tags/tag494.xml"/><Relationship Id="rId21" Type="http://schemas.openxmlformats.org/officeDocument/2006/relationships/tags" Target="../tags/tag512.xml"/><Relationship Id="rId7" Type="http://schemas.openxmlformats.org/officeDocument/2006/relationships/tags" Target="../tags/tag498.xml"/><Relationship Id="rId12" Type="http://schemas.openxmlformats.org/officeDocument/2006/relationships/tags" Target="../tags/tag503.xml"/><Relationship Id="rId17" Type="http://schemas.openxmlformats.org/officeDocument/2006/relationships/tags" Target="../tags/tag508.xml"/><Relationship Id="rId25" Type="http://schemas.openxmlformats.org/officeDocument/2006/relationships/tags" Target="../tags/tag516.xml"/><Relationship Id="rId2" Type="http://schemas.openxmlformats.org/officeDocument/2006/relationships/tags" Target="../tags/tag493.xml"/><Relationship Id="rId16" Type="http://schemas.openxmlformats.org/officeDocument/2006/relationships/tags" Target="../tags/tag507.xml"/><Relationship Id="rId20" Type="http://schemas.openxmlformats.org/officeDocument/2006/relationships/tags" Target="../tags/tag511.xml"/><Relationship Id="rId29" Type="http://schemas.openxmlformats.org/officeDocument/2006/relationships/image" Target="../media/image64.wmf"/><Relationship Id="rId1" Type="http://schemas.openxmlformats.org/officeDocument/2006/relationships/tags" Target="../tags/tag492.xml"/><Relationship Id="rId6" Type="http://schemas.openxmlformats.org/officeDocument/2006/relationships/tags" Target="../tags/tag497.xml"/><Relationship Id="rId11" Type="http://schemas.openxmlformats.org/officeDocument/2006/relationships/tags" Target="../tags/tag502.xml"/><Relationship Id="rId24" Type="http://schemas.openxmlformats.org/officeDocument/2006/relationships/tags" Target="../tags/tag515.xml"/><Relationship Id="rId5" Type="http://schemas.openxmlformats.org/officeDocument/2006/relationships/tags" Target="../tags/tag496.xml"/><Relationship Id="rId15" Type="http://schemas.openxmlformats.org/officeDocument/2006/relationships/tags" Target="../tags/tag506.xml"/><Relationship Id="rId23" Type="http://schemas.openxmlformats.org/officeDocument/2006/relationships/tags" Target="../tags/tag514.xml"/><Relationship Id="rId28" Type="http://schemas.openxmlformats.org/officeDocument/2006/relationships/notesSlide" Target="../notesSlides/notesSlide13.xml"/><Relationship Id="rId10" Type="http://schemas.openxmlformats.org/officeDocument/2006/relationships/tags" Target="../tags/tag501.xml"/><Relationship Id="rId19" Type="http://schemas.openxmlformats.org/officeDocument/2006/relationships/tags" Target="../tags/tag510.xml"/><Relationship Id="rId4" Type="http://schemas.openxmlformats.org/officeDocument/2006/relationships/tags" Target="../tags/tag495.xml"/><Relationship Id="rId9" Type="http://schemas.openxmlformats.org/officeDocument/2006/relationships/tags" Target="../tags/tag500.xml"/><Relationship Id="rId14" Type="http://schemas.openxmlformats.org/officeDocument/2006/relationships/tags" Target="../tags/tag505.xml"/><Relationship Id="rId22" Type="http://schemas.openxmlformats.org/officeDocument/2006/relationships/tags" Target="../tags/tag513.xml"/><Relationship Id="rId27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520.xml"/><Relationship Id="rId2" Type="http://schemas.openxmlformats.org/officeDocument/2006/relationships/tags" Target="../tags/tag519.xml"/><Relationship Id="rId1" Type="http://schemas.openxmlformats.org/officeDocument/2006/relationships/tags" Target="../tags/tag518.xml"/><Relationship Id="rId6" Type="http://schemas.openxmlformats.org/officeDocument/2006/relationships/image" Target="../media/image66.pn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ile:Lens3.svg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7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wonderfulphotos.com/articles/macro/focus_stacking/" TargetMode="External"/><Relationship Id="rId4" Type="http://schemas.openxmlformats.org/officeDocument/2006/relationships/image" Target="../media/image76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onderfulphotos.com/articles/macro/focus_stacking/" TargetMode="External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gital-photography-school.com/an-introduction-to-focus-stacking" TargetMode="External"/><Relationship Id="rId2" Type="http://schemas.openxmlformats.org/officeDocument/2006/relationships/hyperlink" Target="http://www.zen20934.zen.co.uk/photography/Workflow.htm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://courses.engr.illinois.edu/cs498dh3/projects/gradient/ComputationalPhotography_ProjectGradient.html" TargetMode="Externa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5" Type="http://schemas.openxmlformats.org/officeDocument/2006/relationships/image" Target="../media/image81.png"/><Relationship Id="rId4" Type="http://schemas.openxmlformats.org/officeDocument/2006/relationships/image" Target="../media/image80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hyperlink" Target="http://www.youtube.com/watch?v=NB4bikrNzM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4.wmf"/><Relationship Id="rId5" Type="http://schemas.openxmlformats.org/officeDocument/2006/relationships/oleObject" Target="../embeddings/oleObject24.bin"/><Relationship Id="rId4" Type="http://schemas.openxmlformats.org/officeDocument/2006/relationships/image" Target="../media/image83.wmf"/></Relationships>
</file>

<file path=ppt/slides/_rels/slide53.xml.rels><?xml version="1.0" encoding="UTF-8" standalone="yes"?>
<Relationships xmlns="http://schemas.openxmlformats.org/package/2006/relationships"><Relationship Id="rId13" Type="http://schemas.openxmlformats.org/officeDocument/2006/relationships/tags" Target="../tags/tag533.xml"/><Relationship Id="rId18" Type="http://schemas.openxmlformats.org/officeDocument/2006/relationships/tags" Target="../tags/tag538.xml"/><Relationship Id="rId26" Type="http://schemas.openxmlformats.org/officeDocument/2006/relationships/tags" Target="../tags/tag546.xml"/><Relationship Id="rId39" Type="http://schemas.openxmlformats.org/officeDocument/2006/relationships/tags" Target="../tags/tag559.xml"/><Relationship Id="rId21" Type="http://schemas.openxmlformats.org/officeDocument/2006/relationships/tags" Target="../tags/tag541.xml"/><Relationship Id="rId34" Type="http://schemas.openxmlformats.org/officeDocument/2006/relationships/tags" Target="../tags/tag554.xml"/><Relationship Id="rId42" Type="http://schemas.openxmlformats.org/officeDocument/2006/relationships/tags" Target="../tags/tag562.xml"/><Relationship Id="rId47" Type="http://schemas.openxmlformats.org/officeDocument/2006/relationships/tags" Target="../tags/tag567.xml"/><Relationship Id="rId50" Type="http://schemas.openxmlformats.org/officeDocument/2006/relationships/tags" Target="../tags/tag570.xml"/><Relationship Id="rId55" Type="http://schemas.openxmlformats.org/officeDocument/2006/relationships/tags" Target="../tags/tag575.xml"/><Relationship Id="rId63" Type="http://schemas.openxmlformats.org/officeDocument/2006/relationships/tags" Target="../tags/tag583.xml"/><Relationship Id="rId68" Type="http://schemas.openxmlformats.org/officeDocument/2006/relationships/tags" Target="../tags/tag588.xml"/><Relationship Id="rId7" Type="http://schemas.openxmlformats.org/officeDocument/2006/relationships/tags" Target="../tags/tag527.xml"/><Relationship Id="rId71" Type="http://schemas.openxmlformats.org/officeDocument/2006/relationships/image" Target="../media/image79.jpeg"/><Relationship Id="rId2" Type="http://schemas.openxmlformats.org/officeDocument/2006/relationships/tags" Target="../tags/tag522.xml"/><Relationship Id="rId16" Type="http://schemas.openxmlformats.org/officeDocument/2006/relationships/tags" Target="../tags/tag536.xml"/><Relationship Id="rId29" Type="http://schemas.openxmlformats.org/officeDocument/2006/relationships/tags" Target="../tags/tag549.xml"/><Relationship Id="rId11" Type="http://schemas.openxmlformats.org/officeDocument/2006/relationships/tags" Target="../tags/tag531.xml"/><Relationship Id="rId24" Type="http://schemas.openxmlformats.org/officeDocument/2006/relationships/tags" Target="../tags/tag544.xml"/><Relationship Id="rId32" Type="http://schemas.openxmlformats.org/officeDocument/2006/relationships/tags" Target="../tags/tag552.xml"/><Relationship Id="rId37" Type="http://schemas.openxmlformats.org/officeDocument/2006/relationships/tags" Target="../tags/tag557.xml"/><Relationship Id="rId40" Type="http://schemas.openxmlformats.org/officeDocument/2006/relationships/tags" Target="../tags/tag560.xml"/><Relationship Id="rId45" Type="http://schemas.openxmlformats.org/officeDocument/2006/relationships/tags" Target="../tags/tag565.xml"/><Relationship Id="rId53" Type="http://schemas.openxmlformats.org/officeDocument/2006/relationships/tags" Target="../tags/tag573.xml"/><Relationship Id="rId58" Type="http://schemas.openxmlformats.org/officeDocument/2006/relationships/tags" Target="../tags/tag578.xml"/><Relationship Id="rId66" Type="http://schemas.openxmlformats.org/officeDocument/2006/relationships/tags" Target="../tags/tag586.xml"/><Relationship Id="rId74" Type="http://schemas.openxmlformats.org/officeDocument/2006/relationships/image" Target="../media/image26.png"/><Relationship Id="rId5" Type="http://schemas.openxmlformats.org/officeDocument/2006/relationships/tags" Target="../tags/tag525.xml"/><Relationship Id="rId15" Type="http://schemas.openxmlformats.org/officeDocument/2006/relationships/tags" Target="../tags/tag535.xml"/><Relationship Id="rId23" Type="http://schemas.openxmlformats.org/officeDocument/2006/relationships/tags" Target="../tags/tag543.xml"/><Relationship Id="rId28" Type="http://schemas.openxmlformats.org/officeDocument/2006/relationships/tags" Target="../tags/tag548.xml"/><Relationship Id="rId36" Type="http://schemas.openxmlformats.org/officeDocument/2006/relationships/tags" Target="../tags/tag556.xml"/><Relationship Id="rId49" Type="http://schemas.openxmlformats.org/officeDocument/2006/relationships/tags" Target="../tags/tag569.xml"/><Relationship Id="rId57" Type="http://schemas.openxmlformats.org/officeDocument/2006/relationships/tags" Target="../tags/tag577.xml"/><Relationship Id="rId61" Type="http://schemas.openxmlformats.org/officeDocument/2006/relationships/tags" Target="../tags/tag581.xml"/><Relationship Id="rId10" Type="http://schemas.openxmlformats.org/officeDocument/2006/relationships/tags" Target="../tags/tag530.xml"/><Relationship Id="rId19" Type="http://schemas.openxmlformats.org/officeDocument/2006/relationships/tags" Target="../tags/tag539.xml"/><Relationship Id="rId31" Type="http://schemas.openxmlformats.org/officeDocument/2006/relationships/tags" Target="../tags/tag551.xml"/><Relationship Id="rId44" Type="http://schemas.openxmlformats.org/officeDocument/2006/relationships/tags" Target="../tags/tag564.xml"/><Relationship Id="rId52" Type="http://schemas.openxmlformats.org/officeDocument/2006/relationships/tags" Target="../tags/tag572.xml"/><Relationship Id="rId60" Type="http://schemas.openxmlformats.org/officeDocument/2006/relationships/tags" Target="../tags/tag580.xml"/><Relationship Id="rId65" Type="http://schemas.openxmlformats.org/officeDocument/2006/relationships/tags" Target="../tags/tag585.xml"/><Relationship Id="rId73" Type="http://schemas.openxmlformats.org/officeDocument/2006/relationships/image" Target="../media/image46.emf"/><Relationship Id="rId4" Type="http://schemas.openxmlformats.org/officeDocument/2006/relationships/tags" Target="../tags/tag524.xml"/><Relationship Id="rId9" Type="http://schemas.openxmlformats.org/officeDocument/2006/relationships/tags" Target="../tags/tag529.xml"/><Relationship Id="rId14" Type="http://schemas.openxmlformats.org/officeDocument/2006/relationships/tags" Target="../tags/tag534.xml"/><Relationship Id="rId22" Type="http://schemas.openxmlformats.org/officeDocument/2006/relationships/tags" Target="../tags/tag542.xml"/><Relationship Id="rId27" Type="http://schemas.openxmlformats.org/officeDocument/2006/relationships/tags" Target="../tags/tag547.xml"/><Relationship Id="rId30" Type="http://schemas.openxmlformats.org/officeDocument/2006/relationships/tags" Target="../tags/tag550.xml"/><Relationship Id="rId35" Type="http://schemas.openxmlformats.org/officeDocument/2006/relationships/tags" Target="../tags/tag555.xml"/><Relationship Id="rId43" Type="http://schemas.openxmlformats.org/officeDocument/2006/relationships/tags" Target="../tags/tag563.xml"/><Relationship Id="rId48" Type="http://schemas.openxmlformats.org/officeDocument/2006/relationships/tags" Target="../tags/tag568.xml"/><Relationship Id="rId56" Type="http://schemas.openxmlformats.org/officeDocument/2006/relationships/tags" Target="../tags/tag576.xml"/><Relationship Id="rId64" Type="http://schemas.openxmlformats.org/officeDocument/2006/relationships/tags" Target="../tags/tag584.xml"/><Relationship Id="rId69" Type="http://schemas.openxmlformats.org/officeDocument/2006/relationships/tags" Target="../tags/tag589.xml"/><Relationship Id="rId8" Type="http://schemas.openxmlformats.org/officeDocument/2006/relationships/tags" Target="../tags/tag528.xml"/><Relationship Id="rId51" Type="http://schemas.openxmlformats.org/officeDocument/2006/relationships/tags" Target="../tags/tag571.xml"/><Relationship Id="rId72" Type="http://schemas.openxmlformats.org/officeDocument/2006/relationships/image" Target="../media/image45.wmf"/><Relationship Id="rId3" Type="http://schemas.openxmlformats.org/officeDocument/2006/relationships/tags" Target="../tags/tag523.xml"/><Relationship Id="rId12" Type="http://schemas.openxmlformats.org/officeDocument/2006/relationships/tags" Target="../tags/tag532.xml"/><Relationship Id="rId17" Type="http://schemas.openxmlformats.org/officeDocument/2006/relationships/tags" Target="../tags/tag537.xml"/><Relationship Id="rId25" Type="http://schemas.openxmlformats.org/officeDocument/2006/relationships/tags" Target="../tags/tag545.xml"/><Relationship Id="rId33" Type="http://schemas.openxmlformats.org/officeDocument/2006/relationships/tags" Target="../tags/tag553.xml"/><Relationship Id="rId38" Type="http://schemas.openxmlformats.org/officeDocument/2006/relationships/tags" Target="../tags/tag558.xml"/><Relationship Id="rId46" Type="http://schemas.openxmlformats.org/officeDocument/2006/relationships/tags" Target="../tags/tag566.xml"/><Relationship Id="rId59" Type="http://schemas.openxmlformats.org/officeDocument/2006/relationships/tags" Target="../tags/tag579.xml"/><Relationship Id="rId67" Type="http://schemas.openxmlformats.org/officeDocument/2006/relationships/tags" Target="../tags/tag587.xml"/><Relationship Id="rId20" Type="http://schemas.openxmlformats.org/officeDocument/2006/relationships/tags" Target="../tags/tag540.xml"/><Relationship Id="rId41" Type="http://schemas.openxmlformats.org/officeDocument/2006/relationships/tags" Target="../tags/tag561.xml"/><Relationship Id="rId54" Type="http://schemas.openxmlformats.org/officeDocument/2006/relationships/tags" Target="../tags/tag574.xml"/><Relationship Id="rId62" Type="http://schemas.openxmlformats.org/officeDocument/2006/relationships/tags" Target="../tags/tag582.xml"/><Relationship Id="rId70" Type="http://schemas.openxmlformats.org/officeDocument/2006/relationships/slideLayout" Target="../slideLayouts/slideLayout2.xml"/><Relationship Id="rId1" Type="http://schemas.openxmlformats.org/officeDocument/2006/relationships/tags" Target="../tags/tag521.xml"/><Relationship Id="rId6" Type="http://schemas.openxmlformats.org/officeDocument/2006/relationships/tags" Target="../tags/tag52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Single-view Metrology + </a:t>
            </a:r>
            <a:br>
              <a:rPr lang="en-US" dirty="0" smtClean="0"/>
            </a:br>
            <a:r>
              <a:rPr lang="en-US" dirty="0" smtClean="0"/>
              <a:t>More with Pinhole Geometry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1816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Computational Photography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10/16/12</a:t>
            </a:r>
            <a:endParaRPr lang="en-US" dirty="0"/>
          </a:p>
        </p:txBody>
      </p:sp>
      <p:pic>
        <p:nvPicPr>
          <p:cNvPr id="54886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295400"/>
            <a:ext cx="5410200" cy="42776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4381500" y="3587125"/>
            <a:ext cx="3810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44450" name="Picture 2" descr="C:\Users\Hoiem\Documents\Classes\ComputationalPhotography - Fall 2011\projects\morphing\solution\markup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752600"/>
            <a:ext cx="4096973" cy="3973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4451" name="Picture 3" descr="C:\Users\Hoiem\Documents\Classes\ComputationalPhotography - Fall 2011\projects\morphing\faces\derek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90700"/>
            <a:ext cx="39624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Pinhole Camera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22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23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/>
        </p:nvGraphicFramePr>
        <p:xfrm>
          <a:off x="3365500" y="4419600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46" name="Equation" r:id="rId3" imgW="2692080" imgH="927000" progId="Equation.3">
                  <p:embed/>
                </p:oleObj>
              </mc:Choice>
              <mc:Fallback>
                <p:oleObj name="Equation" r:id="rId3" imgW="269208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4419600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5100638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47" name="Equation" r:id="rId5" imgW="939600" imgH="215640" progId="Equation.3">
                  <p:embed/>
                </p:oleObj>
              </mc:Choice>
              <mc:Fallback>
                <p:oleObj name="Equation" r:id="rId5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8" y="5100638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334000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0" y="19875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0" y="2349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Vanishing Points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84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calibrate the camera?</a:t>
            </a:r>
          </a:p>
          <a:p>
            <a:r>
              <a:rPr lang="en-US" dirty="0" smtClean="0"/>
              <a:t>How can we measure the size of objects in the world from an image?</a:t>
            </a:r>
          </a:p>
          <a:p>
            <a:r>
              <a:rPr lang="en-US" dirty="0" smtClean="0"/>
              <a:t>What about other camera properties: focal length, field of view, depth of field, aperture, f-number?</a:t>
            </a:r>
          </a:p>
          <a:p>
            <a:r>
              <a:rPr lang="en-US" dirty="0" smtClean="0"/>
              <a:t>How to do “focus stacking” to get a sharp picture of a nearby object</a:t>
            </a:r>
          </a:p>
          <a:p>
            <a:r>
              <a:rPr lang="en-US" dirty="0" smtClean="0"/>
              <a:t>How the “vertigo effect” works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057400" y="2895600"/>
          <a:ext cx="5181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42" name="Equation" r:id="rId4" imgW="1612800" imgH="927000" progId="Equation.3">
                  <p:embed/>
                </p:oleObj>
              </mc:Choice>
              <mc:Fallback>
                <p:oleObj name="Equation" r:id="rId4" imgW="1612800" imgH="92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895600"/>
                        <a:ext cx="5181600" cy="297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2133600" y="1676400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43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76400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0888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06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888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771650" y="31369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953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31369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0477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0477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477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477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0477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2917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2917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2917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2917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2917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086600" y="5499100"/>
            <a:ext cx="1857375" cy="1279525"/>
            <a:chOff x="4446" y="3120"/>
            <a:chExt cx="1170" cy="806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857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2857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0" y="4997450"/>
            <a:ext cx="1692275" cy="1644650"/>
            <a:chOff x="-18" y="2804"/>
            <a:chExt cx="1066" cy="1036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6697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3368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5438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4337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5297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7217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1017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200775" y="2546350"/>
            <a:ext cx="3013075" cy="1187450"/>
            <a:chOff x="4011" y="1248"/>
            <a:chExt cx="1898" cy="748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dirty="0" smtClean="0"/>
              <a:t>	Suppose you have estimated three vanishing points corresponding to orthogonal directions.  How can you recover the rotation matrix that is aligned with the 3D axes defined by these points?</a:t>
            </a:r>
          </a:p>
          <a:p>
            <a:pPr lvl="1"/>
            <a:r>
              <a:rPr lang="en-US" sz="2000" dirty="0" smtClean="0"/>
              <a:t>Assume that intrinsic matrix K has three parameters</a:t>
            </a:r>
          </a:p>
          <a:p>
            <a:pPr lvl="1"/>
            <a:r>
              <a:rPr lang="en-US" sz="2000" dirty="0" smtClean="0"/>
              <a:t>Remember, in homogeneous coordinates, we can write a 3d point at infinity as (X, Y, Z, 0)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933412" y="0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10/16/2012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0" y="3810000"/>
            <a:ext cx="3505200" cy="271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4"/>
          <p:cNvSpPr txBox="1">
            <a:spLocks noChangeArrowheads="1"/>
          </p:cNvSpPr>
          <p:nvPr/>
        </p:nvSpPr>
        <p:spPr bwMode="auto">
          <a:xfrm>
            <a:off x="0" y="6581775"/>
            <a:ext cx="2398713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Photo from online Tate collection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rot="10800000">
            <a:off x="990600" y="5562600"/>
            <a:ext cx="12954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066800" y="51816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VP</a:t>
            </a:r>
            <a:r>
              <a:rPr lang="en-US" baseline="-25000" dirty="0" err="1" smtClean="0">
                <a:solidFill>
                  <a:srgbClr val="FF0000"/>
                </a:solidFill>
              </a:rPr>
              <a:t>x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67200" y="54864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FF0000"/>
                </a:solidFill>
              </a:rPr>
              <a:t>VP</a:t>
            </a:r>
            <a:r>
              <a:rPr lang="en-US" b="1" baseline="-25000" dirty="0" err="1" smtClean="0">
                <a:solidFill>
                  <a:srgbClr val="FF0000"/>
                </a:solidFill>
              </a:rPr>
              <a:t>z</a:t>
            </a:r>
            <a:endParaRPr lang="en-US" b="1" baseline="-25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38600" y="4953000"/>
            <a:ext cx="3770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</a:rPr>
              <a:t>.</a:t>
            </a:r>
            <a:endParaRPr lang="en-US" sz="5400" dirty="0">
              <a:solidFill>
                <a:srgbClr val="FF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rot="5400000" flipH="1" flipV="1">
            <a:off x="4038600" y="3810000"/>
            <a:ext cx="458788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343400" y="3429000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</a:rPr>
              <a:t>VP</a:t>
            </a:r>
            <a:r>
              <a:rPr lang="en-US" baseline="-25000" dirty="0" err="1" smtClean="0">
                <a:solidFill>
                  <a:srgbClr val="FF0000"/>
                </a:solidFill>
              </a:rPr>
              <a:t>y</a:t>
            </a:r>
            <a:endParaRPr lang="en-US" baseline="-25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can we measure the size of 3D objects from an image?</a:t>
            </a:r>
            <a:endParaRPr lang="en-US" sz="3200" dirty="0"/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4495800" cy="4351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36719" y="6519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0135" y="16002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</a:t>
            </a:r>
            <a:r>
              <a:rPr lang="en-US" dirty="0" smtClean="0"/>
              <a:t>Tuesday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David Forsyth talked about </a:t>
            </a:r>
            <a:r>
              <a:rPr lang="en-US" dirty="0" smtClean="0"/>
              <a:t>physically grounded image editing, including inserting 3D objects into photographs</a:t>
            </a:r>
            <a:endParaRPr lang="en-US" dirty="0"/>
          </a:p>
        </p:txBody>
      </p:sp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352800"/>
            <a:ext cx="7029450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61730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97063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Ames Room</a:t>
            </a:r>
            <a:endParaRPr lang="en-US" dirty="0"/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9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grpSp>
        <p:nvGrpSpPr>
          <p:cNvPr id="4" name="Group 3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0" y="1971675"/>
            <a:ext cx="8239125" cy="3443288"/>
            <a:chOff x="0" y="1242"/>
            <a:chExt cx="5190" cy="2169"/>
          </a:xfrm>
        </p:grpSpPr>
        <p:sp>
          <p:nvSpPr>
            <p:cNvPr id="342049" name="Line 33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 flipH="1">
              <a:off x="0" y="1705"/>
              <a:ext cx="5190" cy="1706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50" name="Line 34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0" y="1242"/>
              <a:ext cx="5190" cy="463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5.4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mtClean="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Which is higher – the camera or the parachute?</a:t>
            </a:r>
            <a:endParaRPr lang="en-US" dirty="0"/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153911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464" name="Text Box 48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05200" y="24384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grpSp>
        <p:nvGrpSpPr>
          <p:cNvPr id="2" name="Group 39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971800" y="1752600"/>
            <a:ext cx="2838450" cy="838200"/>
            <a:chOff x="1872" y="1104"/>
            <a:chExt cx="1788" cy="528"/>
          </a:xfrm>
        </p:grpSpPr>
        <p:sp>
          <p:nvSpPr>
            <p:cNvPr id="316456" name="Line 4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1872" y="1104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7" name="Line 4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1872" y="1104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8" name="Line 4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1872" y="1104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59" name="Line 4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1872" y="1104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20" name="Rectangle 4"/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/>
        <p:txBody>
          <a:bodyPr/>
          <a:lstStyle/>
          <a:p>
            <a:r>
              <a:rPr lang="en-US"/>
              <a:t>Computing vanishing points (from lines)</a:t>
            </a:r>
          </a:p>
        </p:txBody>
      </p:sp>
      <p:sp>
        <p:nvSpPr>
          <p:cNvPr id="316421" name="Rectangle 5"/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85800" y="3657600"/>
            <a:ext cx="7848600" cy="914400"/>
          </a:xfrm>
        </p:spPr>
        <p:txBody>
          <a:bodyPr/>
          <a:lstStyle/>
          <a:p>
            <a:r>
              <a:rPr lang="en-US"/>
              <a:t>Intersect p</a:t>
            </a:r>
            <a:r>
              <a:rPr lang="en-US" baseline="-25000"/>
              <a:t>1</a:t>
            </a:r>
            <a:r>
              <a:rPr lang="en-US"/>
              <a:t>q</a:t>
            </a:r>
            <a:r>
              <a:rPr lang="en-US" baseline="-25000"/>
              <a:t>1</a:t>
            </a:r>
            <a:r>
              <a:rPr lang="en-US"/>
              <a:t> with p</a:t>
            </a:r>
            <a:r>
              <a:rPr lang="en-US" baseline="-25000"/>
              <a:t>2</a:t>
            </a:r>
            <a:r>
              <a:rPr lang="en-US"/>
              <a:t>q</a:t>
            </a:r>
            <a:r>
              <a:rPr lang="en-US" baseline="-25000"/>
              <a:t>2</a:t>
            </a:r>
            <a:r>
              <a:rPr lang="en-US" sz="2000"/>
              <a:t> </a:t>
            </a:r>
            <a:endParaRPr lang="en-US"/>
          </a:p>
        </p:txBody>
      </p:sp>
      <p:sp>
        <p:nvSpPr>
          <p:cNvPr id="316422" name="Rectangle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514600" y="990600"/>
            <a:ext cx="4191000" cy="2590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2514600" y="1752600"/>
            <a:ext cx="419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4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2971800" y="1752600"/>
            <a:ext cx="1600200" cy="1600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4572000" y="1752600"/>
            <a:ext cx="1600200" cy="1600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26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2971800" y="1752600"/>
            <a:ext cx="2057400" cy="11430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3" name="Group 15"/>
          <p:cNvGrpSpPr>
            <a:grpSpLocks/>
          </p:cNvGrpSpPr>
          <p:nvPr>
            <p:custDataLst>
              <p:tags r:id="rId10"/>
            </p:custDataLst>
          </p:nvPr>
        </p:nvGrpSpPr>
        <p:grpSpPr bwMode="auto">
          <a:xfrm flipH="1">
            <a:off x="3333750" y="1752600"/>
            <a:ext cx="2838450" cy="1143000"/>
            <a:chOff x="1872" y="1392"/>
            <a:chExt cx="1788" cy="720"/>
          </a:xfrm>
        </p:grpSpPr>
        <p:sp>
          <p:nvSpPr>
            <p:cNvPr id="316432" name="Line 16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1872" y="1392"/>
              <a:ext cx="1296" cy="72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3" name="Line 17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1872" y="1392"/>
              <a:ext cx="1488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4" name="Line 18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1872" y="1392"/>
              <a:ext cx="1632" cy="3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5" name="Line 19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1872" y="1392"/>
              <a:ext cx="1728" cy="28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6436" name="Line 20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1872" y="1392"/>
              <a:ext cx="1788" cy="2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6437" name="Oval 21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943225" y="1711325"/>
            <a:ext cx="76200" cy="76200"/>
          </a:xfrm>
          <a:prstGeom prst="ellipse">
            <a:avLst/>
          </a:prstGeom>
          <a:solidFill>
            <a:srgbClr val="FF0000"/>
          </a:solidFill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38" name="Text Box 22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743200" y="1447800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  <a:latin typeface="Times New Roman" pitchFamily="18" charset="0"/>
              </a:rPr>
              <a:t>v</a:t>
            </a:r>
          </a:p>
        </p:txBody>
      </p:sp>
      <p:sp>
        <p:nvSpPr>
          <p:cNvPr id="316460" name="Text Box 4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95800" y="324485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1</a:t>
            </a:r>
          </a:p>
        </p:txBody>
      </p:sp>
      <p:sp>
        <p:nvSpPr>
          <p:cNvPr id="316462" name="Oval 46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529138" y="3298825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3" name="Oval 47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733800" y="25146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5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5029200" y="27432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p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316466" name="Oval 50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4984750" y="28511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7" name="Oval 51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114800" y="23622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6468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114800" y="2133600"/>
            <a:ext cx="6858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/>
            <a:r>
              <a:rPr lang="en-US" sz="1600" b="1" smtClean="0">
                <a:solidFill>
                  <a:srgbClr val="000000"/>
                </a:solidFill>
              </a:rPr>
              <a:t>q</a:t>
            </a:r>
            <a:r>
              <a:rPr lang="en-US" sz="1600" b="1" baseline="-25000" smtClean="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316470" name="Picture 54" descr="Edittex"/>
          <p:cNvPicPr>
            <a:picLocks noChangeAspect="1" noChangeArrowheads="1"/>
          </p:cNvPicPr>
          <p:nvPr>
            <p:custDataLst>
              <p:tags r:id="rId20"/>
            </p:custDataLst>
          </p:nvPr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497013" y="4213225"/>
            <a:ext cx="3392487" cy="28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4" name="Group 56"/>
          <p:cNvGrpSpPr>
            <a:grpSpLocks/>
          </p:cNvGrpSpPr>
          <p:nvPr>
            <p:custDataLst>
              <p:tags r:id="rId21"/>
            </p:custDataLst>
          </p:nvPr>
        </p:nvGrpSpPr>
        <p:grpSpPr bwMode="auto">
          <a:xfrm>
            <a:off x="685800" y="1752600"/>
            <a:ext cx="7848600" cy="4419600"/>
            <a:chOff x="432" y="1104"/>
            <a:chExt cx="4944" cy="2784"/>
          </a:xfrm>
        </p:grpSpPr>
        <p:grpSp>
          <p:nvGrpSpPr>
            <p:cNvPr id="5" name="Group 37"/>
            <p:cNvGrpSpPr>
              <a:grpSpLocks/>
            </p:cNvGrpSpPr>
            <p:nvPr/>
          </p:nvGrpSpPr>
          <p:grpSpPr bwMode="auto">
            <a:xfrm>
              <a:off x="1872" y="1104"/>
              <a:ext cx="1788" cy="528"/>
              <a:chOff x="1872" y="1104"/>
              <a:chExt cx="1788" cy="528"/>
            </a:xfrm>
          </p:grpSpPr>
          <p:sp>
            <p:nvSpPr>
              <p:cNvPr id="316427" name="Line 11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872" y="1104"/>
                <a:ext cx="1488" cy="52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8" name="Line 1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1872" y="1104"/>
                <a:ext cx="1632" cy="384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29" name="Line 1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1872" y="1104"/>
                <a:ext cx="1728" cy="288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16430" name="Line 1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1872" y="1104"/>
                <a:ext cx="1788" cy="222"/>
              </a:xfrm>
              <a:prstGeom prst="line">
                <a:avLst/>
              </a:prstGeom>
              <a:noFill/>
              <a:ln w="28575">
                <a:solidFill>
                  <a:srgbClr val="0066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16471" name="Rectangle 5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32" y="2880"/>
              <a:ext cx="4944" cy="10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 marL="342900" indent="-342900" eaLnBrk="0" hangingPunct="0">
                <a:spcBef>
                  <a:spcPct val="20000"/>
                </a:spcBef>
              </a:pPr>
              <a:r>
                <a:rPr lang="en-US" sz="2400" smtClean="0">
                  <a:solidFill>
                    <a:srgbClr val="000000"/>
                  </a:solidFill>
                </a:rPr>
                <a:t>Least squares version</a:t>
              </a:r>
              <a:endParaRPr lang="en-US" sz="2400" baseline="-25000" smtClean="0">
                <a:solidFill>
                  <a:srgbClr val="000000"/>
                </a:solidFill>
              </a:endParaRP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Better to use more than two lines and compute the “closest” point of intersection</a:t>
              </a:r>
            </a:p>
            <a:p>
              <a:pPr marL="742950" lvl="1" indent="-285750" eaLnBrk="0" hangingPunct="0">
                <a:spcBef>
                  <a:spcPct val="20000"/>
                </a:spcBef>
                <a:buFontTx/>
                <a:buChar char="•"/>
              </a:pPr>
              <a:r>
                <a:rPr lang="en-US" smtClean="0">
                  <a:solidFill>
                    <a:srgbClr val="000000"/>
                  </a:solidFill>
                </a:rPr>
                <a:t>See notes by </a:t>
              </a:r>
              <a:r>
                <a:rPr lang="en-US" smtClean="0">
                  <a:solidFill>
                    <a:srgbClr val="000000"/>
                  </a:solidFill>
                  <a:hlinkClick r:id="rId39"/>
                </a:rPr>
                <a:t>Bob Collins </a:t>
              </a:r>
              <a:r>
                <a:rPr lang="en-US" smtClean="0">
                  <a:solidFill>
                    <a:srgbClr val="000000"/>
                  </a:solidFill>
                </a:rPr>
                <a:t>for one good way of doing this:</a:t>
              </a:r>
            </a:p>
            <a:p>
              <a:pPr marL="1143000" lvl="2" indent="-228600" eaLnBrk="0" hangingPunct="0">
                <a:spcBef>
                  <a:spcPct val="20000"/>
                </a:spcBef>
                <a:buFontTx/>
                <a:buChar char="–"/>
              </a:pPr>
              <a:r>
                <a:rPr lang="en-US" sz="1600" smtClean="0">
                  <a:solidFill>
                    <a:srgbClr val="000000"/>
                  </a:solidFill>
                  <a:hlinkClick r:id="rId40"/>
                </a:rPr>
                <a:t>http://www-2.cs.cmu.edu/~ph/869/www/notes/vanishing.txt</a:t>
              </a:r>
              <a:endParaRPr lang="en-US" sz="1600" smtClean="0">
                <a:solidFill>
                  <a:srgbClr val="000000"/>
                </a:solidFill>
              </a:endParaRPr>
            </a:p>
            <a:p>
              <a:pPr marL="1143000" lvl="2" indent="-228600" eaLnBrk="0" hangingPunct="0">
                <a:spcBef>
                  <a:spcPct val="20000"/>
                </a:spcBef>
              </a:pPr>
              <a:endParaRPr lang="en-US" sz="1600" smtClean="0">
                <a:solidFill>
                  <a:srgbClr val="000000"/>
                </a:solidFill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6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 dirty="0"/>
              <a:t>Measuring height without a </a:t>
            </a:r>
            <a:r>
              <a:rPr lang="en-US" dirty="0" smtClean="0"/>
              <a:t>giant ruler</a:t>
            </a:r>
            <a:endParaRPr lang="en-US" dirty="0"/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Compute Z from image measurements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dirty="0" smtClean="0">
                <a:solidFill>
                  <a:srgbClr val="000000"/>
                </a:solidFill>
              </a:rPr>
              <a:t>Need a reference object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886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48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2133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 smtClean="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7467600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49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4953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50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Thursday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Amin Sadeghi </a:t>
            </a:r>
            <a:r>
              <a:rPr lang="en-US" dirty="0" smtClean="0"/>
              <a:t>talked </a:t>
            </a:r>
            <a:r>
              <a:rPr lang="en-US" dirty="0" smtClean="0"/>
              <a:t>transforming faces and </a:t>
            </a:r>
            <a:r>
              <a:rPr lang="en-US" dirty="0" smtClean="0"/>
              <a:t> PCA</a:t>
            </a:r>
            <a:endParaRPr lang="en-US" dirty="0"/>
          </a:p>
        </p:txBody>
      </p:sp>
      <p:pic>
        <p:nvPicPr>
          <p:cNvPr id="7464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898475"/>
            <a:ext cx="497183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db_eigfacessmal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3204" y="2936575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1375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28650" y="2635250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 smtClean="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6"/>
              </p:custDataLst>
              <p:extLst>
                <p:ext uri="{D42A27DB-BD31-4B8C-83A1-F6EECF244321}">
                  <p14:modId xmlns:p14="http://schemas.microsoft.com/office/powerpoint/2010/main" val="3515618005"/>
                </p:ext>
              </p:ext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214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 smtClean="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 smtClean="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 smtClean="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28"/>
              </p:custDataLst>
              <p:extLst>
                <p:ext uri="{D42A27DB-BD31-4B8C-83A1-F6EECF244321}">
                  <p14:modId xmlns:p14="http://schemas.microsoft.com/office/powerpoint/2010/main" val="2233648635"/>
                </p:ext>
              </p:ext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215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4038600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16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7162800" y="5410200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17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410200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7543800" y="1306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18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306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7578725" y="2830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19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2830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v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752600" y="5257800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169" name="Equation" r:id="rId78" imgW="927000" imgH="469800" progId="Equation.3">
                    <p:embed/>
                  </p:oleObj>
                </mc:Choice>
                <mc:Fallback>
                  <p:oleObj name="Equation" r:id="rId78" imgW="927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charset="0"/>
                </a:rPr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638550" y="16002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v</a:t>
                </a:r>
                <a:endParaRPr lang="en-US" sz="2800" b="1" baseline="-2500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m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 smtClean="0">
                <a:solidFill>
                  <a:srgbClr val="000000"/>
                </a:solidFill>
              </a:rPr>
              <a:t>b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0 </a:t>
            </a:r>
            <a:r>
              <a:rPr lang="en-US" sz="2000" dirty="0" smtClean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 smtClean="0">
                <a:solidFill>
                  <a:srgbClr val="0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 smtClean="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b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Take-home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 smtClean="0"/>
              <a:t>	Assume that the camera height is 5 ft.  </a:t>
            </a:r>
          </a:p>
          <a:p>
            <a:pPr lvl="1"/>
            <a:r>
              <a:rPr lang="en-US" sz="2400" dirty="0" smtClean="0"/>
              <a:t>What is the height of the man?</a:t>
            </a:r>
          </a:p>
          <a:p>
            <a:pPr lvl="1"/>
            <a:r>
              <a:rPr lang="en-US" sz="2400" dirty="0" smtClean="0"/>
              <a:t>What is the height of the building?</a:t>
            </a:r>
          </a:p>
          <a:p>
            <a:endParaRPr lang="en-US" sz="2800" dirty="0"/>
          </a:p>
        </p:txBody>
      </p:sp>
      <p:pic>
        <p:nvPicPr>
          <p:cNvPr id="741382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3200400"/>
            <a:ext cx="5076825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Beyond the pinhole: What about focus, aperture, DOF, FOV, etc?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4" name="Rectangle 3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5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8" name="Rectangle 37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Freeform 38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0" name="Straight Connector 39"/>
              <p:cNvCxnSpPr>
                <a:stCxn id="38" idx="0"/>
                <a:endCxn id="39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" name="Straight Connector 5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7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1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3" name="Oval 32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4" name="Rectangle 33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5" name="Oval 34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6" name="Straight Connector 35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2" name="Freeform 31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498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TextBox 9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2" name="Straight Connector 11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4" name="Oval 13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0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45499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Optical Center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3" name="Straight Arrow Connector 22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0" name="Straight Connector 29"/>
            <p:cNvCxnSpPr>
              <a:stCxn id="32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828800"/>
          </a:xfrm>
        </p:spPr>
        <p:txBody>
          <a:bodyPr>
            <a:normAutofit/>
          </a:bodyPr>
          <a:lstStyle/>
          <a:p>
            <a:r>
              <a:rPr lang="en-US" dirty="0" smtClean="0"/>
              <a:t>The human eye is a camera</a:t>
            </a:r>
          </a:p>
          <a:p>
            <a:pPr lvl="1"/>
            <a:r>
              <a:rPr lang="en-US" b="1" dirty="0" smtClean="0"/>
              <a:t>Iris</a:t>
            </a:r>
            <a:r>
              <a:rPr lang="en-US" dirty="0" smtClean="0"/>
              <a:t> - </a:t>
            </a:r>
            <a:r>
              <a:rPr lang="en-US" sz="1800" dirty="0" smtClean="0"/>
              <a:t>colored annulus with radial muscles</a:t>
            </a:r>
          </a:p>
          <a:p>
            <a:pPr lvl="1"/>
            <a:r>
              <a:rPr lang="en-US" b="1" dirty="0" smtClean="0"/>
              <a:t>Pupil</a:t>
            </a:r>
            <a:r>
              <a:rPr lang="en-US" dirty="0" smtClean="0"/>
              <a:t> - </a:t>
            </a:r>
            <a:r>
              <a:rPr lang="en-US" sz="1800" dirty="0" smtClean="0"/>
              <a:t>the hole (aperture) whose size is controlled by the iris</a:t>
            </a:r>
          </a:p>
          <a:p>
            <a:pPr lvl="1"/>
            <a:endParaRPr lang="en-US" sz="1800" dirty="0" smtClean="0"/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with lenses</a:t>
            </a:r>
            <a:endParaRPr lang="en-US" dirty="0"/>
          </a:p>
        </p:txBody>
      </p:sp>
      <p:pic>
        <p:nvPicPr>
          <p:cNvPr id="746498" name="Picture 2" descr="Lens3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116" y="1447800"/>
            <a:ext cx="815805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46500" name="Picture 4" descr="\frac{1}{S_1} + \frac{1}{S_2} = \frac{1}{f} 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809" y="5527443"/>
            <a:ext cx="2305485" cy="943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604294" y="4787660"/>
            <a:ext cx="1329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Lens focal length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450402" y="1124634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sensor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34002" y="1124633"/>
            <a:ext cx="15505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Distance to object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60253" y="5527443"/>
            <a:ext cx="182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Equation for objects in focus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953024" y="6550223"/>
            <a:ext cx="41456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Source: </a:t>
            </a:r>
            <a:r>
              <a:rPr lang="en-US" sz="1400" dirty="0">
                <a:hlinkClick r:id="rId4"/>
              </a:rPr>
              <a:t>http://en.wikipedia.org/wiki/File:Lens3.svg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586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The aperture and 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371600"/>
          </a:xfrm>
        </p:spPr>
        <p:txBody>
          <a:bodyPr>
            <a:normAutofit fontScale="70000" lnSpcReduction="20000"/>
          </a:bodyPr>
          <a:lstStyle/>
          <a:p>
            <a:pPr eaLnBrk="1" hangingPunct="1">
              <a:buFontTx/>
              <a:buNone/>
            </a:pPr>
            <a:r>
              <a:rPr lang="en-US" sz="2800" dirty="0" smtClean="0"/>
              <a:t>	Changing the aperture size or focusing distance affects depth of field</a:t>
            </a:r>
          </a:p>
          <a:p>
            <a:pPr lvl="1" eaLnBrk="1" hangingPunct="1">
              <a:buNone/>
            </a:pPr>
            <a:r>
              <a:rPr lang="en-US" sz="2400" dirty="0" smtClean="0"/>
              <a:t>	f-number (f/#) =</a:t>
            </a:r>
            <a:r>
              <a:rPr lang="en-US" sz="2400" dirty="0" err="1" smtClean="0"/>
              <a:t>focal_length</a:t>
            </a:r>
            <a:r>
              <a:rPr lang="en-US" sz="2400" dirty="0" smtClean="0"/>
              <a:t> / </a:t>
            </a:r>
            <a:r>
              <a:rPr lang="en-US" sz="2400" dirty="0" err="1" smtClean="0"/>
              <a:t>aperture_diameter</a:t>
            </a:r>
            <a:r>
              <a:rPr lang="en-US" sz="2400" dirty="0" smtClean="0"/>
              <a:t> (e.g., f/16 means that the focal length is 16 times the diameter)</a:t>
            </a:r>
          </a:p>
          <a:p>
            <a:pPr lvl="1" eaLnBrk="1" hangingPunct="1">
              <a:buNone/>
            </a:pPr>
            <a:r>
              <a:rPr lang="en-US" sz="2400" dirty="0"/>
              <a:t>	</a:t>
            </a:r>
            <a:r>
              <a:rPr lang="en-US" sz="2400" dirty="0" smtClean="0"/>
              <a:t>When you change the f-number, you are changing the aperture</a:t>
            </a:r>
            <a:endParaRPr lang="en-US" sz="2800" dirty="0" smtClean="0"/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4478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5240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3200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19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590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495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2590800" y="6488113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</a:t>
            </a:r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Class favorites: vote please</a:t>
            </a:r>
          </a:p>
          <a:p>
            <a:pPr lvl="1"/>
            <a:r>
              <a:rPr lang="en-US" dirty="0" smtClean="0"/>
              <a:t>“Favorites” will be presented next </a:t>
            </a:r>
            <a:r>
              <a:rPr lang="en-US" dirty="0" smtClean="0"/>
              <a:t>Tues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625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932546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</a:t>
            </a:r>
            <a:r>
              <a:rPr lang="en-US" sz="2000" dirty="0" smtClean="0"/>
              <a:t>aperture  </a:t>
            </a:r>
            <a:r>
              <a:rPr lang="en-US" sz="2000" dirty="0"/>
              <a:t>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666888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</a:t>
            </a:r>
            <a:r>
              <a:rPr lang="en-US" sz="2000" dirty="0" smtClean="0"/>
              <a:t>aperture </a:t>
            </a:r>
            <a:r>
              <a:rPr lang="en-US" sz="2000" dirty="0"/>
              <a:t>= large DOF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85088" y="0"/>
            <a:ext cx="1458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from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The Photographer’s Great Compromise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990600"/>
            <a:ext cx="3414653" cy="57554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	What we want</a:t>
            </a:r>
          </a:p>
          <a:p>
            <a:endParaRPr lang="en-US" sz="28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More spatial resolution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Broader field of view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r>
              <a:rPr lang="en-US" sz="2400" dirty="0">
                <a:latin typeface="+mn-lt"/>
              </a:rPr>
              <a:t>More depth of field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More temporal resolution</a:t>
            </a:r>
          </a:p>
          <a:p>
            <a:pPr algn="r"/>
            <a:endParaRPr lang="en-US" sz="2400" dirty="0" smtClean="0">
              <a:latin typeface="+mj-lt"/>
            </a:endParaRPr>
          </a:p>
          <a:p>
            <a:pPr algn="r"/>
            <a:endParaRPr lang="en-US" sz="2400" dirty="0">
              <a:latin typeface="+mj-lt"/>
            </a:endParaRPr>
          </a:p>
          <a:p>
            <a:pPr algn="r"/>
            <a:r>
              <a:rPr lang="en-US" sz="2400" dirty="0" smtClean="0">
                <a:latin typeface="+mj-lt"/>
              </a:rPr>
              <a:t>		More light</a:t>
            </a:r>
            <a:endParaRPr lang="en-US" sz="24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69409" y="990600"/>
            <a:ext cx="24550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How we get it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248637" y="2055536"/>
            <a:ext cx="27557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+mj-lt"/>
              </a:rPr>
              <a:t>Increase focal </a:t>
            </a:r>
            <a:r>
              <a:rPr lang="en-US" sz="2400" dirty="0" smtClean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72552" y="3637478"/>
            <a:ext cx="24977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Decrease aperture</a:t>
            </a:r>
            <a:endParaRPr lang="en-US" sz="2400" dirty="0">
              <a:latin typeface="+mj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637" y="4876404"/>
            <a:ext cx="23863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Shorten exposure</a:t>
            </a:r>
            <a:endParaRPr lang="en-US" sz="2400" dirty="0">
              <a:latin typeface="+mj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72552" y="5297546"/>
            <a:ext cx="25645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Lengthen exposure</a:t>
            </a:r>
            <a:endParaRPr lang="en-US" sz="2400" dirty="0"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72552" y="3957600"/>
            <a:ext cx="2393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Increase aperture</a:t>
            </a:r>
            <a:endParaRPr lang="en-US" sz="2400" dirty="0">
              <a:latin typeface="+mj-lt"/>
            </a:endParaRPr>
          </a:p>
        </p:txBody>
      </p:sp>
      <p:cxnSp>
        <p:nvCxnSpPr>
          <p:cNvPr id="14" name="Straight Arrow Connector 13"/>
          <p:cNvCxnSpPr>
            <a:endCxn id="7" idx="1"/>
          </p:cNvCxnSpPr>
          <p:nvPr/>
        </p:nvCxnSpPr>
        <p:spPr>
          <a:xfrm>
            <a:off x="3414653" y="2070477"/>
            <a:ext cx="833984" cy="21589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3379052" y="5759211"/>
            <a:ext cx="869585" cy="48919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9" idx="1"/>
          </p:cNvCxnSpPr>
          <p:nvPr/>
        </p:nvCxnSpPr>
        <p:spPr>
          <a:xfrm flipV="1">
            <a:off x="3414653" y="5107237"/>
            <a:ext cx="833984" cy="23083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293882" y="4419265"/>
            <a:ext cx="1075527" cy="182913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3499823" y="2255143"/>
            <a:ext cx="772729" cy="13998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endCxn id="27" idx="1"/>
          </p:cNvCxnSpPr>
          <p:nvPr/>
        </p:nvCxnSpPr>
        <p:spPr>
          <a:xfrm flipV="1">
            <a:off x="3414653" y="2744250"/>
            <a:ext cx="833985" cy="379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4248638" y="2513417"/>
            <a:ext cx="28599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j-lt"/>
              </a:rPr>
              <a:t>Decrease </a:t>
            </a:r>
            <a:r>
              <a:rPr lang="en-US" sz="2400" dirty="0">
                <a:latin typeface="+mj-lt"/>
              </a:rPr>
              <a:t>focal </a:t>
            </a:r>
            <a:r>
              <a:rPr lang="en-US" sz="2400" dirty="0" smtClean="0">
                <a:latin typeface="+mj-lt"/>
              </a:rPr>
              <a:t>length</a:t>
            </a:r>
            <a:endParaRPr lang="en-US" sz="2400" dirty="0">
              <a:latin typeface="+mj-lt"/>
            </a:endParaRPr>
          </a:p>
        </p:txBody>
      </p:sp>
      <p:cxnSp>
        <p:nvCxnSpPr>
          <p:cNvPr id="33" name="Straight Arrow Connector 32"/>
          <p:cNvCxnSpPr>
            <a:endCxn id="8" idx="1"/>
          </p:cNvCxnSpPr>
          <p:nvPr/>
        </p:nvCxnSpPr>
        <p:spPr>
          <a:xfrm flipV="1">
            <a:off x="3414653" y="3868311"/>
            <a:ext cx="857899" cy="32012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7391400" y="990600"/>
            <a:ext cx="10869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+mj-lt"/>
              </a:rPr>
              <a:t>Cost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7410887" y="2070477"/>
            <a:ext cx="14496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Light, FOV</a:t>
            </a:r>
            <a:endParaRPr lang="en-US" sz="2400" dirty="0"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433094" y="2550068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388523" y="3654957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372415" y="4003766"/>
            <a:ext cx="7184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DOF</a:t>
            </a:r>
            <a:endParaRPr lang="en-US" sz="2400" dirty="0"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315200" y="4915282"/>
            <a:ext cx="7909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Light</a:t>
            </a:r>
            <a:endParaRPr lang="en-US" sz="2400" dirty="0"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7286869" y="5343713"/>
            <a:ext cx="18544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+mn-lt"/>
              </a:rPr>
              <a:t>Temporal Res</a:t>
            </a:r>
            <a:endParaRPr lang="en-US" sz="2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0336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Difficulty in macro (close-up) photography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For close objects, we have a small relative DOF</a:t>
            </a:r>
          </a:p>
          <a:p>
            <a:r>
              <a:rPr lang="en-US" dirty="0" smtClean="0"/>
              <a:t>Can only shrink aperture so far</a:t>
            </a:r>
            <a:endParaRPr lang="en-US" dirty="0"/>
          </a:p>
        </p:txBody>
      </p:sp>
      <p:pic>
        <p:nvPicPr>
          <p:cNvPr id="744450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971800"/>
            <a:ext cx="4339963" cy="2886076"/>
          </a:xfrm>
          <a:prstGeom prst="rect">
            <a:avLst/>
          </a:prstGeom>
          <a:noFill/>
        </p:spPr>
      </p:pic>
      <p:pic>
        <p:nvPicPr>
          <p:cNvPr id="744452" name="Picture 4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971800"/>
            <a:ext cx="4354284" cy="28956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62200" y="2438400"/>
            <a:ext cx="44117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to get both bugs in focus?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</p:txBody>
      </p:sp>
      <p:pic>
        <p:nvPicPr>
          <p:cNvPr id="761858" name="Picture 2" descr="http://www.wonderfulphotos.com/articles/macro/focus_stacking/images/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2286000"/>
            <a:ext cx="2971800" cy="1976247"/>
          </a:xfrm>
          <a:prstGeom prst="rect">
            <a:avLst/>
          </a:prstGeom>
          <a:noFill/>
        </p:spPr>
      </p:pic>
      <p:pic>
        <p:nvPicPr>
          <p:cNvPr id="761860" name="Picture 4" descr="http://www.wonderfulphotos.com/articles/macro/focus_stacking/images/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82506" y="2278812"/>
            <a:ext cx="2971800" cy="1976247"/>
          </a:xfrm>
          <a:prstGeom prst="rect">
            <a:avLst/>
          </a:prstGeom>
          <a:noFill/>
        </p:spPr>
      </p:pic>
      <p:pic>
        <p:nvPicPr>
          <p:cNvPr id="761862" name="Picture 6" descr="http://www.wonderfulphotos.com/articles/macro/focus_stacking/images/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0" y="2278811"/>
            <a:ext cx="2971800" cy="1976247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5"/>
              </a:rPr>
              <a:t>http://www.wonderfulphotos.com/articles/macro/focus_stacking/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0" y="6172200"/>
            <a:ext cx="1672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Example from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Solution: 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pictures with varying focal length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Combine</a:t>
            </a:r>
            <a:endParaRPr lang="en-US" dirty="0"/>
          </a:p>
        </p:txBody>
      </p:sp>
      <p:pic>
        <p:nvPicPr>
          <p:cNvPr id="761864" name="Picture 8" descr="http://www.wonderfulphotos.com/articles/macro/focus_stacking/images/fina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2362200"/>
            <a:ext cx="6181029" cy="4114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62882" name="Picture 2" descr="Flower Dew Droplet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05000"/>
            <a:ext cx="5715000" cy="3648076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0" y="6488668"/>
            <a:ext cx="66608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3"/>
              </a:rPr>
              <a:t>http://www.wonderfulphotos.com/articles/macro/focus_stacking/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>
              <a:buNone/>
            </a:pPr>
            <a:r>
              <a:rPr lang="en-US" sz="2800" dirty="0" smtClean="0"/>
              <a:t>Web answer: With software (Photoshop, </a:t>
            </a:r>
            <a:r>
              <a:rPr lang="en-US" sz="2800" dirty="0" err="1" smtClean="0"/>
              <a:t>CombineZM</a:t>
            </a:r>
            <a:r>
              <a:rPr lang="en-US" sz="2800" dirty="0" smtClean="0"/>
              <a:t>)</a:t>
            </a:r>
          </a:p>
          <a:p>
            <a:pPr marL="514350" indent="-514350">
              <a:buNone/>
            </a:pPr>
            <a:endParaRPr lang="en-US" sz="2800" dirty="0" smtClean="0"/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133600" y="4038600"/>
            <a:ext cx="44823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How to do it automatically?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stacking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How to combine?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Align images (e.g., using corresponding points)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 smtClean="0"/>
              <a:t>Two ideas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Mask regions by hand and combine with pyramid blend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2400" dirty="0" smtClean="0"/>
              <a:t>Gradient domain fusion (mixed gradient) without masking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0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hlinkClick r:id="rId2"/>
              </a:rPr>
              <a:t>http://www.zen20934.zen.co.uk/photography/Workflow.htm#Focus%20Stacking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66336" y="4095159"/>
            <a:ext cx="5257800" cy="830997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Automatic solution would make a very interesting final project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5750003"/>
            <a:ext cx="41428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3"/>
              </a:rPr>
              <a:t>http</a:t>
            </a:r>
            <a:r>
              <a:rPr lang="en-US" dirty="0">
                <a:hlinkClick r:id="rId3"/>
              </a:rPr>
              <a:t>://www.digital-photography-school.com/an-introduction-to-focus-stacking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2400" y="5380671"/>
            <a:ext cx="2736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Recommended Reading: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Due Monday</a:t>
            </a:r>
          </a:p>
          <a:p>
            <a:pPr lvl="1"/>
            <a:r>
              <a:rPr lang="en-US" sz="2000" dirty="0">
                <a:hlinkClick r:id="rId2"/>
              </a:rPr>
              <a:t>http://courses.engr.illinois.edu/cs498dh3/projects/gradient/ComputationalPhotography_ProjectGradient.html</a:t>
            </a:r>
            <a:endParaRPr lang="en-US" sz="2000" dirty="0"/>
          </a:p>
          <a:p>
            <a:r>
              <a:rPr lang="en-US" dirty="0" smtClean="0"/>
              <a:t>Discussed in lecture 9 (9/25)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21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838200" y="12192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867400" y="11430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5943600" y="20574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1981200" y="1371600"/>
          <a:ext cx="3441700" cy="11763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2416" name="Equation" r:id="rId3" imgW="1041120" imgH="355320" progId="Equation.3">
                  <p:embed/>
                </p:oleObj>
              </mc:Choice>
              <mc:Fallback>
                <p:oleObj name="Equation" r:id="rId3" imgW="1041120" imgH="35532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1371600"/>
                        <a:ext cx="3441700" cy="11763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25908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800" dirty="0">
                <a:hlinkClick r:id="rId2"/>
              </a:rPr>
              <a:t>http://</a:t>
            </a:r>
            <a:r>
              <a:rPr lang="en-US" sz="2800" dirty="0" smtClean="0">
                <a:hlinkClick r:id="rId2"/>
              </a:rPr>
              <a:t>www.youtube.com/watch?v=NB4bikrNzMk</a:t>
            </a:r>
            <a:endParaRPr lang="en-US" sz="2800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81200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4290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2286000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this done?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Dolly zoom (or “Vertigo effect”)</a:t>
            </a:r>
          </a:p>
        </p:txBody>
      </p:sp>
      <p:sp>
        <p:nvSpPr>
          <p:cNvPr id="15365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5135563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US" dirty="0" smtClean="0"/>
          </a:p>
        </p:txBody>
      </p:sp>
      <p:sp>
        <p:nvSpPr>
          <p:cNvPr id="15366" name="TextBox 4"/>
          <p:cNvSpPr txBox="1">
            <a:spLocks noChangeArrowheads="1"/>
          </p:cNvSpPr>
          <p:nvPr/>
        </p:nvSpPr>
        <p:spPr bwMode="auto">
          <a:xfrm>
            <a:off x="3886200" y="6019800"/>
            <a:ext cx="39671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Distance between object and camera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5400000" flipH="1" flipV="1">
            <a:off x="4381500" y="5372100"/>
            <a:ext cx="609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68" name="TextBox 7"/>
          <p:cNvSpPr txBox="1">
            <a:spLocks noChangeArrowheads="1"/>
          </p:cNvSpPr>
          <p:nvPr/>
        </p:nvSpPr>
        <p:spPr bwMode="auto">
          <a:xfrm>
            <a:off x="6553200" y="3810000"/>
            <a:ext cx="16589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width of object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rot="10800000" flipV="1">
            <a:off x="6019800" y="4040188"/>
            <a:ext cx="533400" cy="22701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370" name="TextBox 5"/>
          <p:cNvSpPr txBox="1">
            <a:spLocks noChangeArrowheads="1"/>
          </p:cNvSpPr>
          <p:nvPr/>
        </p:nvSpPr>
        <p:spPr bwMode="auto">
          <a:xfrm>
            <a:off x="1066800" y="19050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5371" name="TextBox 6"/>
          <p:cNvSpPr txBox="1">
            <a:spLocks noChangeArrowheads="1"/>
          </p:cNvSpPr>
          <p:nvPr/>
        </p:nvSpPr>
        <p:spPr bwMode="auto">
          <a:xfrm>
            <a:off x="6096000" y="18288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5372" name="TextBox 7"/>
          <p:cNvSpPr txBox="1">
            <a:spLocks noChangeArrowheads="1"/>
          </p:cNvSpPr>
          <p:nvPr/>
        </p:nvSpPr>
        <p:spPr bwMode="auto">
          <a:xfrm>
            <a:off x="6172200" y="27432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5362" name="Object 7"/>
          <p:cNvGraphicFramePr>
            <a:graphicFrameLocks noChangeAspect="1"/>
          </p:cNvGraphicFramePr>
          <p:nvPr/>
        </p:nvGraphicFramePr>
        <p:xfrm>
          <a:off x="2825750" y="1981200"/>
          <a:ext cx="3441700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54" name="Equation" r:id="rId3" imgW="1041120" imgH="368280" progId="Equation.3">
                  <p:embed/>
                </p:oleObj>
              </mc:Choice>
              <mc:Fallback>
                <p:oleObj name="Equation" r:id="rId3" imgW="1041120" imgH="3682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5750" y="1981200"/>
                        <a:ext cx="3441700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363" name="Object 7"/>
          <p:cNvGraphicFramePr>
            <a:graphicFrameLocks noChangeAspect="1"/>
          </p:cNvGraphicFramePr>
          <p:nvPr/>
        </p:nvGraphicFramePr>
        <p:xfrm>
          <a:off x="2438400" y="4143375"/>
          <a:ext cx="3944938" cy="1092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3455" name="Equation" r:id="rId5" imgW="1193760" imgH="330120" progId="Equation.3">
                  <p:embed/>
                </p:oleObj>
              </mc:Choice>
              <mc:Fallback>
                <p:oleObj name="Equation" r:id="rId5" imgW="1193760" imgH="33012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4143375"/>
                        <a:ext cx="3944938" cy="1092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to remember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4648200" cy="513556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Can calibrate using grid or VP</a:t>
            </a:r>
          </a:p>
          <a:p>
            <a:endParaRPr lang="en-US" dirty="0" smtClean="0"/>
          </a:p>
          <a:p>
            <a:r>
              <a:rPr lang="en-US" dirty="0" smtClean="0"/>
              <a:t>Can measure relative sizes using VP</a:t>
            </a:r>
          </a:p>
          <a:p>
            <a:endParaRPr lang="en-US" dirty="0" smtClean="0"/>
          </a:p>
          <a:p>
            <a:r>
              <a:rPr lang="en-US" dirty="0" smtClean="0"/>
              <a:t>Effects of focal length, aperture + tricks</a:t>
            </a:r>
          </a:p>
          <a:p>
            <a:endParaRPr lang="en-US" dirty="0"/>
          </a:p>
        </p:txBody>
      </p:sp>
      <p:pic>
        <p:nvPicPr>
          <p:cNvPr id="4" name="Picture 2" descr="Flower Dew Droplets"/>
          <p:cNvPicPr>
            <a:picLocks noChangeAspect="1" noChangeArrowheads="1"/>
          </p:cNvPicPr>
          <p:nvPr/>
        </p:nvPicPr>
        <p:blipFill>
          <a:blip r:embed="rId71" cstate="print"/>
          <a:srcRect/>
          <a:stretch>
            <a:fillRect/>
          </a:stretch>
        </p:blipFill>
        <p:spPr bwMode="auto">
          <a:xfrm>
            <a:off x="5879933" y="4648200"/>
            <a:ext cx="2730667" cy="1743076"/>
          </a:xfrm>
          <a:prstGeom prst="rect">
            <a:avLst/>
          </a:prstGeom>
          <a:noFill/>
        </p:spPr>
      </p:pic>
      <p:grpSp>
        <p:nvGrpSpPr>
          <p:cNvPr id="385" name="Group 384"/>
          <p:cNvGrpSpPr>
            <a:grpSpLocks noChangeAspect="1"/>
          </p:cNvGrpSpPr>
          <p:nvPr/>
        </p:nvGrpSpPr>
        <p:grpSpPr>
          <a:xfrm>
            <a:off x="5638800" y="1958366"/>
            <a:ext cx="3078785" cy="2308834"/>
            <a:chOff x="0" y="756"/>
            <a:chExt cx="9144000" cy="6857244"/>
          </a:xfrm>
        </p:grpSpPr>
        <p:sp>
          <p:nvSpPr>
            <p:cNvPr id="386" name="Line 2"/>
            <p:cNvSpPr>
              <a:spLocks noChangeShapeType="1"/>
            </p:cNvSpPr>
            <p:nvPr>
              <p:custDataLst>
                <p:tags r:id="rId2"/>
              </p:custDataLst>
            </p:nvPr>
          </p:nvSpPr>
          <p:spPr bwMode="auto">
            <a:xfrm>
              <a:off x="30163" y="2693988"/>
              <a:ext cx="9113837" cy="0"/>
            </a:xfrm>
            <a:prstGeom prst="line">
              <a:avLst/>
            </a:prstGeom>
            <a:noFill/>
            <a:ln w="12700">
              <a:solidFill>
                <a:srgbClr val="3333CC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87" name="Group 386"/>
            <p:cNvGrpSpPr>
              <a:grpSpLocks/>
            </p:cNvGrpSpPr>
            <p:nvPr>
              <p:custDataLst>
                <p:tags r:id="rId3"/>
              </p:custDataLst>
            </p:nvPr>
          </p:nvGrpSpPr>
          <p:grpSpPr bwMode="auto">
            <a:xfrm>
              <a:off x="0" y="2693988"/>
              <a:ext cx="9139240" cy="4159250"/>
              <a:chOff x="1050" y="1976"/>
              <a:chExt cx="3862" cy="1830"/>
            </a:xfrm>
          </p:grpSpPr>
          <p:sp>
            <p:nvSpPr>
              <p:cNvPr id="448" name="Line 4"/>
              <p:cNvSpPr>
                <a:spLocks noChangeShapeType="1"/>
              </p:cNvSpPr>
              <p:nvPr>
                <p:custDataLst>
                  <p:tags r:id="rId57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9" name="Line 5"/>
              <p:cNvSpPr>
                <a:spLocks noChangeShapeType="1"/>
              </p:cNvSpPr>
              <p:nvPr>
                <p:custDataLst>
                  <p:tags r:id="rId58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0" name="Line 6"/>
              <p:cNvSpPr>
                <a:spLocks noChangeShapeType="1"/>
              </p:cNvSpPr>
              <p:nvPr>
                <p:custDataLst>
                  <p:tags r:id="rId59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1" name="Line 7"/>
              <p:cNvSpPr>
                <a:spLocks noChangeShapeType="1"/>
              </p:cNvSpPr>
              <p:nvPr>
                <p:custDataLst>
                  <p:tags r:id="rId60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2" name="Line 8"/>
              <p:cNvSpPr>
                <a:spLocks noChangeShapeType="1"/>
              </p:cNvSpPr>
              <p:nvPr>
                <p:custDataLst>
                  <p:tags r:id="rId61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3" name="Line 9"/>
              <p:cNvSpPr>
                <a:spLocks noChangeShapeType="1"/>
              </p:cNvSpPr>
              <p:nvPr>
                <p:custDataLst>
                  <p:tags r:id="rId62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4" name="Line 10"/>
              <p:cNvSpPr>
                <a:spLocks noChangeShapeType="1"/>
              </p:cNvSpPr>
              <p:nvPr>
                <p:custDataLst>
                  <p:tags r:id="rId63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5" name="Line 11"/>
              <p:cNvSpPr>
                <a:spLocks noChangeShapeType="1"/>
              </p:cNvSpPr>
              <p:nvPr>
                <p:custDataLst>
                  <p:tags r:id="rId64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6" name="Line 12"/>
              <p:cNvSpPr>
                <a:spLocks noChangeShapeType="1"/>
              </p:cNvSpPr>
              <p:nvPr>
                <p:custDataLst>
                  <p:tags r:id="rId65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7" name="Line 13"/>
              <p:cNvSpPr>
                <a:spLocks noChangeShapeType="1"/>
              </p:cNvSpPr>
              <p:nvPr>
                <p:custDataLst>
                  <p:tags r:id="rId66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8" name="Line 14"/>
              <p:cNvSpPr>
                <a:spLocks noChangeShapeType="1"/>
              </p:cNvSpPr>
              <p:nvPr>
                <p:custDataLst>
                  <p:tags r:id="rId67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59" name="Line 15"/>
              <p:cNvSpPr>
                <a:spLocks noChangeShapeType="1"/>
              </p:cNvSpPr>
              <p:nvPr>
                <p:custDataLst>
                  <p:tags r:id="rId68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60" name="Line 16"/>
              <p:cNvSpPr>
                <a:spLocks noChangeShapeType="1"/>
              </p:cNvSpPr>
              <p:nvPr>
                <p:custDataLst>
                  <p:tags r:id="rId69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9525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grpSp>
          <p:nvGrpSpPr>
            <p:cNvPr id="388" name="Group 17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 flipH="1">
              <a:off x="6349" y="2698750"/>
              <a:ext cx="9118601" cy="4159250"/>
              <a:chOff x="1050" y="1976"/>
              <a:chExt cx="3862" cy="1830"/>
            </a:xfrm>
          </p:grpSpPr>
          <p:sp>
            <p:nvSpPr>
              <p:cNvPr id="435" name="Line 18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 flipH="1">
                <a:off x="1056" y="1976"/>
                <a:ext cx="3479" cy="149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6" name="Line 19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 flipV="1">
                <a:off x="1586" y="1976"/>
                <a:ext cx="2949" cy="183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7" name="Line 20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V="1">
                <a:off x="2525" y="1976"/>
                <a:ext cx="2010" cy="1824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8" name="Line 21"/>
              <p:cNvSpPr>
                <a:spLocks noChangeShapeType="1"/>
              </p:cNvSpPr>
              <p:nvPr>
                <p:custDataLst>
                  <p:tags r:id="rId47"/>
                </p:custDataLst>
              </p:nvPr>
            </p:nvSpPr>
            <p:spPr bwMode="auto">
              <a:xfrm flipV="1">
                <a:off x="3371" y="1976"/>
                <a:ext cx="1164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39" name="Line 22"/>
              <p:cNvSpPr>
                <a:spLocks noChangeShapeType="1"/>
              </p:cNvSpPr>
              <p:nvPr>
                <p:custDataLst>
                  <p:tags r:id="rId48"/>
                </p:custDataLst>
              </p:nvPr>
            </p:nvSpPr>
            <p:spPr bwMode="auto">
              <a:xfrm flipV="1">
                <a:off x="4195" y="1976"/>
                <a:ext cx="340" cy="181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0" name="Line 23"/>
              <p:cNvSpPr>
                <a:spLocks noChangeShapeType="1"/>
              </p:cNvSpPr>
              <p:nvPr>
                <p:custDataLst>
                  <p:tags r:id="rId49"/>
                </p:custDataLst>
              </p:nvPr>
            </p:nvSpPr>
            <p:spPr bwMode="auto">
              <a:xfrm flipH="1" flipV="1">
                <a:off x="4535" y="1976"/>
                <a:ext cx="367" cy="92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1" name="Line 24"/>
              <p:cNvSpPr>
                <a:spLocks noChangeShapeType="1"/>
              </p:cNvSpPr>
              <p:nvPr>
                <p:custDataLst>
                  <p:tags r:id="rId50"/>
                </p:custDataLst>
              </p:nvPr>
            </p:nvSpPr>
            <p:spPr bwMode="auto">
              <a:xfrm flipH="1" flipV="1">
                <a:off x="4540" y="1976"/>
                <a:ext cx="372" cy="401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2" name="Line 25"/>
              <p:cNvSpPr>
                <a:spLocks noChangeShapeType="1"/>
              </p:cNvSpPr>
              <p:nvPr>
                <p:custDataLst>
                  <p:tags r:id="rId51"/>
                </p:custDataLst>
              </p:nvPr>
            </p:nvSpPr>
            <p:spPr bwMode="auto">
              <a:xfrm>
                <a:off x="4540" y="1976"/>
                <a:ext cx="368" cy="1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3" name="Line 26"/>
              <p:cNvSpPr>
                <a:spLocks noChangeShapeType="1"/>
              </p:cNvSpPr>
              <p:nvPr>
                <p:custDataLst>
                  <p:tags r:id="rId52"/>
                </p:custDataLst>
              </p:nvPr>
            </p:nvSpPr>
            <p:spPr bwMode="auto">
              <a:xfrm flipH="1" flipV="1">
                <a:off x="4540" y="1976"/>
                <a:ext cx="357" cy="90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4" name="Line 27"/>
              <p:cNvSpPr>
                <a:spLocks noChangeShapeType="1"/>
              </p:cNvSpPr>
              <p:nvPr>
                <p:custDataLst>
                  <p:tags r:id="rId53"/>
                </p:custDataLst>
              </p:nvPr>
            </p:nvSpPr>
            <p:spPr bwMode="auto">
              <a:xfrm flipV="1">
                <a:off x="1062" y="1976"/>
                <a:ext cx="3478" cy="98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5" name="Line 28"/>
              <p:cNvSpPr>
                <a:spLocks noChangeShapeType="1"/>
              </p:cNvSpPr>
              <p:nvPr>
                <p:custDataLst>
                  <p:tags r:id="rId54"/>
                </p:custDataLst>
              </p:nvPr>
            </p:nvSpPr>
            <p:spPr bwMode="auto">
              <a:xfrm flipV="1">
                <a:off x="1050" y="1976"/>
                <a:ext cx="3479" cy="593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6" name="Line 29"/>
              <p:cNvSpPr>
                <a:spLocks noChangeShapeType="1"/>
              </p:cNvSpPr>
              <p:nvPr>
                <p:custDataLst>
                  <p:tags r:id="rId55"/>
                </p:custDataLst>
              </p:nvPr>
            </p:nvSpPr>
            <p:spPr bwMode="auto">
              <a:xfrm flipV="1">
                <a:off x="1056" y="1976"/>
                <a:ext cx="3473" cy="339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47" name="Line 30"/>
              <p:cNvSpPr>
                <a:spLocks noChangeShapeType="1"/>
              </p:cNvSpPr>
              <p:nvPr>
                <p:custDataLst>
                  <p:tags r:id="rId56"/>
                </p:custDataLst>
              </p:nvPr>
            </p:nvSpPr>
            <p:spPr bwMode="auto">
              <a:xfrm flipV="1">
                <a:off x="1050" y="1976"/>
                <a:ext cx="3479" cy="142"/>
              </a:xfrm>
              <a:prstGeom prst="line">
                <a:avLst/>
              </a:prstGeom>
              <a:noFill/>
              <a:ln w="12700">
                <a:solidFill>
                  <a:srgbClr val="3333CC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sp>
          <p:nvSpPr>
            <p:cNvPr id="389" name="Line 32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 flipH="1" flipV="1">
              <a:off x="3343275" y="2695575"/>
              <a:ext cx="2524125" cy="2028825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90" name="Group 33"/>
            <p:cNvGrpSpPr>
              <a:grpSpLocks/>
            </p:cNvGrpSpPr>
            <p:nvPr>
              <p:custDataLst>
                <p:tags r:id="rId6"/>
              </p:custDataLst>
            </p:nvPr>
          </p:nvGrpSpPr>
          <p:grpSpPr bwMode="auto">
            <a:xfrm>
              <a:off x="5867400" y="1219200"/>
              <a:ext cx="685800" cy="3524250"/>
              <a:chOff x="3696" y="768"/>
              <a:chExt cx="432" cy="2220"/>
            </a:xfrm>
          </p:grpSpPr>
          <p:sp>
            <p:nvSpPr>
              <p:cNvPr id="405" name="Rectangle 34"/>
              <p:cNvSpPr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3696" y="768"/>
                <a:ext cx="384" cy="2208"/>
              </a:xfrm>
              <a:prstGeom prst="rect">
                <a:avLst/>
              </a:prstGeom>
              <a:solidFill>
                <a:srgbClr val="000000"/>
              </a:solidFill>
              <a:ln w="2857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grpSp>
            <p:nvGrpSpPr>
              <p:cNvPr id="406" name="Group 35"/>
              <p:cNvGrpSpPr>
                <a:grpSpLocks/>
              </p:cNvGrpSpPr>
              <p:nvPr/>
            </p:nvGrpSpPr>
            <p:grpSpPr bwMode="auto">
              <a:xfrm>
                <a:off x="3888" y="912"/>
                <a:ext cx="240" cy="2076"/>
                <a:chOff x="3888" y="912"/>
                <a:chExt cx="240" cy="2076"/>
              </a:xfrm>
            </p:grpSpPr>
            <p:sp>
              <p:nvSpPr>
                <p:cNvPr id="430" name="Text Box 36"/>
                <p:cNvSpPr txBox="1">
                  <a:spLocks noChangeArrowheads="1"/>
                </p:cNvSpPr>
                <p:nvPr>
                  <p:custDataLst>
                    <p:tags r:id="rId39"/>
                  </p:custDataLst>
                </p:nvPr>
              </p:nvSpPr>
              <p:spPr bwMode="auto">
                <a:xfrm>
                  <a:off x="3888" y="2448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1</a:t>
                  </a:r>
                </a:p>
              </p:txBody>
            </p:sp>
            <p:sp>
              <p:nvSpPr>
                <p:cNvPr id="431" name="Text Box 37"/>
                <p:cNvSpPr txBox="1">
                  <a:spLocks noChangeArrowheads="1"/>
                </p:cNvSpPr>
                <p:nvPr>
                  <p:custDataLst>
                    <p:tags r:id="rId40"/>
                  </p:custDataLst>
                </p:nvPr>
              </p:nvSpPr>
              <p:spPr bwMode="auto">
                <a:xfrm>
                  <a:off x="3888" y="2064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2</a:t>
                  </a:r>
                </a:p>
              </p:txBody>
            </p:sp>
            <p:sp>
              <p:nvSpPr>
                <p:cNvPr id="432" name="Text Box 38"/>
                <p:cNvSpPr txBox="1">
                  <a:spLocks noChangeArrowheads="1"/>
                </p:cNvSpPr>
                <p:nvPr>
                  <p:custDataLst>
                    <p:tags r:id="rId41"/>
                  </p:custDataLst>
                </p:nvPr>
              </p:nvSpPr>
              <p:spPr bwMode="auto">
                <a:xfrm>
                  <a:off x="3888" y="1680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3</a:t>
                  </a:r>
                </a:p>
              </p:txBody>
            </p:sp>
            <p:sp>
              <p:nvSpPr>
                <p:cNvPr id="433" name="Text Box 39"/>
                <p:cNvSpPr txBox="1">
                  <a:spLocks noChangeArrowheads="1"/>
                </p:cNvSpPr>
                <p:nvPr>
                  <p:custDataLst>
                    <p:tags r:id="rId42"/>
                  </p:custDataLst>
                </p:nvPr>
              </p:nvSpPr>
              <p:spPr bwMode="auto">
                <a:xfrm>
                  <a:off x="3888" y="1296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4</a:t>
                  </a:r>
                </a:p>
              </p:txBody>
            </p:sp>
            <p:sp>
              <p:nvSpPr>
                <p:cNvPr id="434" name="Text Box 40"/>
                <p:cNvSpPr txBox="1">
                  <a:spLocks noChangeArrowheads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3888" y="912"/>
                  <a:ext cx="240" cy="540"/>
                </a:xfrm>
                <a:prstGeom prst="rect">
                  <a:avLst/>
                </a:prstGeom>
                <a:noFill/>
                <a:ln w="12700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  <a:flatTx/>
                </a:bodyPr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ct val="5000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" b="1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</a:rPr>
                    <a:t>5</a:t>
                  </a:r>
                </a:p>
              </p:txBody>
            </p:sp>
          </p:grpSp>
          <p:grpSp>
            <p:nvGrpSpPr>
              <p:cNvPr id="407" name="Group 41"/>
              <p:cNvGrpSpPr>
                <a:grpSpLocks/>
              </p:cNvGrpSpPr>
              <p:nvPr/>
            </p:nvGrpSpPr>
            <p:grpSpPr bwMode="auto">
              <a:xfrm>
                <a:off x="3696" y="864"/>
                <a:ext cx="192" cy="2016"/>
                <a:chOff x="3696" y="864"/>
                <a:chExt cx="192" cy="2016"/>
              </a:xfrm>
            </p:grpSpPr>
            <p:sp>
              <p:nvSpPr>
                <p:cNvPr id="408" name="Line 42"/>
                <p:cNvSpPr>
                  <a:spLocks noChangeShapeType="1"/>
                </p:cNvSpPr>
                <p:nvPr>
                  <p:custDataLst>
                    <p:tags r:id="rId17"/>
                  </p:custDataLst>
                </p:nvPr>
              </p:nvSpPr>
              <p:spPr bwMode="auto">
                <a:xfrm>
                  <a:off x="3696" y="288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09" name="Line 43"/>
                <p:cNvSpPr>
                  <a:spLocks noChangeShapeType="1"/>
                </p:cNvSpPr>
                <p:nvPr>
                  <p:custDataLst>
                    <p:tags r:id="rId18"/>
                  </p:custDataLst>
                </p:nvPr>
              </p:nvSpPr>
              <p:spPr bwMode="auto">
                <a:xfrm>
                  <a:off x="3696" y="278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0" name="Line 44"/>
                <p:cNvSpPr>
                  <a:spLocks noChangeShapeType="1"/>
                </p:cNvSpPr>
                <p:nvPr>
                  <p:custDataLst>
                    <p:tags r:id="rId19"/>
                  </p:custDataLst>
                </p:nvPr>
              </p:nvSpPr>
              <p:spPr bwMode="auto">
                <a:xfrm>
                  <a:off x="3696" y="268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1" name="Line 45"/>
                <p:cNvSpPr>
                  <a:spLocks noChangeShapeType="1"/>
                </p:cNvSpPr>
                <p:nvPr>
                  <p:custDataLst>
                    <p:tags r:id="rId20"/>
                  </p:custDataLst>
                </p:nvPr>
              </p:nvSpPr>
              <p:spPr bwMode="auto">
                <a:xfrm>
                  <a:off x="3696" y="2592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2" name="Line 46"/>
                <p:cNvSpPr>
                  <a:spLocks noChangeShapeType="1"/>
                </p:cNvSpPr>
                <p:nvPr>
                  <p:custDataLst>
                    <p:tags r:id="rId21"/>
                  </p:custDataLst>
                </p:nvPr>
              </p:nvSpPr>
              <p:spPr bwMode="auto">
                <a:xfrm>
                  <a:off x="3696" y="249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3" name="Line 47"/>
                <p:cNvSpPr>
                  <a:spLocks noChangeShapeType="1"/>
                </p:cNvSpPr>
                <p:nvPr>
                  <p:custDataLst>
                    <p:tags r:id="rId22"/>
                  </p:custDataLst>
                </p:nvPr>
              </p:nvSpPr>
              <p:spPr bwMode="auto">
                <a:xfrm>
                  <a:off x="3696" y="240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4" name="Line 48"/>
                <p:cNvSpPr>
                  <a:spLocks noChangeShapeType="1"/>
                </p:cNvSpPr>
                <p:nvPr>
                  <p:custDataLst>
                    <p:tags r:id="rId23"/>
                  </p:custDataLst>
                </p:nvPr>
              </p:nvSpPr>
              <p:spPr bwMode="auto">
                <a:xfrm>
                  <a:off x="3696" y="230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5" name="Line 49"/>
                <p:cNvSpPr>
                  <a:spLocks noChangeShapeType="1"/>
                </p:cNvSpPr>
                <p:nvPr>
                  <p:custDataLst>
                    <p:tags r:id="rId24"/>
                  </p:custDataLst>
                </p:nvPr>
              </p:nvSpPr>
              <p:spPr bwMode="auto">
                <a:xfrm>
                  <a:off x="3696" y="2208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6" name="Line 50"/>
                <p:cNvSpPr>
                  <a:spLocks noChangeShapeType="1"/>
                </p:cNvSpPr>
                <p:nvPr>
                  <p:custDataLst>
                    <p:tags r:id="rId25"/>
                  </p:custDataLst>
                </p:nvPr>
              </p:nvSpPr>
              <p:spPr bwMode="auto">
                <a:xfrm>
                  <a:off x="3696" y="211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7" name="Line 51"/>
                <p:cNvSpPr>
                  <a:spLocks noChangeShapeType="1"/>
                </p:cNvSpPr>
                <p:nvPr>
                  <p:custDataLst>
                    <p:tags r:id="rId26"/>
                  </p:custDataLst>
                </p:nvPr>
              </p:nvSpPr>
              <p:spPr bwMode="auto">
                <a:xfrm>
                  <a:off x="3696" y="201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8" name="Line 52"/>
                <p:cNvSpPr>
                  <a:spLocks noChangeShapeType="1"/>
                </p:cNvSpPr>
                <p:nvPr>
                  <p:custDataLst>
                    <p:tags r:id="rId27"/>
                  </p:custDataLst>
                </p:nvPr>
              </p:nvSpPr>
              <p:spPr bwMode="auto">
                <a:xfrm>
                  <a:off x="3696" y="192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19" name="Line 53"/>
                <p:cNvSpPr>
                  <a:spLocks noChangeShapeType="1"/>
                </p:cNvSpPr>
                <p:nvPr>
                  <p:custDataLst>
                    <p:tags r:id="rId28"/>
                  </p:custDataLst>
                </p:nvPr>
              </p:nvSpPr>
              <p:spPr bwMode="auto">
                <a:xfrm>
                  <a:off x="3696" y="1824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0" name="Line 54"/>
                <p:cNvSpPr>
                  <a:spLocks noChangeShapeType="1"/>
                </p:cNvSpPr>
                <p:nvPr>
                  <p:custDataLst>
                    <p:tags r:id="rId29"/>
                  </p:custDataLst>
                </p:nvPr>
              </p:nvSpPr>
              <p:spPr bwMode="auto">
                <a:xfrm>
                  <a:off x="3696" y="172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1" name="Line 55"/>
                <p:cNvSpPr>
                  <a:spLocks noChangeShapeType="1"/>
                </p:cNvSpPr>
                <p:nvPr>
                  <p:custDataLst>
                    <p:tags r:id="rId30"/>
                  </p:custDataLst>
                </p:nvPr>
              </p:nvSpPr>
              <p:spPr bwMode="auto">
                <a:xfrm>
                  <a:off x="3696" y="163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2" name="Line 56"/>
                <p:cNvSpPr>
                  <a:spLocks noChangeShapeType="1"/>
                </p:cNvSpPr>
                <p:nvPr>
                  <p:custDataLst>
                    <p:tags r:id="rId31"/>
                  </p:custDataLst>
                </p:nvPr>
              </p:nvSpPr>
              <p:spPr bwMode="auto">
                <a:xfrm>
                  <a:off x="3696" y="1536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3" name="Line 57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>
                  <a:off x="3696" y="1440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4" name="Line 58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>
                  <a:off x="3696" y="134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5" name="Line 59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>
                  <a:off x="3696" y="1248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6" name="Line 60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>
                  <a:off x="3696" y="1152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7" name="Line 61"/>
                <p:cNvSpPr>
                  <a:spLocks noChangeShapeType="1"/>
                </p:cNvSpPr>
                <p:nvPr>
                  <p:custDataLst>
                    <p:tags r:id="rId36"/>
                  </p:custDataLst>
                </p:nvPr>
              </p:nvSpPr>
              <p:spPr bwMode="auto">
                <a:xfrm>
                  <a:off x="3696" y="1056"/>
                  <a:ext cx="192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8" name="Line 62"/>
                <p:cNvSpPr>
                  <a:spLocks noChangeShapeType="1"/>
                </p:cNvSpPr>
                <p:nvPr>
                  <p:custDataLst>
                    <p:tags r:id="rId37"/>
                  </p:custDataLst>
                </p:nvPr>
              </p:nvSpPr>
              <p:spPr bwMode="auto">
                <a:xfrm>
                  <a:off x="3696" y="960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  <p:sp>
              <p:nvSpPr>
                <p:cNvPr id="429" name="Line 63"/>
                <p:cNvSpPr>
                  <a:spLocks noChangeShapeType="1"/>
                </p:cNvSpPr>
                <p:nvPr>
                  <p:custDataLst>
                    <p:tags r:id="rId38"/>
                  </p:custDataLst>
                </p:nvPr>
              </p:nvSpPr>
              <p:spPr bwMode="auto">
                <a:xfrm>
                  <a:off x="3696" y="864"/>
                  <a:ext cx="96" cy="0"/>
                </a:xfrm>
                <a:prstGeom prst="line">
                  <a:avLst/>
                </a:prstGeom>
                <a:noFill/>
                <a:ln w="28575">
                  <a:solidFill>
                    <a:srgbClr val="FFFFFF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marL="0" marR="0" lvl="0" indent="0" defTabSz="914400" eaLnBrk="0" fontAlgn="auto" latinLnBrk="0" hangingPunct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9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itchFamily="18" charset="0"/>
                  </a:endParaRPr>
                </a:p>
              </p:txBody>
            </p:sp>
          </p:grpSp>
        </p:grpSp>
        <p:sp>
          <p:nvSpPr>
            <p:cNvPr id="391" name="Line 64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3343275" y="1428750"/>
              <a:ext cx="2524125" cy="127635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sp>
          <p:nvSpPr>
            <p:cNvPr id="404" name="Text Box 67"/>
            <p:cNvSpPr txBox="1"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6781799" y="756"/>
              <a:ext cx="838200" cy="68557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  <p:grpSp>
          <p:nvGrpSpPr>
            <p:cNvPr id="393" name="Group 68"/>
            <p:cNvGrpSpPr>
              <a:grpSpLocks/>
            </p:cNvGrpSpPr>
            <p:nvPr>
              <p:custDataLst>
                <p:tags r:id="rId9"/>
              </p:custDataLst>
            </p:nvPr>
          </p:nvGrpSpPr>
          <p:grpSpPr bwMode="auto">
            <a:xfrm>
              <a:off x="657225" y="2686049"/>
              <a:ext cx="6200775" cy="2038350"/>
              <a:chOff x="414" y="1692"/>
              <a:chExt cx="3906" cy="1284"/>
            </a:xfrm>
          </p:grpSpPr>
          <p:sp>
            <p:nvSpPr>
              <p:cNvPr id="399" name="Line 69"/>
              <p:cNvSpPr>
                <a:spLocks noChangeShapeType="1"/>
              </p:cNvSpPr>
              <p:nvPr>
                <p:custDataLst>
                  <p:tags r:id="rId13"/>
                </p:custDataLst>
              </p:nvPr>
            </p:nvSpPr>
            <p:spPr bwMode="auto">
              <a:xfrm flipH="1" flipV="1">
                <a:off x="432" y="1704"/>
                <a:ext cx="3264" cy="127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0" name="Line 70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>
                <a:off x="414" y="1692"/>
                <a:ext cx="3276" cy="19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  <p:sp>
            <p:nvSpPr>
              <p:cNvPr id="401" name="Line 7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3690" y="1884"/>
                <a:ext cx="63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eaLnBrk="0" fontAlgn="auto" latinLnBrk="0" hangingPunct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9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itchFamily="18" charset="0"/>
                </a:endParaRPr>
              </a:p>
            </p:txBody>
          </p:sp>
        </p:grpSp>
        <p:pic>
          <p:nvPicPr>
            <p:cNvPr id="394" name="Picture 73" descr="turtle"/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72" cstate="print"/>
            <a:srcRect/>
            <a:stretch>
              <a:fillRect/>
            </a:stretch>
          </p:blipFill>
          <p:spPr bwMode="auto">
            <a:xfrm>
              <a:off x="1752600" y="2784475"/>
              <a:ext cx="1371600" cy="730250"/>
            </a:xfrm>
            <a:prstGeom prst="rect">
              <a:avLst/>
            </a:prstGeom>
            <a:noFill/>
          </p:spPr>
        </p:pic>
        <p:pic>
          <p:nvPicPr>
            <p:cNvPr id="395" name="Picture 74" descr="j0078717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73" cstate="print"/>
            <a:srcRect/>
            <a:stretch>
              <a:fillRect/>
            </a:stretch>
          </p:blipFill>
          <p:spPr bwMode="auto">
            <a:xfrm>
              <a:off x="4191000" y="2057400"/>
              <a:ext cx="573088" cy="1738313"/>
            </a:xfrm>
            <a:prstGeom prst="rect">
              <a:avLst/>
            </a:prstGeom>
            <a:noFill/>
          </p:spPr>
        </p:pic>
        <p:sp>
          <p:nvSpPr>
            <p:cNvPr id="397" name="Line 77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0" y="2703215"/>
              <a:ext cx="914400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marL="0" marR="0" lvl="0" indent="0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</a:endParaRPr>
            </a:p>
          </p:txBody>
        </p:sp>
      </p:grpSp>
      <p:pic>
        <p:nvPicPr>
          <p:cNvPr id="461" name="Picture 4" descr="CalCu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6400800" y="685800"/>
            <a:ext cx="1752600" cy="1444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over take-home questions from </a:t>
            </a:r>
            <a:r>
              <a:rPr lang="en-US" dirty="0" smtClean="0"/>
              <a:t>today</a:t>
            </a:r>
          </a:p>
          <a:p>
            <a:r>
              <a:rPr lang="en-US" dirty="0" smtClean="0"/>
              <a:t>Single-view </a:t>
            </a:r>
            <a:r>
              <a:rPr lang="en-US" dirty="0" smtClean="0"/>
              <a:t>3D Reconstruction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3: </a:t>
            </a:r>
            <a:r>
              <a:rPr lang="en-US" dirty="0" smtClean="0"/>
              <a:t>Toy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endParaRPr lang="en-US" dirty="0" smtClean="0"/>
          </a:p>
          <a:p>
            <a:pPr marL="514350" indent="-514350">
              <a:buAutoNum type="arabicPeriod"/>
            </a:pPr>
            <a:r>
              <a:rPr lang="en-US" dirty="0" smtClean="0"/>
              <a:t>Preserve x-y gradients</a:t>
            </a:r>
          </a:p>
          <a:p>
            <a:pPr marL="514350" indent="-514350">
              <a:buAutoNum type="arabicPeriod"/>
            </a:pPr>
            <a:r>
              <a:rPr lang="en-US" dirty="0" smtClean="0"/>
              <a:t>Preserve intensity of one pixel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Source pixels: s</a:t>
            </a:r>
          </a:p>
          <a:p>
            <a:pPr>
              <a:buNone/>
            </a:pPr>
            <a:r>
              <a:rPr lang="en-US" dirty="0" smtClean="0"/>
              <a:t>Variable pixels: v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(v(x+1,y)-v(</a:t>
            </a:r>
            <a:r>
              <a:rPr lang="en-US" dirty="0" err="1" smtClean="0"/>
              <a:t>x,y</a:t>
            </a:r>
            <a:r>
              <a:rPr lang="en-US" dirty="0" smtClean="0"/>
              <a:t>) - (s(x+1,y)-s(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(v(x,y+1)-v(</a:t>
            </a:r>
            <a:r>
              <a:rPr lang="en-US" dirty="0" err="1" smtClean="0"/>
              <a:t>x,y</a:t>
            </a:r>
            <a:r>
              <a:rPr lang="en-US" dirty="0" smtClean="0"/>
              <a:t>) - (s(x,y+1)-s(</a:t>
            </a:r>
            <a:r>
              <a:rPr lang="en-US" dirty="0" err="1" smtClean="0"/>
              <a:t>x,y</a:t>
            </a:r>
            <a:r>
              <a:rPr lang="en-US" dirty="0" smtClean="0"/>
              <a:t>))^2 </a:t>
            </a:r>
          </a:p>
          <a:p>
            <a:pPr marL="514350" indent="-514350">
              <a:buAutoNum type="arabicPeriod"/>
            </a:pPr>
            <a:r>
              <a:rPr lang="en-US" dirty="0" smtClean="0"/>
              <a:t>minimize (v(1,1)-s(1,1))^2</a:t>
            </a:r>
            <a:endParaRPr lang="en-US" dirty="0"/>
          </a:p>
        </p:txBody>
      </p:sp>
      <p:pic>
        <p:nvPicPr>
          <p:cNvPr id="370690" name="Picture 2" descr="http://www.cs.illinois.edu/class/fa10/cs498dwh/projects/gradient/toy_problem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8400" y="1143000"/>
            <a:ext cx="2302646" cy="249104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9184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698074" y="6488668"/>
            <a:ext cx="2445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Source: Evan Wallace</a:t>
            </a:r>
            <a:endParaRPr lang="en-US" dirty="0"/>
          </a:p>
        </p:txBody>
      </p:sp>
      <p:pic>
        <p:nvPicPr>
          <p:cNvPr id="407554" name="Picture 2" descr="http://www.cs.brown.edu/courses/csci1950-g/results/proj2/edwallac/mona-leber-source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304800" y="1371600"/>
            <a:ext cx="3676650" cy="3276600"/>
          </a:xfrm>
          <a:prstGeom prst="rect">
            <a:avLst/>
          </a:prstGeom>
          <a:noFill/>
        </p:spPr>
      </p:pic>
      <p:pic>
        <p:nvPicPr>
          <p:cNvPr id="407560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3" cstate="print"/>
          <a:srcRect b="42667"/>
          <a:stretch>
            <a:fillRect/>
          </a:stretch>
        </p:blipFill>
        <p:spPr bwMode="auto">
          <a:xfrm>
            <a:off x="4724400" y="1447800"/>
            <a:ext cx="3676650" cy="3276600"/>
          </a:xfrm>
          <a:prstGeom prst="rect">
            <a:avLst/>
          </a:prstGeom>
          <a:noFill/>
        </p:spPr>
      </p:pic>
      <p:sp>
        <p:nvSpPr>
          <p:cNvPr id="8" name="Right Arrow 7"/>
          <p:cNvSpPr/>
          <p:nvPr/>
        </p:nvSpPr>
        <p:spPr>
          <a:xfrm>
            <a:off x="4038600" y="2971800"/>
            <a:ext cx="533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257800" y="4800600"/>
            <a:ext cx="2424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Gradient Visualization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041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7556" name="Picture 4" descr="http://www.cs.brown.edu/courses/csci1950-g/results/proj2/edwallac/mona-leber-target.jpg"/>
          <p:cNvPicPr>
            <a:picLocks noChangeAspect="1" noChangeArrowheads="1"/>
          </p:cNvPicPr>
          <p:nvPr/>
        </p:nvPicPr>
        <p:blipFill>
          <a:blip r:embed="rId2" cstate="print"/>
          <a:srcRect b="42667"/>
          <a:stretch>
            <a:fillRect/>
          </a:stretch>
        </p:blipFill>
        <p:spPr bwMode="auto">
          <a:xfrm>
            <a:off x="0" y="3352800"/>
            <a:ext cx="3200400" cy="2852170"/>
          </a:xfrm>
          <a:prstGeom prst="rect">
            <a:avLst/>
          </a:prstGeom>
          <a:noFill/>
        </p:spPr>
      </p:pic>
      <p:pic>
        <p:nvPicPr>
          <p:cNvPr id="407558" name="Picture 6" descr="http://www.cs.brown.edu/courses/csci1950-g/results/proj2/edwallac/mona-leber-mask.jpg"/>
          <p:cNvPicPr>
            <a:picLocks noChangeAspect="1" noChangeArrowheads="1"/>
          </p:cNvPicPr>
          <p:nvPr/>
        </p:nvPicPr>
        <p:blipFill>
          <a:blip r:embed="rId3" cstate="print"/>
          <a:srcRect b="41333"/>
          <a:stretch>
            <a:fillRect/>
          </a:stretch>
        </p:blipFill>
        <p:spPr bwMode="auto">
          <a:xfrm>
            <a:off x="3429000" y="2590800"/>
            <a:ext cx="1420524" cy="1295400"/>
          </a:xfrm>
          <a:prstGeom prst="rect">
            <a:avLst/>
          </a:prstGeom>
          <a:noFill/>
        </p:spPr>
      </p:pic>
      <p:pic>
        <p:nvPicPr>
          <p:cNvPr id="8" name="Picture 8" descr="http://www.cs.brown.edu/courses/csci1950-g/results/proj2/edwallac/mona-leber-gradient.jpg"/>
          <p:cNvPicPr>
            <a:picLocks noChangeAspect="1" noChangeArrowheads="1"/>
          </p:cNvPicPr>
          <p:nvPr/>
        </p:nvPicPr>
        <p:blipFill>
          <a:blip r:embed="rId4" cstate="print"/>
          <a:srcRect b="42667"/>
          <a:stretch>
            <a:fillRect/>
          </a:stretch>
        </p:blipFill>
        <p:spPr bwMode="auto">
          <a:xfrm>
            <a:off x="0" y="272030"/>
            <a:ext cx="3200400" cy="285217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0" y="2895600"/>
            <a:ext cx="4539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+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5867400" y="37338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Specify object region</a:t>
            </a:r>
            <a:endParaRPr lang="en-US" dirty="0"/>
          </a:p>
        </p:txBody>
      </p:sp>
      <p:pic>
        <p:nvPicPr>
          <p:cNvPr id="409602" name="Picture 2" descr="http://www.cs.brown.edu/courses/csci1950-g/results/proj2/edwallac/mona-leber-final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34000" y="533400"/>
            <a:ext cx="3676650" cy="5715000"/>
          </a:xfrm>
          <a:prstGeom prst="rect">
            <a:avLst/>
          </a:prstGeom>
          <a:noFill/>
        </p:spPr>
      </p:pic>
      <p:sp>
        <p:nvSpPr>
          <p:cNvPr id="13" name="Right Arrow 12"/>
          <p:cNvSpPr/>
          <p:nvPr/>
        </p:nvSpPr>
        <p:spPr>
          <a:xfrm>
            <a:off x="4876800" y="3124200"/>
            <a:ext cx="304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2" descr="http://www.cs.illinois.edu/class/fa10/cs498dwh/projects/gradient/poissonblend_eq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17253" y="6155568"/>
            <a:ext cx="7572375" cy="733426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7429132" y="6542030"/>
            <a:ext cx="16889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Source: Evan Wallace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3504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Label your face</a:t>
            </a:r>
            <a:endParaRPr lang="en-US" dirty="0"/>
          </a:p>
        </p:txBody>
      </p:sp>
      <p:sp>
        <p:nvSpPr>
          <p:cNvPr id="670724" name="AutoShape 4" descr="http://graphics.cs.cmu.edu/courses/15-463/2010_spring/hw/proj3/efros_point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0726" name="AutoShape 6" descr="http://graphics.cs.cmu.edu/courses/15-463/2010_spring/hw/proj3/efros_point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70727" name="Picture 7" descr="C:\Users\Hoiem\Documents\Classes\Computational Photography - Fall 2010\projects\face_morphing\efros_point_numbers.jpg"/>
          <p:cNvPicPr>
            <a:picLocks noChangeAspect="1" noChangeArrowheads="1"/>
          </p:cNvPicPr>
          <p:nvPr/>
        </p:nvPicPr>
        <p:blipFill>
          <a:blip r:embed="rId2" cstate="print"/>
          <a:srcRect t="16000"/>
          <a:stretch>
            <a:fillRect/>
          </a:stretch>
        </p:blipFill>
        <p:spPr bwMode="auto">
          <a:xfrm>
            <a:off x="3276600" y="1981200"/>
            <a:ext cx="5867400" cy="3696462"/>
          </a:xfrm>
          <a:prstGeom prst="rect">
            <a:avLst/>
          </a:prstGeom>
          <a:noFill/>
        </p:spPr>
      </p:pic>
      <p:pic>
        <p:nvPicPr>
          <p:cNvPr id="670728" name="Picture 8" descr="C:\Users\Hoiem\Documents\Classes\Computational Photography - Fall 2010\projects\face_morphing\efros_point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199"/>
            <a:ext cx="3429000" cy="402426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= (p_1 \times q_1) \times (p_2 \times q_2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95.5"/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18874</TotalTime>
  <Words>1195</Words>
  <Application>Microsoft Office PowerPoint</Application>
  <PresentationFormat>On-screen Show (4:3)</PresentationFormat>
  <Paragraphs>371</Paragraphs>
  <Slides>54</Slides>
  <Notes>16</Notes>
  <HiddenSlides>3</HiddenSlides>
  <MMClips>0</MMClips>
  <ScaleCrop>false</ScaleCrop>
  <HeadingPairs>
    <vt:vector size="6" baseType="variant">
      <vt:variant>
        <vt:lpstr>Theme</vt:lpstr>
      </vt:variant>
      <vt:variant>
        <vt:i4>3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54</vt:i4>
      </vt:variant>
    </vt:vector>
  </HeadingPairs>
  <TitlesOfParts>
    <vt:vector size="60" baseType="lpstr">
      <vt:lpstr>Lecture1 - Introduction - CP Fall 2010</vt:lpstr>
      <vt:lpstr>Custom Design</vt:lpstr>
      <vt:lpstr>mosaic</vt:lpstr>
      <vt:lpstr>Equation</vt:lpstr>
      <vt:lpstr>Photo Editor Photo</vt:lpstr>
      <vt:lpstr>Microsoft Equation 3.0</vt:lpstr>
      <vt:lpstr>Single-view Metrology +  More with Pinhole Geometry</vt:lpstr>
      <vt:lpstr>Last Tuesday</vt:lpstr>
      <vt:lpstr>Last Thursday</vt:lpstr>
      <vt:lpstr>Project 2</vt:lpstr>
      <vt:lpstr>Project 3</vt:lpstr>
      <vt:lpstr>Project 3: Toy Problem</vt:lpstr>
      <vt:lpstr>Example</vt:lpstr>
      <vt:lpstr>PowerPoint Presentation</vt:lpstr>
      <vt:lpstr>PowerPoint Presentation</vt:lpstr>
      <vt:lpstr>PowerPoint Presentation</vt:lpstr>
      <vt:lpstr>Review: Pinhole Camera</vt:lpstr>
      <vt:lpstr>Review: Projection Matrix</vt:lpstr>
      <vt:lpstr>Review: Vanishing Points</vt:lpstr>
      <vt:lpstr>This class</vt:lpstr>
      <vt:lpstr>How to calibrate the camera?</vt:lpstr>
      <vt:lpstr>Calibrating the Camera</vt:lpstr>
      <vt:lpstr>Calibrating the Camera</vt:lpstr>
      <vt:lpstr>Take-home question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Comparing heights</vt:lpstr>
      <vt:lpstr>Measuring height</vt:lpstr>
      <vt:lpstr>PowerPoint Presentation</vt:lpstr>
      <vt:lpstr>Computing vanishing points (from lines)</vt:lpstr>
      <vt:lpstr>Measuring height without a giant ruler</vt:lpstr>
      <vt:lpstr>The cross ratio</vt:lpstr>
      <vt:lpstr>Measuring height</vt:lpstr>
      <vt:lpstr>Measuring height</vt:lpstr>
      <vt:lpstr>Measuring height</vt:lpstr>
      <vt:lpstr>Take-home question</vt:lpstr>
      <vt:lpstr>Beyond the pinhole: What about focus, aperture, DOF, FOV, etc?</vt:lpstr>
      <vt:lpstr>Adding a lens</vt:lpstr>
      <vt:lpstr>Focal length, aperture, depth of field</vt:lpstr>
      <vt:lpstr>The eye</vt:lpstr>
      <vt:lpstr>Focus with lenses</vt:lpstr>
      <vt:lpstr>The aperture and depth of field</vt:lpstr>
      <vt:lpstr>Varying the aperture </vt:lpstr>
      <vt:lpstr>Shrinking the aperture</vt:lpstr>
      <vt:lpstr>Shrinking the aperture</vt:lpstr>
      <vt:lpstr>The Photographer’s Great Compromise</vt:lpstr>
      <vt:lpstr>Difficulty in macro (close-up) photography</vt:lpstr>
      <vt:lpstr>Solution: Focus stacking</vt:lpstr>
      <vt:lpstr>Solution: Focus stacking</vt:lpstr>
      <vt:lpstr>Focus stacking</vt:lpstr>
      <vt:lpstr>Focus stacking</vt:lpstr>
      <vt:lpstr>Focus stacking</vt:lpstr>
      <vt:lpstr>Relation between field of view and focal length</vt:lpstr>
      <vt:lpstr>Dolly Zoom or “Vertigo Effect”</vt:lpstr>
      <vt:lpstr>Dolly zoom (or “Vertigo effect”)</vt:lpstr>
      <vt:lpstr>Things to remember</vt:lpstr>
      <vt:lpstr>Next class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 Hoiem</cp:lastModifiedBy>
  <cp:revision>54</cp:revision>
  <dcterms:created xsi:type="dcterms:W3CDTF">2010-08-30T03:58:01Z</dcterms:created>
  <dcterms:modified xsi:type="dcterms:W3CDTF">2012-10-16T15:48:26Z</dcterms:modified>
</cp:coreProperties>
</file>