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460" r:id="rId2"/>
    <p:sldId id="531" r:id="rId3"/>
    <p:sldId id="550" r:id="rId4"/>
    <p:sldId id="553" r:id="rId5"/>
    <p:sldId id="552" r:id="rId6"/>
    <p:sldId id="551" r:id="rId7"/>
    <p:sldId id="554" r:id="rId8"/>
    <p:sldId id="461" r:id="rId9"/>
    <p:sldId id="545" r:id="rId10"/>
    <p:sldId id="546" r:id="rId11"/>
    <p:sldId id="520" r:id="rId12"/>
    <p:sldId id="521" r:id="rId13"/>
    <p:sldId id="522" r:id="rId14"/>
    <p:sldId id="525" r:id="rId15"/>
    <p:sldId id="523" r:id="rId16"/>
    <p:sldId id="526" r:id="rId17"/>
    <p:sldId id="549" r:id="rId18"/>
    <p:sldId id="548" r:id="rId19"/>
    <p:sldId id="524" r:id="rId20"/>
    <p:sldId id="527" r:id="rId21"/>
    <p:sldId id="528" r:id="rId22"/>
    <p:sldId id="529" r:id="rId23"/>
    <p:sldId id="532" r:id="rId24"/>
    <p:sldId id="477" r:id="rId25"/>
    <p:sldId id="478" r:id="rId26"/>
    <p:sldId id="479" r:id="rId27"/>
    <p:sldId id="480" r:id="rId28"/>
    <p:sldId id="481" r:id="rId29"/>
    <p:sldId id="482" r:id="rId30"/>
    <p:sldId id="483" r:id="rId31"/>
    <p:sldId id="484" r:id="rId32"/>
    <p:sldId id="485" r:id="rId33"/>
    <p:sldId id="486" r:id="rId34"/>
    <p:sldId id="488" r:id="rId35"/>
    <p:sldId id="489" r:id="rId36"/>
    <p:sldId id="490" r:id="rId37"/>
    <p:sldId id="491" r:id="rId38"/>
    <p:sldId id="492" r:id="rId39"/>
    <p:sldId id="493" r:id="rId40"/>
    <p:sldId id="494" r:id="rId41"/>
    <p:sldId id="495" r:id="rId42"/>
    <p:sldId id="496" r:id="rId43"/>
    <p:sldId id="497" r:id="rId44"/>
    <p:sldId id="498" r:id="rId45"/>
    <p:sldId id="499" r:id="rId46"/>
    <p:sldId id="500" r:id="rId47"/>
    <p:sldId id="501" r:id="rId48"/>
    <p:sldId id="502" r:id="rId49"/>
    <p:sldId id="503" r:id="rId50"/>
    <p:sldId id="504" r:id="rId51"/>
    <p:sldId id="505" r:id="rId52"/>
    <p:sldId id="506" r:id="rId53"/>
    <p:sldId id="507" r:id="rId54"/>
    <p:sldId id="508" r:id="rId55"/>
    <p:sldId id="509" r:id="rId56"/>
    <p:sldId id="540" r:id="rId57"/>
    <p:sldId id="539" r:id="rId58"/>
    <p:sldId id="541" r:id="rId59"/>
    <p:sldId id="543" r:id="rId60"/>
    <p:sldId id="512" r:id="rId61"/>
    <p:sldId id="514" r:id="rId62"/>
    <p:sldId id="513" r:id="rId63"/>
    <p:sldId id="510" r:id="rId64"/>
    <p:sldId id="544" r:id="rId65"/>
    <p:sldId id="547" r:id="rId6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84507" autoAdjust="0"/>
  </p:normalViewPr>
  <p:slideViewPr>
    <p:cSldViewPr>
      <p:cViewPr varScale="1">
        <p:scale>
          <a:sx n="129" d="100"/>
          <a:sy n="129" d="100"/>
        </p:scale>
        <p:origin x="1386" y="132"/>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37670548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pPr>
                <a:defRPr/>
              </a:pPr>
              <a:t>1</a:t>
            </a:fld>
            <a:endParaRPr lang="en-US"/>
          </a:p>
        </p:txBody>
      </p:sp>
    </p:spTree>
    <p:extLst>
      <p:ext uri="{BB962C8B-B14F-4D97-AF65-F5344CB8AC3E}">
        <p14:creationId xmlns:p14="http://schemas.microsoft.com/office/powerpoint/2010/main" val="798731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24F768-5434-42F4-B0B1-DA5A3DFE20FE}" type="slidenum">
              <a:rPr lang="en-US"/>
              <a:pPr>
                <a:defRPr/>
              </a:pPr>
              <a:t>34</a:t>
            </a:fld>
            <a:endParaRPr lang="en-US"/>
          </a:p>
        </p:txBody>
      </p:sp>
      <p:sp>
        <p:nvSpPr>
          <p:cNvPr id="727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06140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ADA895-BB3F-4C50-B5CF-0DC6721380EA}" type="slidenum">
              <a:rPr lang="en-US"/>
              <a:pPr>
                <a:defRPr/>
              </a:pPr>
              <a:t>35</a:t>
            </a:fld>
            <a:endParaRPr lang="en-US"/>
          </a:p>
        </p:txBody>
      </p:sp>
      <p:sp>
        <p:nvSpPr>
          <p:cNvPr id="737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14639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13B93A-00E9-4A93-8E6B-02E527FE68F9}" type="slidenum">
              <a:rPr lang="en-US"/>
              <a:pPr>
                <a:defRPr/>
              </a:pPr>
              <a:t>36</a:t>
            </a:fld>
            <a:endParaRPr lang="en-US"/>
          </a:p>
        </p:txBody>
      </p:sp>
      <p:sp>
        <p:nvSpPr>
          <p:cNvPr id="747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39454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B26FD3-C9D0-40D0-94DE-1FADD034D750}" type="slidenum">
              <a:rPr lang="en-US"/>
              <a:pPr>
                <a:defRPr/>
              </a:pPr>
              <a:t>37</a:t>
            </a:fld>
            <a:endParaRPr lang="en-US"/>
          </a:p>
        </p:txBody>
      </p:sp>
      <p:sp>
        <p:nvSpPr>
          <p:cNvPr id="757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then run k-means on the descriptor space. In this setting, k defines what we call the branch-factor of the tree, which indicates how fast the tree branches.</a:t>
            </a:r>
          </a:p>
          <a:p>
            <a:r>
              <a:rPr lang="en-US" dirty="0" smtClean="0"/>
              <a:t>In this illustration, k is three. We then run k-means again, recursively on each of the resulting quantization cells.</a:t>
            </a:r>
          </a:p>
          <a:p>
            <a:r>
              <a:rPr lang="en-US" dirty="0" smtClean="0"/>
              <a:t>This defines the vocabulary tree, which is essentially a hierarchical set of cluster centers and their corresponding </a:t>
            </a:r>
            <a:r>
              <a:rPr lang="en-US" dirty="0" err="1" smtClean="0"/>
              <a:t>Voronoi</a:t>
            </a:r>
            <a:r>
              <a:rPr lang="en-US" dirty="0" smtClean="0"/>
              <a:t> regions.</a:t>
            </a:r>
          </a:p>
          <a:p>
            <a:r>
              <a:rPr lang="en-US" dirty="0" smtClean="0"/>
              <a:t>We typically use a branch-factor of 10 and six levels, resulting in a million leaf nodes. We lovingly call this the Mega-Voc.</a:t>
            </a:r>
          </a:p>
          <a:p>
            <a:endParaRPr lang="en-US" dirty="0" smtClean="0"/>
          </a:p>
        </p:txBody>
      </p:sp>
    </p:spTree>
    <p:extLst>
      <p:ext uri="{BB962C8B-B14F-4D97-AF65-F5344CB8AC3E}">
        <p14:creationId xmlns:p14="http://schemas.microsoft.com/office/powerpoint/2010/main" val="95823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8CC132-D803-4CAD-809B-AB4545B53760}" type="slidenum">
              <a:rPr lang="en-US"/>
              <a:pPr>
                <a:defRPr/>
              </a:pPr>
              <a:t>38</a:t>
            </a:fld>
            <a:endParaRPr lang="en-US"/>
          </a:p>
        </p:txBody>
      </p:sp>
      <p:sp>
        <p:nvSpPr>
          <p:cNvPr id="768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708023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D89756-4C50-41BE-8605-B65863D90036}" type="slidenum">
              <a:rPr lang="en-US"/>
              <a:pPr>
                <a:defRPr/>
              </a:pPr>
              <a:t>39</a:t>
            </a:fld>
            <a:endParaRPr lang="en-US"/>
          </a:p>
        </p:txBody>
      </p:sp>
      <p:sp>
        <p:nvSpPr>
          <p:cNvPr id="778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37837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C2C64A-814B-4BD9-B56A-3EB9EE27828C}" type="slidenum">
              <a:rPr lang="en-US"/>
              <a:pPr>
                <a:defRPr/>
              </a:pPr>
              <a:t>40</a:t>
            </a:fld>
            <a:endParaRPr lang="en-US"/>
          </a:p>
        </p:txBody>
      </p:sp>
      <p:sp>
        <p:nvSpPr>
          <p:cNvPr id="7885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10377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614BC-F764-4CAD-B213-2A5CEE6DDC99}" type="slidenum">
              <a:rPr lang="en-US"/>
              <a:pPr>
                <a:defRPr/>
              </a:pPr>
              <a:t>41</a:t>
            </a:fld>
            <a:endParaRPr lang="en-US"/>
          </a:p>
        </p:txBody>
      </p:sp>
      <p:sp>
        <p:nvSpPr>
          <p:cNvPr id="798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556393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5C0EF-B9C5-48E3-9812-87FC18A03BD3}" type="slidenum">
              <a:rPr lang="en-US"/>
              <a:pPr>
                <a:defRPr/>
              </a:pPr>
              <a:t>42</a:t>
            </a:fld>
            <a:endParaRPr lang="en-US"/>
          </a:p>
        </p:txBody>
      </p:sp>
      <p:sp>
        <p:nvSpPr>
          <p:cNvPr id="808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500817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DE645-46C0-4CD1-8538-83E26AB924E4}" type="slidenum">
              <a:rPr lang="en-US"/>
              <a:pPr>
                <a:defRPr/>
              </a:pPr>
              <a:t>43</a:t>
            </a:fld>
            <a:endParaRPr lang="en-US"/>
          </a:p>
        </p:txBody>
      </p:sp>
      <p:sp>
        <p:nvSpPr>
          <p:cNvPr id="8192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49140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8</a:t>
            </a:fld>
            <a:endParaRPr lang="en-US"/>
          </a:p>
        </p:txBody>
      </p:sp>
    </p:spTree>
    <p:extLst>
      <p:ext uri="{BB962C8B-B14F-4D97-AF65-F5344CB8AC3E}">
        <p14:creationId xmlns:p14="http://schemas.microsoft.com/office/powerpoint/2010/main" val="342943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A1538-6CD4-4E05-B0E4-85AD36D5C2AA}" type="slidenum">
              <a:rPr lang="en-US"/>
              <a:pPr>
                <a:defRPr/>
              </a:pPr>
              <a:t>44</a:t>
            </a:fld>
            <a:endParaRPr lang="en-US"/>
          </a:p>
        </p:txBody>
      </p:sp>
      <p:sp>
        <p:nvSpPr>
          <p:cNvPr id="829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828195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57B92-80B6-4B45-A171-D50A89629DB3}" type="slidenum">
              <a:rPr lang="en-US"/>
              <a:pPr>
                <a:defRPr/>
              </a:pPr>
              <a:t>45</a:t>
            </a:fld>
            <a:endParaRPr lang="en-US"/>
          </a:p>
        </p:txBody>
      </p:sp>
      <p:sp>
        <p:nvSpPr>
          <p:cNvPr id="839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13288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519589-D2D9-481A-96F6-2C870040A4C9}" type="slidenum">
              <a:rPr lang="en-US"/>
              <a:pPr>
                <a:defRPr/>
              </a:pPr>
              <a:t>46</a:t>
            </a:fld>
            <a:endParaRPr lang="en-US"/>
          </a:p>
        </p:txBody>
      </p:sp>
      <p:sp>
        <p:nvSpPr>
          <p:cNvPr id="8499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038195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FF305-B431-48EF-A3E8-0AD69319C614}" type="slidenum">
              <a:rPr lang="en-US"/>
              <a:pPr>
                <a:defRPr/>
              </a:pPr>
              <a:t>47</a:t>
            </a:fld>
            <a:endParaRPr lang="en-US"/>
          </a:p>
        </p:txBody>
      </p:sp>
      <p:sp>
        <p:nvSpPr>
          <p:cNvPr id="860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now have the vocabulary tree, and the online phase can begin.</a:t>
            </a:r>
          </a:p>
          <a:p>
            <a:r>
              <a:rPr lang="en-US" dirty="0" smtClean="0"/>
              <a:t>In order to add an image to the database, we perform feature extraction. Each descriptor vector is now dropped down from the root of the tree and quantized very efficiently into a path down the tree, encoded by a single integer.</a:t>
            </a:r>
          </a:p>
          <a:p>
            <a:r>
              <a:rPr lang="en-US" dirty="0" smtClean="0"/>
              <a:t>Each node in the vocabulary tree has an associated inverted file index.</a:t>
            </a:r>
          </a:p>
          <a:p>
            <a:r>
              <a:rPr lang="en-US" dirty="0" err="1" smtClean="0"/>
              <a:t>Indicies</a:t>
            </a:r>
            <a:r>
              <a:rPr lang="en-US" dirty="0" smtClean="0"/>
              <a:t> back to the new image are then added to the relevant inverted files.  </a:t>
            </a:r>
          </a:p>
          <a:p>
            <a:r>
              <a:rPr lang="en-US" dirty="0" smtClean="0"/>
              <a:t>This is a very efficient operation that is carried out whenever we want to add an image.</a:t>
            </a:r>
          </a:p>
        </p:txBody>
      </p:sp>
    </p:spTree>
    <p:extLst>
      <p:ext uri="{BB962C8B-B14F-4D97-AF65-F5344CB8AC3E}">
        <p14:creationId xmlns:p14="http://schemas.microsoft.com/office/powerpoint/2010/main" val="938799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8BB81-60AE-4F0F-A3EF-C7F9EE363E22}" type="slidenum">
              <a:rPr lang="en-US"/>
              <a:pPr>
                <a:defRPr/>
              </a:pPr>
              <a:t>48</a:t>
            </a:fld>
            <a:endParaRPr lang="en-US"/>
          </a:p>
        </p:txBody>
      </p:sp>
      <p:sp>
        <p:nvSpPr>
          <p:cNvPr id="870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302445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52D73-4ADA-4A48-B7B4-F7812EA031BA}" type="slidenum">
              <a:rPr lang="en-US"/>
              <a:pPr>
                <a:defRPr/>
              </a:pPr>
              <a:t>49</a:t>
            </a:fld>
            <a:endParaRPr lang="en-US"/>
          </a:p>
        </p:txBody>
      </p:sp>
      <p:sp>
        <p:nvSpPr>
          <p:cNvPr id="8806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23374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F600BD-281A-431B-9BF9-747E7391ECB2}" type="slidenum">
              <a:rPr lang="en-US"/>
              <a:pPr>
                <a:defRPr/>
              </a:pPr>
              <a:t>50</a:t>
            </a:fld>
            <a:endParaRPr lang="en-US"/>
          </a:p>
        </p:txBody>
      </p:sp>
      <p:sp>
        <p:nvSpPr>
          <p:cNvPr id="89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80418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E3BB2-550D-4A9F-9B7E-0004223B5D15}" type="slidenum">
              <a:rPr lang="en-US"/>
              <a:pPr>
                <a:defRPr/>
              </a:pPr>
              <a:t>51</a:t>
            </a:fld>
            <a:endParaRPr lang="en-US"/>
          </a:p>
        </p:txBody>
      </p:sp>
      <p:sp>
        <p:nvSpPr>
          <p:cNvPr id="901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207654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9CCC5-E66C-4368-A2F8-1EFC82786616}" type="slidenum">
              <a:rPr lang="en-US"/>
              <a:pPr>
                <a:defRPr/>
              </a:pPr>
              <a:t>52</a:t>
            </a:fld>
            <a:endParaRPr lang="en-US"/>
          </a:p>
        </p:txBody>
      </p:sp>
      <p:sp>
        <p:nvSpPr>
          <p:cNvPr id="911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When we then wish to query on an input image, we quantize the descriptor vectors of the input image in a similar way, and accumulate scores for the images in the database with so called term frequency inverse document frequency (</a:t>
            </a:r>
            <a:r>
              <a:rPr lang="en-US" dirty="0" err="1" smtClean="0"/>
              <a:t>tf-idf</a:t>
            </a:r>
            <a:r>
              <a:rPr lang="en-US" dirty="0" smtClean="0"/>
              <a:t>). This is effectively an entropy weighting of the information. The winner is the image in the database with the most common information with the input image.</a:t>
            </a:r>
          </a:p>
        </p:txBody>
      </p:sp>
    </p:spTree>
    <p:extLst>
      <p:ext uri="{BB962C8B-B14F-4D97-AF65-F5344CB8AC3E}">
        <p14:creationId xmlns:p14="http://schemas.microsoft.com/office/powerpoint/2010/main" val="3932263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37510-DBFE-4A2A-B235-D8E978FC01B1}" type="slidenum">
              <a:rPr lang="en-US"/>
              <a:pPr>
                <a:defRPr/>
              </a:pPr>
              <a:t>53</a:t>
            </a:fld>
            <a:endParaRPr 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One of the reasons we managed to take the system this far is that we have worked with rigorous performance testing against a database with ground truth.</a:t>
            </a:r>
          </a:p>
          <a:p>
            <a:r>
              <a:rPr lang="en-US" smtClean="0"/>
              <a:t>We now have a benchmark database with over 10000 images grouped in sets of four images of the same object. We query on one of the images in the group and see how many of the other images in the group make it to the top of the query.</a:t>
            </a:r>
          </a:p>
          <a:p>
            <a:r>
              <a:rPr lang="en-US" smtClean="0"/>
              <a:t>In the paper, we have tested this up to a million images, by embedding the ground truth database into a database encompassing all the frames of 10 feature length movies.</a:t>
            </a:r>
          </a:p>
        </p:txBody>
      </p:sp>
    </p:spTree>
    <p:extLst>
      <p:ext uri="{BB962C8B-B14F-4D97-AF65-F5344CB8AC3E}">
        <p14:creationId xmlns:p14="http://schemas.microsoft.com/office/powerpoint/2010/main" val="355670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B43953-AB2D-477F-93E7-DFD3C0129D07}" type="slidenum">
              <a:rPr lang="en-US"/>
              <a:pPr>
                <a:defRPr/>
              </a:pPr>
              <a:t>25</a:t>
            </a:fld>
            <a:endParaRPr lang="en-US"/>
          </a:p>
        </p:txBody>
      </p:sp>
      <p:sp>
        <p:nvSpPr>
          <p:cNvPr id="6451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Very recently, we have scaled the system even further.</a:t>
            </a:r>
          </a:p>
          <a:p>
            <a:r>
              <a:rPr lang="en-US" dirty="0" smtClean="0"/>
              <a:t>The system we just </a:t>
            </a:r>
            <a:r>
              <a:rPr lang="en-US" dirty="0" err="1" smtClean="0"/>
              <a:t>demo’d</a:t>
            </a:r>
            <a:r>
              <a:rPr lang="en-US" dirty="0" smtClean="0"/>
              <a:t> searches a 50 thousand image index in the RAM of this laptop at real-time rates.</a:t>
            </a:r>
          </a:p>
          <a:p>
            <a:r>
              <a:rPr lang="en-US" dirty="0" smtClean="0"/>
              <a:t>We have built and programmed a desktop system at home in which we currently have 12 hard drives. We bypass the operating system and </a:t>
            </a:r>
          </a:p>
          <a:p>
            <a:r>
              <a:rPr lang="en-US" dirty="0" smtClean="0"/>
              <a:t>read and write the disk surfaces directly.  </a:t>
            </a:r>
          </a:p>
          <a:p>
            <a:r>
              <a:rPr lang="en-US" dirty="0" smtClean="0"/>
              <a:t>Last week this system clocked in on 110 Million images in 5.8 seconds, so roughly 20Million images per second and machine.</a:t>
            </a:r>
          </a:p>
          <a:p>
            <a:r>
              <a:rPr lang="en-US" dirty="0" smtClean="0"/>
              <a:t>The images consist of around 10 days of four TV channels, so more than a month of TV.</a:t>
            </a:r>
          </a:p>
          <a:p>
            <a:r>
              <a:rPr lang="en-US" dirty="0" smtClean="0"/>
              <a:t>Soon we don’t have to watch TV, because we’ll have machines doing it for us.  </a:t>
            </a:r>
          </a:p>
        </p:txBody>
      </p:sp>
    </p:spTree>
    <p:extLst>
      <p:ext uri="{BB962C8B-B14F-4D97-AF65-F5344CB8AC3E}">
        <p14:creationId xmlns:p14="http://schemas.microsoft.com/office/powerpoint/2010/main" val="233763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141E5-C2CB-405B-B7A2-FC16CE96854A}" type="slidenum">
              <a:rPr lang="en-US"/>
              <a:pPr>
                <a:defRPr/>
              </a:pPr>
              <a:t>54</a:t>
            </a:fld>
            <a:endParaRPr 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have used the performance testing to explore various settings for the algorithm.</a:t>
            </a:r>
          </a:p>
          <a:p>
            <a:r>
              <a:rPr lang="en-US" dirty="0" smtClean="0"/>
              <a:t>The most important finding is that the number of leaf nodes in the vocabulary tree is very important. </a:t>
            </a:r>
          </a:p>
          <a:p>
            <a:r>
              <a:rPr lang="en-US" dirty="0" smtClean="0"/>
              <a:t>In principle, there is a trade-off, because we wish to have discriminative </a:t>
            </a:r>
            <a:r>
              <a:rPr lang="en-US" dirty="0" err="1" smtClean="0"/>
              <a:t>quantizations</a:t>
            </a:r>
            <a:r>
              <a:rPr lang="en-US" dirty="0" smtClean="0"/>
              <a:t>, which implies many leaf-nodes, while we also wish to have repeatable </a:t>
            </a:r>
            <a:r>
              <a:rPr lang="en-US" dirty="0" err="1" smtClean="0"/>
              <a:t>quantizations</a:t>
            </a:r>
            <a:r>
              <a:rPr lang="en-US" dirty="0" smtClean="0"/>
              <a:t>, which implies few leaf nodes.</a:t>
            </a:r>
          </a:p>
          <a:p>
            <a:r>
              <a:rPr lang="en-US" dirty="0" smtClean="0"/>
              <a:t>However, it seems that in a large practical range, the bigger the better when it comes to the vocabulary. This probably depends on the descriptors used, but is not entirely surprising, since we are trying to divide up a 128-dimensional space in discriminative bins. </a:t>
            </a:r>
          </a:p>
          <a:p>
            <a:r>
              <a:rPr lang="en-US" dirty="0" smtClean="0"/>
              <a:t>This is a very useful finding, because it means that we are in a win-win situation: </a:t>
            </a:r>
          </a:p>
          <a:p>
            <a:r>
              <a:rPr lang="en-US" dirty="0" smtClean="0"/>
              <a:t>a larger vocabulary improves retrieval performance. It turns out that it also improves the retrieval speed, because our inverted file index becomes much sparser, so we exploit the true power of inverted files better with a larger vocabulary.</a:t>
            </a:r>
          </a:p>
          <a:p>
            <a:r>
              <a:rPr lang="en-US" dirty="0" smtClean="0"/>
              <a:t>We also use a hierarchical scoring scheme, which has the nice property that the performance will only level out, not actually go down.</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3609402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FCE09E-0238-4EC3-B97E-94B6AAF6BCDB}" type="slidenum">
              <a:rPr lang="en-US"/>
              <a:pPr>
                <a:defRPr/>
              </a:pPr>
              <a:t>55</a:t>
            </a:fld>
            <a:endParaRPr 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We also find that performance improves with the branch factor.</a:t>
            </a:r>
          </a:p>
          <a:p>
            <a:r>
              <a:rPr lang="en-US" smtClean="0"/>
              <a:t>This improvement is not dramatic, but it is interesting to note that very low branch factors are somewhat weak, and a branch factor of two results in partitioning the space with planes. </a:t>
            </a:r>
          </a:p>
          <a:p>
            <a:endParaRPr lang="en-US" smtClean="0"/>
          </a:p>
          <a:p>
            <a:endParaRPr lang="en-US" smtClean="0"/>
          </a:p>
        </p:txBody>
      </p:sp>
    </p:spTree>
    <p:extLst>
      <p:ext uri="{BB962C8B-B14F-4D97-AF65-F5344CB8AC3E}">
        <p14:creationId xmlns:p14="http://schemas.microsoft.com/office/powerpoint/2010/main" val="3700269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59</a:t>
            </a:fld>
            <a:endParaRPr lang="en-US"/>
          </a:p>
        </p:txBody>
      </p:sp>
    </p:spTree>
    <p:extLst>
      <p:ext uri="{BB962C8B-B14F-4D97-AF65-F5344CB8AC3E}">
        <p14:creationId xmlns:p14="http://schemas.microsoft.com/office/powerpoint/2010/main" val="4112609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smtClean="0"/>
          </a:p>
        </p:txBody>
      </p:sp>
    </p:spTree>
    <p:extLst>
      <p:ext uri="{BB962C8B-B14F-4D97-AF65-F5344CB8AC3E}">
        <p14:creationId xmlns:p14="http://schemas.microsoft.com/office/powerpoint/2010/main" val="494532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80900" name="Slide Number Placeholder 3"/>
          <p:cNvSpPr>
            <a:spLocks noGrp="1"/>
          </p:cNvSpPr>
          <p:nvPr>
            <p:ph type="sldNum" sz="quarter" idx="5"/>
          </p:nvPr>
        </p:nvSpPr>
        <p:spPr/>
        <p:txBody>
          <a:bodyPr/>
          <a:lstStyle/>
          <a:p>
            <a:pPr>
              <a:defRPr/>
            </a:pPr>
            <a:fld id="{C49C9400-F08E-4C4B-9EAC-E2C2A7892721}" type="slidenum">
              <a:rPr lang="de-CH" smtClean="0"/>
              <a:pPr>
                <a:defRPr/>
              </a:pPr>
              <a:t>63</a:t>
            </a:fld>
            <a:endParaRPr lang="de-CH" smtClean="0"/>
          </a:p>
        </p:txBody>
      </p:sp>
    </p:spTree>
    <p:extLst>
      <p:ext uri="{BB962C8B-B14F-4D97-AF65-F5344CB8AC3E}">
        <p14:creationId xmlns:p14="http://schemas.microsoft.com/office/powerpoint/2010/main" val="254224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C40983-9819-4BD2-B9EA-460982290BBB}" type="slidenum">
              <a:rPr lang="en-US"/>
              <a:pPr>
                <a:defRPr/>
              </a:pPr>
              <a:t>26</a:t>
            </a:fld>
            <a:endParaRPr lang="en-US"/>
          </a:p>
        </p:txBody>
      </p:sp>
      <p:sp>
        <p:nvSpPr>
          <p:cNvPr id="655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To continue the analogy, if we printed all these images on paper, and stacked them, </a:t>
            </a:r>
          </a:p>
        </p:txBody>
      </p:sp>
    </p:spTree>
    <p:extLst>
      <p:ext uri="{BB962C8B-B14F-4D97-AF65-F5344CB8AC3E}">
        <p14:creationId xmlns:p14="http://schemas.microsoft.com/office/powerpoint/2010/main" val="2374673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5E93B8-A9BA-4F04-8C85-A76818640136}" type="slidenum">
              <a:rPr lang="en-US"/>
              <a:pPr>
                <a:defRPr/>
              </a:pPr>
              <a:t>27</a:t>
            </a:fld>
            <a:endParaRPr lang="en-US"/>
          </a:p>
        </p:txBody>
      </p:sp>
      <p:sp>
        <p:nvSpPr>
          <p:cNvPr id="665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pile would stack, as high as</a:t>
            </a:r>
          </a:p>
        </p:txBody>
      </p:sp>
    </p:spTree>
    <p:extLst>
      <p:ext uri="{BB962C8B-B14F-4D97-AF65-F5344CB8AC3E}">
        <p14:creationId xmlns:p14="http://schemas.microsoft.com/office/powerpoint/2010/main" val="84477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FB304-C5DA-4CB1-9814-7C3C660AF611}" type="slidenum">
              <a:rPr lang="en-US"/>
              <a:pPr>
                <a:defRPr/>
              </a:pPr>
              <a:t>28</a:t>
            </a:fld>
            <a:endParaRPr lang="en-US"/>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Mount Everest.</a:t>
            </a:r>
          </a:p>
          <a:p>
            <a:r>
              <a:rPr lang="en-US" dirty="0" smtClean="0"/>
              <a:t>Another way to put perspective on this is, Google image search not too long ago claimed to index 2 billion images,</a:t>
            </a:r>
          </a:p>
          <a:p>
            <a:r>
              <a:rPr lang="en-US" dirty="0" smtClean="0"/>
              <a:t>although based on meta-data, while we do it based on image content.</a:t>
            </a:r>
          </a:p>
          <a:p>
            <a:r>
              <a:rPr lang="en-US" dirty="0" smtClean="0"/>
              <a:t>So, with about 20 desktop systems like the one I just showed, it seems that it may be possible to build a web-scale content-based image search engine,</a:t>
            </a:r>
          </a:p>
          <a:p>
            <a:r>
              <a:rPr lang="en-US" dirty="0" smtClean="0"/>
              <a:t>and we are sort of hoping that this paper will fuel the race for the first such search engine. </a:t>
            </a:r>
          </a:p>
          <a:p>
            <a:endParaRPr lang="en-US" dirty="0" smtClean="0"/>
          </a:p>
          <a:p>
            <a:r>
              <a:rPr lang="en-US" dirty="0" smtClean="0"/>
              <a:t>So, that is some motivation. </a:t>
            </a:r>
          </a:p>
          <a:p>
            <a:r>
              <a:rPr lang="en-US" dirty="0" smtClean="0"/>
              <a:t>Let me now move to the contribution of the paper.</a:t>
            </a:r>
          </a:p>
          <a:p>
            <a:r>
              <a:rPr lang="en-US" dirty="0" smtClean="0"/>
              <a:t>As you can guess by now, it is about scalability of recognition and retrieval.</a:t>
            </a:r>
          </a:p>
        </p:txBody>
      </p:sp>
    </p:spTree>
    <p:extLst>
      <p:ext uri="{BB962C8B-B14F-4D97-AF65-F5344CB8AC3E}">
        <p14:creationId xmlns:p14="http://schemas.microsoft.com/office/powerpoint/2010/main" val="141591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A3E5F2-B0FA-4691-AE21-79D9B4AB3326}" type="slidenum">
              <a:rPr lang="en-US"/>
              <a:pPr>
                <a:defRPr/>
              </a:pPr>
              <a:t>31</a:t>
            </a:fld>
            <a:endParaRPr lang="en-US"/>
          </a:p>
        </p:txBody>
      </p:sp>
      <p:sp>
        <p:nvSpPr>
          <p:cNvPr id="686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I will now try to describe the approach with an animation.</a:t>
            </a:r>
          </a:p>
          <a:p>
            <a:endParaRPr lang="en-US" dirty="0" smtClean="0"/>
          </a:p>
          <a:p>
            <a:r>
              <a:rPr lang="en-US" dirty="0" smtClean="0"/>
              <a:t>The first, offline phase, is to train the vocabulary tree.</a:t>
            </a:r>
          </a:p>
          <a:p>
            <a:r>
              <a:rPr lang="en-US" dirty="0" smtClean="0"/>
              <a:t>We use Maximally Stable </a:t>
            </a:r>
            <a:r>
              <a:rPr lang="en-US" dirty="0" err="1" smtClean="0"/>
              <a:t>Extremal</a:t>
            </a:r>
            <a:r>
              <a:rPr lang="en-US" dirty="0" smtClean="0"/>
              <a:t> Regions by </a:t>
            </a:r>
            <a:r>
              <a:rPr lang="en-US" dirty="0" err="1" smtClean="0"/>
              <a:t>Matas</a:t>
            </a:r>
            <a:r>
              <a:rPr lang="en-US" dirty="0" smtClean="0"/>
              <a:t> et al. and then we extract SIFT descriptors from the MSER regions. </a:t>
            </a:r>
          </a:p>
          <a:p>
            <a:r>
              <a:rPr lang="en-US" dirty="0"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dirty="0" smtClean="0"/>
              <a:t>We believe that the vocabulary tree approach will work well on any of your favorite descriptors.</a:t>
            </a:r>
          </a:p>
        </p:txBody>
      </p:sp>
    </p:spTree>
    <p:extLst>
      <p:ext uri="{BB962C8B-B14F-4D97-AF65-F5344CB8AC3E}">
        <p14:creationId xmlns:p14="http://schemas.microsoft.com/office/powerpoint/2010/main" val="1579849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E14FF-74B3-4B69-9144-06BA52AFBFF0}" type="slidenum">
              <a:rPr lang="en-US"/>
              <a:pPr>
                <a:defRPr/>
              </a:pPr>
              <a:t>32</a:t>
            </a:fld>
            <a:endParaRPr lang="en-US"/>
          </a:p>
        </p:txBody>
      </p:sp>
      <p:sp>
        <p:nvSpPr>
          <p:cNvPr id="696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All the descriptor vectors are thrown into a common space.</a:t>
            </a:r>
          </a:p>
          <a:p>
            <a:r>
              <a:rPr lang="en-US" dirty="0" smtClean="0"/>
              <a:t>This is done for many images, the goal being to acquire enough statistics on how natural images distribute points in the descriptor space. </a:t>
            </a:r>
          </a:p>
          <a:p>
            <a:endParaRPr lang="en-US" dirty="0" smtClean="0"/>
          </a:p>
          <a:p>
            <a:endParaRPr lang="en-US" dirty="0" smtClean="0"/>
          </a:p>
        </p:txBody>
      </p:sp>
    </p:spTree>
    <p:extLst>
      <p:ext uri="{BB962C8B-B14F-4D97-AF65-F5344CB8AC3E}">
        <p14:creationId xmlns:p14="http://schemas.microsoft.com/office/powerpoint/2010/main" val="296829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1C241-685A-42C4-99EB-7D1D93D3AF06}" type="slidenum">
              <a:rPr lang="en-US"/>
              <a:pPr>
                <a:defRPr/>
              </a:pPr>
              <a:t>33</a:t>
            </a:fld>
            <a:endParaRPr lang="en-US"/>
          </a:p>
        </p:txBody>
      </p:sp>
      <p:sp>
        <p:nvSpPr>
          <p:cNvPr id="706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09216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151A49-5657-4CDC-9E36-CFAB72F7083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en.wikipedia.org/wiki/K-means_clustering"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en.wikipedia.org/wiki/K-means_cluste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ftaliharris.com/blog/visualizing-k-means-clustering/" TargetMode="External"/><Relationship Id="rId2" Type="http://schemas.openxmlformats.org/officeDocument/2006/relationships/hyperlink" Target="http://home.dei.polimi.it/matteucc/Clustering/tutorial_html/AppletKM.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3.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12.emf"/><Relationship Id="rId2" Type="http://schemas.microsoft.com/office/2007/relationships/media" Target="../media/media1.avi"/><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4.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8.jpeg"/><Relationship Id="rId10" Type="http://schemas.openxmlformats.org/officeDocument/2006/relationships/image" Target="../media/image49.jpeg"/><Relationship Id="rId4" Type="http://schemas.openxmlformats.org/officeDocument/2006/relationships/image" Target="../media/image47.jpeg"/><Relationship Id="rId9" Type="http://schemas.openxmlformats.org/officeDocument/2006/relationships/image" Target="../media/image45.jpeg"/></Relationships>
</file>

<file path=ppt/slides/_rels/slide5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jpeg"/><Relationship Id="rId11" Type="http://schemas.openxmlformats.org/officeDocument/2006/relationships/image" Target="../media/image50.jpeg"/><Relationship Id="rId5" Type="http://schemas.openxmlformats.org/officeDocument/2006/relationships/image" Target="../media/image48.jpeg"/><Relationship Id="rId10" Type="http://schemas.openxmlformats.org/officeDocument/2006/relationships/image" Target="../media/image49.jpeg"/><Relationship Id="rId4" Type="http://schemas.openxmlformats.org/officeDocument/2006/relationships/image" Target="../media/image47.jpeg"/><Relationship Id="rId9" Type="http://schemas.openxmlformats.org/officeDocument/2006/relationships/image" Target="../media/image45.jpeg"/></Relationships>
</file>

<file path=ppt/slides/_rels/slide53.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33" Type="http://schemas.openxmlformats.org/officeDocument/2006/relationships/image" Target="../media/image81.png"/><Relationship Id="rId2" Type="http://schemas.openxmlformats.org/officeDocument/2006/relationships/notesSlide" Target="../notesSlides/notesSlide29.xml"/><Relationship Id="rId16" Type="http://schemas.openxmlformats.org/officeDocument/2006/relationships/image" Target="../media/image64.jpeg"/><Relationship Id="rId20" Type="http://schemas.openxmlformats.org/officeDocument/2006/relationships/image" Target="../media/image68.jpeg"/><Relationship Id="rId29" Type="http://schemas.openxmlformats.org/officeDocument/2006/relationships/image" Target="../media/image77.jpeg"/><Relationship Id="rId1" Type="http://schemas.openxmlformats.org/officeDocument/2006/relationships/slideLayout" Target="../slideLayouts/slideLayout4.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2.jpeg"/><Relationship Id="rId32" Type="http://schemas.openxmlformats.org/officeDocument/2006/relationships/image" Target="../media/image80.pn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10" Type="http://schemas.openxmlformats.org/officeDocument/2006/relationships/image" Target="../media/image58.jpeg"/><Relationship Id="rId19" Type="http://schemas.openxmlformats.org/officeDocument/2006/relationships/image" Target="../media/image67.jpeg"/><Relationship Id="rId31" Type="http://schemas.openxmlformats.org/officeDocument/2006/relationships/image" Target="../media/image79.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 Id="rId8"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hyperlink" Target="http://www.robots.ox.ac.uk/~vgg/research/vgoogle/index.html" TargetMode="External"/><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34.xml"/><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mobile/goggles/" TargetMode="External"/><Relationship Id="rId3" Type="http://schemas.openxmlformats.org/officeDocument/2006/relationships/hyperlink" Target="http://www.cs.cmu.edu/afs/cs.cmu.edu/academic/class/15463-f08/www/final_proj/www/karenliu/" TargetMode="External"/><Relationship Id="rId7" Type="http://schemas.openxmlformats.org/officeDocument/2006/relationships/hyperlink" Target="https://www.microsoft.com/en-us/holole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youtube.com/watch?v=agywuau0RHQ&amp;feature=related" TargetMode="External"/><Relationship Id="rId5" Type="http://schemas.openxmlformats.org/officeDocument/2006/relationships/hyperlink" Target="http://research.microsoft.com/apps/video/default.aspx?id=152815" TargetMode="External"/><Relationship Id="rId4" Type="http://schemas.openxmlformats.org/officeDocument/2006/relationships/hyperlink" Target="http://www.youtube.com/watch?v=xEn7xH3s5y8&amp;feature=relat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438150" y="-19050"/>
            <a:ext cx="8763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a:bodyPr>
          <a:lstStyle/>
          <a:p>
            <a:pPr algn="ctr">
              <a:defRPr/>
            </a:pPr>
            <a:r>
              <a:rPr lang="en-US" sz="4000" dirty="0">
                <a:latin typeface="+mj-lt"/>
                <a:ea typeface="+mj-ea"/>
                <a:cs typeface="+mj-cs"/>
              </a:rPr>
              <a:t>Object Recognition and Augmented Reality</a:t>
            </a:r>
          </a:p>
        </p:txBody>
      </p:sp>
      <p:sp>
        <p:nvSpPr>
          <p:cNvPr id="9" name="Subtitle 2"/>
          <p:cNvSpPr txBox="1">
            <a:spLocks/>
          </p:cNvSpPr>
          <p:nvPr/>
        </p:nvSpPr>
        <p:spPr bwMode="auto">
          <a:xfrm>
            <a:off x="1752600" y="5672137"/>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defRPr/>
            </a:pPr>
            <a:r>
              <a:rPr lang="en-US" sz="2800" dirty="0">
                <a:latin typeface="+mn-lt"/>
              </a:rPr>
              <a:t>Computational Photography</a:t>
            </a:r>
          </a:p>
          <a:p>
            <a:pPr algn="ctr">
              <a:spcBef>
                <a:spcPct val="20000"/>
              </a:spcBef>
              <a:defRPr/>
            </a:pPr>
            <a:r>
              <a:rPr lang="en-US" sz="2800" dirty="0">
                <a:latin typeface="+mn-lt"/>
              </a:rPr>
              <a:t>Derek Hoiem, University of Illinois</a:t>
            </a:r>
          </a:p>
        </p:txBody>
      </p:sp>
      <p:pic>
        <p:nvPicPr>
          <p:cNvPr id="3074" name="Picture 2" descr="http://brendandonnet.files.wordpress.com/2012/11/magritte-la-trahison-d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6400800" cy="4421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7631" y="5269468"/>
            <a:ext cx="3707169" cy="369332"/>
          </a:xfrm>
          <a:prstGeom prst="rect">
            <a:avLst/>
          </a:prstGeom>
          <a:noFill/>
        </p:spPr>
        <p:txBody>
          <a:bodyPr wrap="none" rtlCol="0">
            <a:spAutoFit/>
          </a:bodyPr>
          <a:lstStyle/>
          <a:p>
            <a:r>
              <a:rPr lang="en-US" dirty="0" smtClean="0"/>
              <a:t>Magritte, </a:t>
            </a:r>
            <a:r>
              <a:rPr lang="en-US" i="1" dirty="0" smtClean="0"/>
              <a:t>The Treachery of Images</a:t>
            </a:r>
            <a:endParaRPr lang="en-US"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overlay</a:t>
            </a:r>
            <a:endParaRPr lang="en-US" dirty="0"/>
          </a:p>
        </p:txBody>
      </p:sp>
      <p:sp>
        <p:nvSpPr>
          <p:cNvPr id="3" name="Content Placeholder 2"/>
          <p:cNvSpPr>
            <a:spLocks noGrp="1"/>
          </p:cNvSpPr>
          <p:nvPr>
            <p:ph idx="1"/>
          </p:nvPr>
        </p:nvSpPr>
        <p:spPr>
          <a:xfrm>
            <a:off x="609600" y="990600"/>
            <a:ext cx="8534400" cy="5135563"/>
          </a:xfrm>
        </p:spPr>
        <p:txBody>
          <a:bodyPr/>
          <a:lstStyle/>
          <a:p>
            <a:pPr marL="514350" indent="-514350">
              <a:buNone/>
            </a:pPr>
            <a:endParaRPr lang="en-US" sz="2800" dirty="0"/>
          </a:p>
          <a:p>
            <a:pPr marL="514350" indent="-514350">
              <a:buNone/>
            </a:pPr>
            <a:r>
              <a:rPr lang="en-US" dirty="0" smtClean="0"/>
              <a:t>Approach</a:t>
            </a:r>
          </a:p>
          <a:p>
            <a:pPr marL="514350" indent="-514350">
              <a:buFont typeface="+mj-lt"/>
              <a:buAutoNum type="arabicPeriod"/>
            </a:pPr>
            <a:r>
              <a:rPr lang="en-US" sz="2800" dirty="0"/>
              <a:t>Recognize object that you’ve seen before</a:t>
            </a:r>
          </a:p>
          <a:p>
            <a:pPr marL="514350" indent="-514350">
              <a:buFont typeface="+mj-lt"/>
              <a:buAutoNum type="arabicPeriod"/>
            </a:pPr>
            <a:r>
              <a:rPr lang="en-US" sz="2800" dirty="0"/>
              <a:t>Possibly, compute its pose</a:t>
            </a:r>
          </a:p>
          <a:p>
            <a:pPr marL="514350" indent="-514350">
              <a:buFont typeface="+mj-lt"/>
              <a:buAutoNum type="arabicPeriod"/>
            </a:pPr>
            <a:r>
              <a:rPr lang="en-US" sz="2800" dirty="0"/>
              <a:t>Retrieve info and overlay</a:t>
            </a:r>
          </a:p>
          <a:p>
            <a:pPr marL="514350" indent="-514350">
              <a:buFont typeface="+mj-lt"/>
              <a:buAutoNum type="arabicPeriod"/>
            </a:pPr>
            <a:endParaRPr lang="en-US" sz="2400" dirty="0"/>
          </a:p>
          <a:p>
            <a:pPr marL="0" indent="-514350">
              <a:buNone/>
            </a:pPr>
            <a:r>
              <a:rPr lang="en-US" dirty="0" smtClean="0"/>
              <a:t>Main challenge: how to match reliably and efficiently?</a:t>
            </a:r>
          </a:p>
          <a:p>
            <a:pPr marL="514350" indent="-514350"/>
            <a:endParaRPr lang="en-US" sz="2400" dirty="0"/>
          </a:p>
          <a:p>
            <a:pPr marL="514350" indent="-514350">
              <a:buNone/>
            </a:pPr>
            <a:endParaRPr lang="en-US" sz="2800" dirty="0"/>
          </a:p>
          <a:p>
            <a:pPr marL="514350" indent="-514350">
              <a:buNone/>
            </a:pP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a:xfrm>
            <a:off x="304800" y="881062"/>
            <a:ext cx="8839200" cy="5135563"/>
          </a:xfrm>
        </p:spPr>
        <p:txBody>
          <a:bodyPr/>
          <a:lstStyle/>
          <a:p>
            <a:pPr>
              <a:buNone/>
            </a:pPr>
            <a:r>
              <a:rPr lang="en-US" dirty="0" smtClean="0"/>
              <a:t>	How to quickly find images in a large database that match a given image region?</a:t>
            </a:r>
            <a:endParaRPr lang="en-US"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338137" y="3048000"/>
            <a:ext cx="2057400" cy="2501798"/>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13885" b="71546"/>
          <a:stretch>
            <a:fillRect/>
          </a:stretch>
        </p:blipFill>
        <p:spPr bwMode="auto">
          <a:xfrm>
            <a:off x="3081337" y="1981201"/>
            <a:ext cx="5562600" cy="2244731"/>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16081" t="-508" r="48564" b="71546"/>
          <a:stretch>
            <a:fillRect/>
          </a:stretch>
        </p:blipFill>
        <p:spPr bwMode="auto">
          <a:xfrm>
            <a:off x="3081337" y="4343400"/>
            <a:ext cx="5775158" cy="2286000"/>
          </a:xfrm>
          <a:prstGeom prst="rect">
            <a:avLst/>
          </a:prstGeom>
          <a:noFill/>
          <a:ln w="12700" cap="sq">
            <a:noFill/>
            <a:miter lim="800000"/>
            <a:headEnd type="none" w="sm" len="sm"/>
            <a:tailEnd type="none" w="sm" len="sm"/>
          </a:ln>
        </p:spPr>
      </p:pic>
      <p:sp>
        <p:nvSpPr>
          <p:cNvPr id="7" name="Right Arrow 6"/>
          <p:cNvSpPr/>
          <p:nvPr/>
        </p:nvSpPr>
        <p:spPr>
          <a:xfrm>
            <a:off x="2700337"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70" name="Picture 6" descr="http://www.anthromodernity.com/wp-content/uploads/maneki-neko.jpg"/>
          <p:cNvPicPr>
            <a:picLocks noChangeAspect="1" noChangeArrowheads="1"/>
          </p:cNvPicPr>
          <p:nvPr/>
        </p:nvPicPr>
        <p:blipFill>
          <a:blip r:embed="rId2" cstate="print"/>
          <a:srcRect/>
          <a:stretch>
            <a:fillRect/>
          </a:stretch>
        </p:blipFill>
        <p:spPr bwMode="auto">
          <a:xfrm>
            <a:off x="7601902" y="3505199"/>
            <a:ext cx="1508760" cy="2057400"/>
          </a:xfrm>
          <a:prstGeom prst="rect">
            <a:avLst/>
          </a:prstGeom>
          <a:noFill/>
        </p:spPr>
      </p:pic>
      <p:pic>
        <p:nvPicPr>
          <p:cNvPr id="112" name="Picture 7" descr="115_1558"/>
          <p:cNvPicPr>
            <a:picLocks noChangeAspect="1" noChangeArrowheads="1"/>
          </p:cNvPicPr>
          <p:nvPr/>
        </p:nvPicPr>
        <p:blipFill>
          <a:blip r:embed="rId3" cstate="print"/>
          <a:srcRect/>
          <a:stretch>
            <a:fillRect/>
          </a:stretch>
        </p:blipFill>
        <p:spPr bwMode="auto">
          <a:xfrm>
            <a:off x="5544502" y="4267200"/>
            <a:ext cx="2668538" cy="2003425"/>
          </a:xfrm>
          <a:prstGeom prst="rect">
            <a:avLst/>
          </a:prstGeom>
          <a:noFill/>
          <a:ln w="9525">
            <a:noFill/>
            <a:miter lim="800000"/>
            <a:headEnd/>
            <a:tailEnd/>
          </a:ln>
        </p:spPr>
      </p:pic>
      <p:pic>
        <p:nvPicPr>
          <p:cNvPr id="111" name="Picture 6" descr="115_1538"/>
          <p:cNvPicPr>
            <a:picLocks noChangeAspect="1" noChangeArrowheads="1"/>
          </p:cNvPicPr>
          <p:nvPr/>
        </p:nvPicPr>
        <p:blipFill>
          <a:blip r:embed="rId4" cstate="print"/>
          <a:srcRect/>
          <a:stretch>
            <a:fillRect/>
          </a:stretch>
        </p:blipFill>
        <p:spPr bwMode="auto">
          <a:xfrm rot="5400000">
            <a:off x="4500905" y="3329597"/>
            <a:ext cx="2263058" cy="169986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Let’s start with interest points</a:t>
            </a:r>
            <a:endParaRPr lang="en-US" dirty="0"/>
          </a:p>
        </p:txBody>
      </p:sp>
      <p:grpSp>
        <p:nvGrpSpPr>
          <p:cNvPr id="75" name="Group 74"/>
          <p:cNvGrpSpPr/>
          <p:nvPr/>
        </p:nvGrpSpPr>
        <p:grpSpPr>
          <a:xfrm>
            <a:off x="1033462" y="2057399"/>
            <a:ext cx="2141538" cy="2081984"/>
            <a:chOff x="1828987" y="2437924"/>
            <a:chExt cx="2141538" cy="2081984"/>
          </a:xfrm>
        </p:grpSpPr>
        <p:pic>
          <p:nvPicPr>
            <p:cNvPr id="34"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62" name="Group 61"/>
            <p:cNvGrpSpPr/>
            <p:nvPr/>
          </p:nvGrpSpPr>
          <p:grpSpPr>
            <a:xfrm rot="940178">
              <a:off x="2102604" y="2590800"/>
              <a:ext cx="457200" cy="457200"/>
              <a:chOff x="2102604" y="2590800"/>
              <a:chExt cx="457200" cy="457200"/>
            </a:xfrm>
          </p:grpSpPr>
          <p:sp>
            <p:nvSpPr>
              <p:cNvPr id="59" name="Oval 5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endCxn id="5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789174">
              <a:off x="3039177" y="2437924"/>
              <a:ext cx="579789" cy="645352"/>
              <a:chOff x="2102604" y="2590800"/>
              <a:chExt cx="457200" cy="457200"/>
            </a:xfrm>
          </p:grpSpPr>
          <p:sp>
            <p:nvSpPr>
              <p:cNvPr id="64" name="Oval 63"/>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4"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7787505">
              <a:off x="2380422" y="2903578"/>
              <a:ext cx="582847" cy="553535"/>
              <a:chOff x="2102604" y="2590800"/>
              <a:chExt cx="457200" cy="457200"/>
            </a:xfrm>
          </p:grpSpPr>
          <p:sp>
            <p:nvSpPr>
              <p:cNvPr id="67" name="Oval 66"/>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endCxn id="67"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071139">
              <a:off x="2303154" y="3598555"/>
              <a:ext cx="457200" cy="457200"/>
              <a:chOff x="2102604" y="2590800"/>
              <a:chExt cx="457200" cy="457200"/>
            </a:xfrm>
          </p:grpSpPr>
          <p:sp>
            <p:nvSpPr>
              <p:cNvPr id="70" name="Oval 69"/>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70"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0800000">
              <a:off x="3213680" y="3243386"/>
              <a:ext cx="457200" cy="457200"/>
              <a:chOff x="2102604" y="2590800"/>
              <a:chExt cx="457200" cy="457200"/>
            </a:xfrm>
          </p:grpSpPr>
          <p:sp>
            <p:nvSpPr>
              <p:cNvPr id="73" name="Oval 72"/>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endCxn id="73"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noChangeAspect="1"/>
          </p:cNvGrpSpPr>
          <p:nvPr/>
        </p:nvGrpSpPr>
        <p:grpSpPr>
          <a:xfrm rot="3358200">
            <a:off x="6089160" y="2258949"/>
            <a:ext cx="2147438" cy="2087720"/>
            <a:chOff x="1828987" y="2437924"/>
            <a:chExt cx="2141538" cy="2081984"/>
          </a:xfrm>
        </p:grpSpPr>
        <p:pic>
          <p:nvPicPr>
            <p:cNvPr id="95"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96" name="Group 61"/>
            <p:cNvGrpSpPr/>
            <p:nvPr/>
          </p:nvGrpSpPr>
          <p:grpSpPr>
            <a:xfrm rot="940178">
              <a:off x="2102604" y="2590800"/>
              <a:ext cx="457200" cy="457200"/>
              <a:chOff x="2102604" y="2590800"/>
              <a:chExt cx="457200" cy="457200"/>
            </a:xfrm>
          </p:grpSpPr>
          <p:sp>
            <p:nvSpPr>
              <p:cNvPr id="109" name="Oval 10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a:endCxn id="10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62"/>
            <p:cNvGrpSpPr/>
            <p:nvPr/>
          </p:nvGrpSpPr>
          <p:grpSpPr>
            <a:xfrm rot="20789174">
              <a:off x="3039177" y="2437924"/>
              <a:ext cx="579789" cy="645352"/>
              <a:chOff x="2102604" y="2590800"/>
              <a:chExt cx="457200" cy="457200"/>
            </a:xfrm>
          </p:grpSpPr>
          <p:sp>
            <p:nvSpPr>
              <p:cNvPr id="107" name="Oval 106"/>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p:cNvCxnSpPr>
                <a:endCxn id="107"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8" name="Group 65"/>
            <p:cNvGrpSpPr/>
            <p:nvPr/>
          </p:nvGrpSpPr>
          <p:grpSpPr>
            <a:xfrm rot="7787505">
              <a:off x="2380422" y="2903578"/>
              <a:ext cx="582847" cy="553535"/>
              <a:chOff x="2102604" y="2590800"/>
              <a:chExt cx="457200" cy="457200"/>
            </a:xfrm>
          </p:grpSpPr>
          <p:sp>
            <p:nvSpPr>
              <p:cNvPr id="105" name="Oval 104"/>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a:endCxn id="105"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rot="10071139">
              <a:off x="2303154" y="3598555"/>
              <a:ext cx="457200" cy="457200"/>
              <a:chOff x="2102604" y="2590800"/>
              <a:chExt cx="457200" cy="457200"/>
            </a:xfrm>
          </p:grpSpPr>
          <p:sp>
            <p:nvSpPr>
              <p:cNvPr id="103" name="Oval 102"/>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a:endCxn id="103"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1"/>
            <p:cNvGrpSpPr/>
            <p:nvPr/>
          </p:nvGrpSpPr>
          <p:grpSpPr>
            <a:xfrm rot="10800000">
              <a:off x="3213680" y="3243386"/>
              <a:ext cx="457200" cy="457200"/>
              <a:chOff x="2102604" y="2590800"/>
              <a:chExt cx="457200" cy="457200"/>
            </a:xfrm>
          </p:grpSpPr>
          <p:sp>
            <p:nvSpPr>
              <p:cNvPr id="101" name="Oval 100"/>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endCxn id="101"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3" name="TextBox 112"/>
          <p:cNvSpPr txBox="1"/>
          <p:nvPr/>
        </p:nvSpPr>
        <p:spPr>
          <a:xfrm>
            <a:off x="1719263" y="1524000"/>
            <a:ext cx="1074333" cy="461665"/>
          </a:xfrm>
          <a:prstGeom prst="rect">
            <a:avLst/>
          </a:prstGeom>
          <a:noFill/>
        </p:spPr>
        <p:txBody>
          <a:bodyPr wrap="none" rtlCol="0">
            <a:spAutoFit/>
          </a:bodyPr>
          <a:lstStyle/>
          <a:p>
            <a:r>
              <a:rPr lang="en-US" sz="2400" b="1" dirty="0"/>
              <a:t>Query</a:t>
            </a:r>
          </a:p>
        </p:txBody>
      </p:sp>
      <p:sp>
        <p:nvSpPr>
          <p:cNvPr id="114" name="TextBox 113"/>
          <p:cNvSpPr txBox="1"/>
          <p:nvPr/>
        </p:nvSpPr>
        <p:spPr>
          <a:xfrm>
            <a:off x="6611302" y="1371600"/>
            <a:ext cx="1555234" cy="461665"/>
          </a:xfrm>
          <a:prstGeom prst="rect">
            <a:avLst/>
          </a:prstGeom>
          <a:noFill/>
        </p:spPr>
        <p:txBody>
          <a:bodyPr wrap="none" rtlCol="0">
            <a:spAutoFit/>
          </a:bodyPr>
          <a:lstStyle/>
          <a:p>
            <a:r>
              <a:rPr lang="en-US" sz="2400" b="1" dirty="0"/>
              <a:t>Database</a:t>
            </a:r>
          </a:p>
        </p:txBody>
      </p:sp>
      <p:sp>
        <p:nvSpPr>
          <p:cNvPr id="117" name="TextBox 116"/>
          <p:cNvSpPr txBox="1"/>
          <p:nvPr/>
        </p:nvSpPr>
        <p:spPr>
          <a:xfrm>
            <a:off x="195262" y="5029200"/>
            <a:ext cx="4419600" cy="1200329"/>
          </a:xfrm>
          <a:prstGeom prst="rect">
            <a:avLst/>
          </a:prstGeom>
          <a:noFill/>
        </p:spPr>
        <p:txBody>
          <a:bodyPr wrap="square" rtlCol="0">
            <a:spAutoFit/>
          </a:bodyPr>
          <a:lstStyle/>
          <a:p>
            <a:r>
              <a:rPr lang="en-US" sz="2400" dirty="0"/>
              <a:t>Compute interest points (or </a:t>
            </a:r>
            <a:r>
              <a:rPr lang="en-US" sz="2400" dirty="0" err="1"/>
              <a:t>keypoints</a:t>
            </a:r>
            <a:r>
              <a:rPr lang="en-US" sz="2400" dirty="0"/>
              <a:t>) for every image in the database and the query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idea</a:t>
            </a:r>
            <a:endParaRPr lang="en-US" dirty="0"/>
          </a:p>
        </p:txBody>
      </p:sp>
      <p:sp>
        <p:nvSpPr>
          <p:cNvPr id="3" name="Content Placeholder 2"/>
          <p:cNvSpPr>
            <a:spLocks noGrp="1"/>
          </p:cNvSpPr>
          <p:nvPr>
            <p:ph idx="1"/>
          </p:nvPr>
        </p:nvSpPr>
        <p:spPr>
          <a:xfrm>
            <a:off x="1981200" y="990601"/>
            <a:ext cx="4800600" cy="5135563"/>
          </a:xfrm>
        </p:spPr>
        <p:txBody>
          <a:bodyPr/>
          <a:lstStyle/>
          <a:p>
            <a:pPr>
              <a:buNone/>
            </a:pPr>
            <a:r>
              <a:rPr lang="en-US" dirty="0" smtClean="0"/>
              <a:t>	See how many </a:t>
            </a:r>
            <a:r>
              <a:rPr lang="en-US" dirty="0" err="1" smtClean="0"/>
              <a:t>keypoints</a:t>
            </a:r>
            <a:r>
              <a:rPr lang="en-US" dirty="0" smtClean="0"/>
              <a:t> are close to </a:t>
            </a:r>
            <a:r>
              <a:rPr lang="en-US" dirty="0" err="1" smtClean="0"/>
              <a:t>keypoints</a:t>
            </a:r>
            <a:r>
              <a:rPr lang="en-US" dirty="0" smtClean="0"/>
              <a:t> in each other image</a:t>
            </a:r>
            <a:endParaRPr lang="en-US" dirty="0"/>
          </a:p>
        </p:txBody>
      </p:sp>
      <p:pic>
        <p:nvPicPr>
          <p:cNvPr id="4" name="Picture 6" descr="115_1538"/>
          <p:cNvPicPr>
            <a:picLocks noChangeAspect="1" noChangeArrowheads="1"/>
          </p:cNvPicPr>
          <p:nvPr/>
        </p:nvPicPr>
        <p:blipFill>
          <a:blip r:embed="rId2" cstate="print"/>
          <a:srcRect/>
          <a:stretch>
            <a:fillRect/>
          </a:stretch>
        </p:blipFill>
        <p:spPr bwMode="auto">
          <a:xfrm rot="5400000">
            <a:off x="7567003" y="4548798"/>
            <a:ext cx="2263058" cy="1699865"/>
          </a:xfrm>
          <a:prstGeom prst="rect">
            <a:avLst/>
          </a:prstGeom>
          <a:noFill/>
          <a:ln w="9525">
            <a:noFill/>
            <a:miter lim="800000"/>
            <a:headEnd/>
            <a:tailEnd/>
          </a:ln>
        </p:spPr>
      </p:pic>
      <p:grpSp>
        <p:nvGrpSpPr>
          <p:cNvPr id="5" name="Group 4"/>
          <p:cNvGrpSpPr/>
          <p:nvPr/>
        </p:nvGrpSpPr>
        <p:grpSpPr>
          <a:xfrm>
            <a:off x="2438400" y="3048000"/>
            <a:ext cx="2141538" cy="2081984"/>
            <a:chOff x="1828987" y="2437924"/>
            <a:chExt cx="2141538" cy="2081984"/>
          </a:xfrm>
        </p:grpSpPr>
        <p:pic>
          <p:nvPicPr>
            <p:cNvPr id="6"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7" name="Group 61"/>
            <p:cNvGrpSpPr/>
            <p:nvPr/>
          </p:nvGrpSpPr>
          <p:grpSpPr>
            <a:xfrm rot="940178">
              <a:off x="2102604" y="2590800"/>
              <a:ext cx="457200" cy="457200"/>
              <a:chOff x="2102604" y="2590800"/>
              <a:chExt cx="457200" cy="457200"/>
            </a:xfrm>
          </p:grpSpPr>
          <p:sp>
            <p:nvSpPr>
              <p:cNvPr id="20" name="Oval 19"/>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2"/>
            <p:cNvGrpSpPr/>
            <p:nvPr/>
          </p:nvGrpSpPr>
          <p:grpSpPr>
            <a:xfrm rot="20789174">
              <a:off x="3039177" y="2437924"/>
              <a:ext cx="579789" cy="645352"/>
              <a:chOff x="2102604" y="2590800"/>
              <a:chExt cx="457200" cy="457200"/>
            </a:xfrm>
          </p:grpSpPr>
          <p:sp>
            <p:nvSpPr>
              <p:cNvPr id="18" name="Oval 17"/>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rot="7787505">
              <a:off x="2380422" y="2903578"/>
              <a:ext cx="582847" cy="553535"/>
              <a:chOff x="2102604" y="2590800"/>
              <a:chExt cx="457200" cy="457200"/>
            </a:xfrm>
          </p:grpSpPr>
          <p:sp>
            <p:nvSpPr>
              <p:cNvPr id="16" name="Oval 15"/>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68"/>
            <p:cNvGrpSpPr/>
            <p:nvPr/>
          </p:nvGrpSpPr>
          <p:grpSpPr>
            <a:xfrm rot="10071139">
              <a:off x="2303154" y="3598555"/>
              <a:ext cx="457200" cy="457200"/>
              <a:chOff x="2102604" y="2590800"/>
              <a:chExt cx="457200" cy="457200"/>
            </a:xfrm>
          </p:grpSpPr>
          <p:sp>
            <p:nvSpPr>
              <p:cNvPr id="14" name="Oval 13"/>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71"/>
            <p:cNvGrpSpPr/>
            <p:nvPr/>
          </p:nvGrpSpPr>
          <p:grpSpPr>
            <a:xfrm rot="10800000">
              <a:off x="3213680" y="3243386"/>
              <a:ext cx="457200" cy="457200"/>
              <a:chOff x="2102604" y="2590800"/>
              <a:chExt cx="457200" cy="457200"/>
            </a:xfrm>
          </p:grpSpPr>
          <p:sp>
            <p:nvSpPr>
              <p:cNvPr id="12" name="Oval 11"/>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2"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rot="3358200">
            <a:off x="7783657" y="1420751"/>
            <a:ext cx="2147438" cy="2087720"/>
            <a:chOff x="1828987" y="2437924"/>
            <a:chExt cx="2141538" cy="2081984"/>
          </a:xfrm>
        </p:grpSpPr>
        <p:pic>
          <p:nvPicPr>
            <p:cNvPr id="23"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24" name="Group 61"/>
            <p:cNvGrpSpPr/>
            <p:nvPr/>
          </p:nvGrpSpPr>
          <p:grpSpPr>
            <a:xfrm rot="940178">
              <a:off x="2102604" y="2590800"/>
              <a:ext cx="457200" cy="457200"/>
              <a:chOff x="2102604" y="2590800"/>
              <a:chExt cx="457200" cy="457200"/>
            </a:xfrm>
          </p:grpSpPr>
          <p:sp>
            <p:nvSpPr>
              <p:cNvPr id="37" name="Oval 36"/>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7"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62"/>
            <p:cNvGrpSpPr/>
            <p:nvPr/>
          </p:nvGrpSpPr>
          <p:grpSpPr>
            <a:xfrm rot="20789174">
              <a:off x="3039177" y="2437924"/>
              <a:ext cx="579789" cy="645352"/>
              <a:chOff x="2102604" y="2590800"/>
              <a:chExt cx="457200" cy="457200"/>
            </a:xfrm>
          </p:grpSpPr>
          <p:sp>
            <p:nvSpPr>
              <p:cNvPr id="35" name="Oval 34"/>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65"/>
            <p:cNvGrpSpPr/>
            <p:nvPr/>
          </p:nvGrpSpPr>
          <p:grpSpPr>
            <a:xfrm rot="7787505">
              <a:off x="2380422" y="2903578"/>
              <a:ext cx="582847" cy="553535"/>
              <a:chOff x="2102604" y="2590800"/>
              <a:chExt cx="457200" cy="457200"/>
            </a:xfrm>
          </p:grpSpPr>
          <p:sp>
            <p:nvSpPr>
              <p:cNvPr id="33" name="Oval 32"/>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3"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rot="10071139">
              <a:off x="2303154" y="3598555"/>
              <a:ext cx="457200" cy="457200"/>
              <a:chOff x="2102604" y="2590800"/>
              <a:chExt cx="457200" cy="457200"/>
            </a:xfrm>
          </p:grpSpPr>
          <p:sp>
            <p:nvSpPr>
              <p:cNvPr id="31" name="Oval 30"/>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rot="10800000">
              <a:off x="3213680" y="3243386"/>
              <a:ext cx="457200" cy="457200"/>
              <a:chOff x="2102604" y="2590800"/>
              <a:chExt cx="457200" cy="457200"/>
            </a:xfrm>
          </p:grpSpPr>
          <p:sp>
            <p:nvSpPr>
              <p:cNvPr id="29" name="Oval 28"/>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9"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rot="19786778">
            <a:off x="8610601" y="4800601"/>
            <a:ext cx="553535" cy="582847"/>
            <a:chOff x="6738883" y="4298599"/>
            <a:chExt cx="553535" cy="582847"/>
          </a:xfrm>
        </p:grpSpPr>
        <p:sp>
          <p:nvSpPr>
            <p:cNvPr id="39" name="Oval 38"/>
            <p:cNvSpPr/>
            <p:nvPr/>
          </p:nvSpPr>
          <p:spPr>
            <a:xfrm rot="4982274">
              <a:off x="6724227"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rot="18794769">
              <a:off x="6948674" y="4497613"/>
              <a:ext cx="321926" cy="141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8229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8794769">
              <a:off x="6812029" y="5101588"/>
              <a:ext cx="208503" cy="16487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8839201" y="5410200"/>
            <a:ext cx="459569" cy="457200"/>
            <a:chOff x="7460218" y="4611112"/>
            <a:chExt cx="459569" cy="457200"/>
          </a:xfrm>
        </p:grpSpPr>
        <p:sp>
          <p:nvSpPr>
            <p:cNvPr id="43" name="Oval 42"/>
            <p:cNvSpPr/>
            <p:nvPr/>
          </p:nvSpPr>
          <p:spPr>
            <a:xfrm rot="7994769">
              <a:off x="7460218" y="4611112"/>
              <a:ext cx="4572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3394769" flipH="1">
              <a:off x="7714729" y="4762741"/>
              <a:ext cx="205058" cy="1691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6858001" y="1066801"/>
            <a:ext cx="1371600" cy="646331"/>
          </a:xfrm>
          <a:prstGeom prst="rect">
            <a:avLst/>
          </a:prstGeom>
          <a:noFill/>
        </p:spPr>
        <p:txBody>
          <a:bodyPr wrap="square" rtlCol="0">
            <a:spAutoFit/>
          </a:bodyPr>
          <a:lstStyle/>
          <a:p>
            <a:pPr algn="ctr"/>
            <a:r>
              <a:rPr lang="en-US" dirty="0" smtClean="0"/>
              <a:t>Lots of Matches</a:t>
            </a:r>
            <a:endParaRPr lang="en-US" dirty="0"/>
          </a:p>
        </p:txBody>
      </p:sp>
      <p:sp>
        <p:nvSpPr>
          <p:cNvPr id="52" name="TextBox 51"/>
          <p:cNvSpPr txBox="1"/>
          <p:nvPr/>
        </p:nvSpPr>
        <p:spPr>
          <a:xfrm>
            <a:off x="6553200" y="5181601"/>
            <a:ext cx="1371600" cy="646331"/>
          </a:xfrm>
          <a:prstGeom prst="rect">
            <a:avLst/>
          </a:prstGeom>
          <a:noFill/>
        </p:spPr>
        <p:txBody>
          <a:bodyPr wrap="square" rtlCol="0">
            <a:spAutoFit/>
          </a:bodyPr>
          <a:lstStyle/>
          <a:p>
            <a:pPr algn="ctr"/>
            <a:r>
              <a:rPr lang="en-US" dirty="0" smtClean="0"/>
              <a:t>Few or No Matches</a:t>
            </a:r>
            <a:endParaRPr lang="en-US" dirty="0"/>
          </a:p>
        </p:txBody>
      </p:sp>
      <p:sp>
        <p:nvSpPr>
          <p:cNvPr id="53" name="TextBox 52"/>
          <p:cNvSpPr txBox="1"/>
          <p:nvPr/>
        </p:nvSpPr>
        <p:spPr>
          <a:xfrm>
            <a:off x="2057401" y="5943601"/>
            <a:ext cx="4647041" cy="461665"/>
          </a:xfrm>
          <a:prstGeom prst="rect">
            <a:avLst/>
          </a:prstGeom>
          <a:noFill/>
        </p:spPr>
        <p:txBody>
          <a:bodyPr wrap="none" rtlCol="0">
            <a:spAutoFit/>
          </a:bodyPr>
          <a:lstStyle/>
          <a:p>
            <a:r>
              <a:rPr lang="en-US" sz="2400" dirty="0">
                <a:solidFill>
                  <a:schemeClr val="accent2">
                    <a:lumMod val="75000"/>
                  </a:schemeClr>
                </a:solidFill>
              </a:rPr>
              <a:t>But this will be really, really slow!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r>
              <a:rPr lang="en-US" dirty="0" smtClean="0"/>
              <a:t>Cluster the </a:t>
            </a:r>
            <a:r>
              <a:rPr lang="en-US" dirty="0" err="1" smtClean="0"/>
              <a:t>keypoint</a:t>
            </a:r>
            <a:r>
              <a:rPr lang="en-US" dirty="0" smtClean="0"/>
              <a:t> descriptors</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5791200" y="1828802"/>
            <a:ext cx="1181100" cy="1143001"/>
          </a:xfrm>
          <a:prstGeom prst="rect">
            <a:avLst/>
          </a:prstGeom>
          <a:noFill/>
        </p:spPr>
      </p:pic>
      <p:pic>
        <p:nvPicPr>
          <p:cNvPr id="570372" name="Picture 4" descr="http://upload.wikimedia.org/wikipedia/commons/thumb/a/a5/K_Means_Example_Step_2.svg/139px-K_Means_Example_Step_2.svg.png"/>
          <p:cNvPicPr>
            <a:picLocks noChangeAspect="1" noChangeArrowheads="1"/>
          </p:cNvPicPr>
          <p:nvPr/>
        </p:nvPicPr>
        <p:blipFill>
          <a:blip r:embed="rId3" cstate="print"/>
          <a:srcRect/>
          <a:stretch>
            <a:fillRect/>
          </a:stretch>
        </p:blipFill>
        <p:spPr bwMode="auto">
          <a:xfrm>
            <a:off x="5867401" y="3352801"/>
            <a:ext cx="1323975" cy="1143001"/>
          </a:xfrm>
          <a:prstGeom prst="rect">
            <a:avLst/>
          </a:prstGeom>
          <a:noFill/>
        </p:spPr>
      </p:pic>
      <p:pic>
        <p:nvPicPr>
          <p:cNvPr id="570374" name="Picture 6" descr="http://upload.wikimedia.org/wikipedia/commons/thumb/3/3e/K_Means_Example_Step_3.svg/139px-K_Means_Example_Step_3.svg.png"/>
          <p:cNvPicPr>
            <a:picLocks noChangeAspect="1" noChangeArrowheads="1"/>
          </p:cNvPicPr>
          <p:nvPr/>
        </p:nvPicPr>
        <p:blipFill>
          <a:blip r:embed="rId4" cstate="print"/>
          <a:srcRect/>
          <a:stretch>
            <a:fillRect/>
          </a:stretch>
        </p:blipFill>
        <p:spPr bwMode="auto">
          <a:xfrm>
            <a:off x="5715001" y="4800602"/>
            <a:ext cx="1323975" cy="1143001"/>
          </a:xfrm>
          <a:prstGeom prst="rect">
            <a:avLst/>
          </a:prstGeom>
          <a:noFill/>
        </p:spPr>
      </p:pic>
      <p:sp>
        <p:nvSpPr>
          <p:cNvPr id="9" name="TextBox 8"/>
          <p:cNvSpPr txBox="1"/>
          <p:nvPr/>
        </p:nvSpPr>
        <p:spPr>
          <a:xfrm>
            <a:off x="1524000" y="6553201"/>
            <a:ext cx="4822154" cy="307777"/>
          </a:xfrm>
          <a:prstGeom prst="rect">
            <a:avLst/>
          </a:prstGeom>
          <a:noFill/>
        </p:spPr>
        <p:txBody>
          <a:bodyPr wrap="none" rtlCol="0">
            <a:spAutoFit/>
          </a:bodyPr>
          <a:lstStyle/>
          <a:p>
            <a:r>
              <a:rPr lang="en-US" sz="1400" dirty="0"/>
              <a:t>Illustration: </a:t>
            </a:r>
            <a:r>
              <a:rPr lang="en-US" sz="1400" dirty="0">
                <a:hlinkClick r:id="rId5"/>
              </a:rPr>
              <a:t>http://en.wikipedia.org/wiki/K-means_clustering</a:t>
            </a:r>
            <a:endParaRPr lang="en-US" sz="1400" dirty="0"/>
          </a:p>
        </p:txBody>
      </p:sp>
      <p:sp>
        <p:nvSpPr>
          <p:cNvPr id="10" name="TextBox 9"/>
          <p:cNvSpPr txBox="1"/>
          <p:nvPr/>
        </p:nvSpPr>
        <p:spPr>
          <a:xfrm flipH="1">
            <a:off x="3733800" y="2057402"/>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3733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3733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Down Arrow 12"/>
          <p:cNvSpPr/>
          <p:nvPr/>
        </p:nvSpPr>
        <p:spPr>
          <a:xfrm>
            <a:off x="6324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6324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5791200" y="1828802"/>
            <a:ext cx="1181100" cy="1143001"/>
          </a:xfrm>
          <a:prstGeom prst="rect">
            <a:avLst/>
          </a:prstGeom>
          <a:noFill/>
        </p:spPr>
      </p:pic>
      <p:pic>
        <p:nvPicPr>
          <p:cNvPr id="570376" name="Picture 8" descr="http://upload.wikimedia.org/wikipedia/commons/thumb/d/d2/K_Means_Example_Step_4.svg/139px-K_Means_Example_Step_4.svg.png"/>
          <p:cNvPicPr>
            <a:picLocks noChangeAspect="1" noChangeArrowheads="1"/>
          </p:cNvPicPr>
          <p:nvPr/>
        </p:nvPicPr>
        <p:blipFill>
          <a:blip r:embed="rId3" cstate="print"/>
          <a:srcRect/>
          <a:stretch>
            <a:fillRect/>
          </a:stretch>
        </p:blipFill>
        <p:spPr bwMode="auto">
          <a:xfrm>
            <a:off x="5867401" y="3352801"/>
            <a:ext cx="1323975" cy="1143001"/>
          </a:xfrm>
          <a:prstGeom prst="rect">
            <a:avLst/>
          </a:prstGeom>
          <a:noFill/>
        </p:spPr>
      </p:pic>
      <p:sp>
        <p:nvSpPr>
          <p:cNvPr id="9" name="TextBox 8"/>
          <p:cNvSpPr txBox="1"/>
          <p:nvPr/>
        </p:nvSpPr>
        <p:spPr>
          <a:xfrm>
            <a:off x="1524000" y="6553201"/>
            <a:ext cx="4822154" cy="307777"/>
          </a:xfrm>
          <a:prstGeom prst="rect">
            <a:avLst/>
          </a:prstGeom>
          <a:noFill/>
        </p:spPr>
        <p:txBody>
          <a:bodyPr wrap="none" rtlCol="0">
            <a:spAutoFit/>
          </a:bodyPr>
          <a:lstStyle/>
          <a:p>
            <a:r>
              <a:rPr lang="en-US" sz="1400" dirty="0"/>
              <a:t>Illustration: </a:t>
            </a:r>
            <a:r>
              <a:rPr lang="en-US" sz="1400" dirty="0">
                <a:hlinkClick r:id="rId4"/>
              </a:rPr>
              <a:t>http://en.wikipedia.org/wiki/K-means_clustering</a:t>
            </a:r>
            <a:endParaRPr lang="en-US" sz="1400" dirty="0"/>
          </a:p>
        </p:txBody>
      </p:sp>
      <p:sp>
        <p:nvSpPr>
          <p:cNvPr id="10" name="TextBox 9"/>
          <p:cNvSpPr txBox="1"/>
          <p:nvPr/>
        </p:nvSpPr>
        <p:spPr>
          <a:xfrm flipH="1">
            <a:off x="3733800" y="2057402"/>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3733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3733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Curved Right Arrow 12"/>
          <p:cNvSpPr/>
          <p:nvPr/>
        </p:nvSpPr>
        <p:spPr>
          <a:xfrm rot="11030177">
            <a:off x="7436601" y="4057457"/>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flipH="1">
            <a:off x="8153400" y="4648201"/>
            <a:ext cx="1828800" cy="369332"/>
          </a:xfrm>
          <a:prstGeom prst="rect">
            <a:avLst/>
          </a:prstGeom>
          <a:noFill/>
        </p:spPr>
        <p:txBody>
          <a:bodyPr wrap="square" rtlCol="0">
            <a:spAutoFit/>
          </a:bodyPr>
          <a:lstStyle/>
          <a:p>
            <a:r>
              <a:rPr lang="en-US" dirty="0" smtClean="0"/>
              <a:t>Back to 2</a:t>
            </a:r>
            <a:endParaRPr lang="en-US" dirty="0"/>
          </a:p>
        </p:txBody>
      </p:sp>
      <p:pic>
        <p:nvPicPr>
          <p:cNvPr id="15" name="Picture 6" descr="http://upload.wikimedia.org/wikipedia/commons/thumb/3/3e/K_Means_Example_Step_3.svg/139px-K_Means_Example_Step_3.svg.png"/>
          <p:cNvPicPr>
            <a:picLocks noChangeAspect="1" noChangeArrowheads="1"/>
          </p:cNvPicPr>
          <p:nvPr/>
        </p:nvPicPr>
        <p:blipFill>
          <a:blip r:embed="rId5" cstate="print"/>
          <a:srcRect/>
          <a:stretch>
            <a:fillRect/>
          </a:stretch>
        </p:blipFill>
        <p:spPr bwMode="auto">
          <a:xfrm>
            <a:off x="5715001" y="4800602"/>
            <a:ext cx="1323975" cy="1143001"/>
          </a:xfrm>
          <a:prstGeom prst="rect">
            <a:avLst/>
          </a:prstGeom>
          <a:noFill/>
        </p:spPr>
      </p:pic>
      <p:sp>
        <p:nvSpPr>
          <p:cNvPr id="16" name="Down Arrow 15"/>
          <p:cNvSpPr/>
          <p:nvPr/>
        </p:nvSpPr>
        <p:spPr>
          <a:xfrm>
            <a:off x="6324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6324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556"/>
            <a:ext cx="8229600" cy="685800"/>
          </a:xfrm>
        </p:spPr>
        <p:txBody>
          <a:bodyPr>
            <a:normAutofit fontScale="90000"/>
          </a:bodyPr>
          <a:lstStyle/>
          <a:p>
            <a:r>
              <a:rPr lang="en-US" dirty="0" err="1" smtClean="0"/>
              <a:t>Kmeans</a:t>
            </a:r>
            <a:r>
              <a:rPr lang="en-US" dirty="0" smtClean="0"/>
              <a:t>: </a:t>
            </a:r>
            <a:r>
              <a:rPr lang="en-US" dirty="0" err="1" smtClean="0"/>
              <a:t>Matlab</a:t>
            </a:r>
            <a:r>
              <a:rPr lang="en-US" dirty="0" smtClean="0"/>
              <a:t> code</a:t>
            </a:r>
            <a:endParaRPr lang="en-US" dirty="0"/>
          </a:p>
        </p:txBody>
      </p:sp>
      <p:sp>
        <p:nvSpPr>
          <p:cNvPr id="3" name="Content Placeholder 2"/>
          <p:cNvSpPr>
            <a:spLocks noGrp="1"/>
          </p:cNvSpPr>
          <p:nvPr>
            <p:ph idx="1"/>
          </p:nvPr>
        </p:nvSpPr>
        <p:spPr>
          <a:xfrm>
            <a:off x="609600" y="632244"/>
            <a:ext cx="8229600" cy="6019800"/>
          </a:xfrm>
        </p:spPr>
        <p:txBody>
          <a:bodyPr>
            <a:noAutofit/>
          </a:bodyPr>
          <a:lstStyle/>
          <a:p>
            <a:pPr marL="0" indent="0">
              <a:buNone/>
            </a:pPr>
            <a:r>
              <a:rPr lang="en-US" sz="1200" dirty="0">
                <a:latin typeface="Courier New" pitchFamily="49" charset="0"/>
                <a:cs typeface="Courier New" pitchFamily="49" charset="0"/>
              </a:rPr>
              <a:t>function C = </a:t>
            </a:r>
            <a:r>
              <a:rPr lang="en-US" sz="1200" dirty="0" err="1">
                <a:latin typeface="Courier New" pitchFamily="49" charset="0"/>
                <a:cs typeface="Courier New" pitchFamily="49" charset="0"/>
              </a:rPr>
              <a:t>kmeans</a:t>
            </a:r>
            <a:r>
              <a:rPr lang="en-US" sz="1200" dirty="0">
                <a:latin typeface="Courier New" pitchFamily="49" charset="0"/>
                <a:cs typeface="Courier New" pitchFamily="49" charset="0"/>
              </a:rPr>
              <a:t>(X, K)</a:t>
            </a:r>
          </a:p>
          <a:p>
            <a:pPr marL="0" indent="0">
              <a:buNone/>
            </a:pPr>
            <a:endParaRPr lang="en-US" sz="400" dirty="0">
              <a:latin typeface="Courier New" pitchFamily="49" charset="0"/>
              <a:cs typeface="Courier New" pitchFamily="49" charset="0"/>
            </a:endParaRPr>
          </a:p>
          <a:p>
            <a:pPr marL="0" indent="0">
              <a:buNone/>
            </a:pPr>
            <a:r>
              <a:rPr lang="en-US" sz="1200" dirty="0">
                <a:latin typeface="Courier New" pitchFamily="49" charset="0"/>
                <a:cs typeface="Courier New" pitchFamily="49" charset="0"/>
              </a:rPr>
              <a:t>% Initialize cluster centers to be randomly sampled points</a:t>
            </a:r>
          </a:p>
          <a:p>
            <a:pPr marL="0" indent="0">
              <a:buNone/>
            </a:pPr>
            <a:r>
              <a:rPr lang="en-US" sz="1200" dirty="0">
                <a:latin typeface="Courier New" pitchFamily="49" charset="0"/>
                <a:cs typeface="Courier New" pitchFamily="49" charset="0"/>
              </a:rPr>
              <a:t>[N, d] = size(X);</a:t>
            </a:r>
          </a:p>
          <a:p>
            <a:pPr marL="0" indent="0">
              <a:buNone/>
            </a:pPr>
            <a:r>
              <a:rPr lang="en-US" sz="1200" dirty="0" err="1">
                <a:latin typeface="Courier New" pitchFamily="49" charset="0"/>
                <a:cs typeface="Courier New" pitchFamily="49" charset="0"/>
              </a:rPr>
              <a:t>rp</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randperm</a:t>
            </a:r>
            <a:r>
              <a:rPr lang="en-US" sz="1200" dirty="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C = X(</a:t>
            </a:r>
            <a:r>
              <a:rPr lang="en-US" sz="1200" dirty="0" err="1">
                <a:latin typeface="Courier New" pitchFamily="49" charset="0"/>
                <a:cs typeface="Courier New" pitchFamily="49" charset="0"/>
              </a:rPr>
              <a:t>rp</a:t>
            </a:r>
            <a:r>
              <a:rPr lang="en-US" sz="1200" dirty="0">
                <a:latin typeface="Courier New" pitchFamily="49" charset="0"/>
                <a:cs typeface="Courier New" pitchFamily="49" charset="0"/>
              </a:rPr>
              <a:t>(1:K), :);</a:t>
            </a:r>
          </a:p>
          <a:p>
            <a:pPr marL="0" indent="0">
              <a:buNone/>
            </a:pPr>
            <a:endParaRPr lang="en-US" sz="400" dirty="0">
              <a:latin typeface="Courier New" pitchFamily="49" charset="0"/>
              <a:cs typeface="Courier New" pitchFamily="49" charset="0"/>
            </a:endParaRPr>
          </a:p>
          <a:p>
            <a:pPr marL="0" indent="0">
              <a:buNone/>
            </a:pP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while true</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Assign each point to nearest cluster center</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Inf</a:t>
            </a:r>
            <a:r>
              <a:rPr lang="en-US" sz="1200" dirty="0">
                <a:latin typeface="Courier New" pitchFamily="49" charset="0"/>
                <a:cs typeface="Courier New" pitchFamily="49" charset="0"/>
              </a:rPr>
              <a:t>*ones(N, 1);</a:t>
            </a:r>
          </a:p>
          <a:p>
            <a:pPr marL="0" indent="0">
              <a:buNone/>
            </a:pPr>
            <a:r>
              <a:rPr lang="en-US" sz="1200" dirty="0">
                <a:latin typeface="Courier New" pitchFamily="49" charset="0"/>
                <a:cs typeface="Courier New" pitchFamily="49" charset="0"/>
              </a:rPr>
              <a:t>  for k = 1:K</a:t>
            </a:r>
          </a:p>
          <a:p>
            <a:pPr marL="0" indent="0">
              <a:buNone/>
            </a:pPr>
            <a:r>
              <a:rPr lang="en-US" sz="1200" dirty="0">
                <a:latin typeface="Courier New" pitchFamily="49" charset="0"/>
                <a:cs typeface="Courier New" pitchFamily="49" charset="0"/>
              </a:rPr>
              <a:t>    for n = 1:N</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 = sum((X(n, :)-C(k, :)).^2);</a:t>
            </a:r>
          </a:p>
          <a:p>
            <a:pPr marL="0" indent="0">
              <a:buNone/>
            </a:pPr>
            <a:r>
              <a:rPr lang="en-US" sz="1200" dirty="0">
                <a:latin typeface="Courier New" pitchFamily="49" charset="0"/>
                <a:cs typeface="Courier New" pitchFamily="49" charset="0"/>
              </a:rPr>
              <a:t>      if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 &lt;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mindist</a:t>
            </a:r>
            <a:r>
              <a:rPr lang="en-US" sz="1200" dirty="0">
                <a:latin typeface="Courier New" pitchFamily="49" charset="0"/>
                <a:cs typeface="Courier New" pitchFamily="49" charset="0"/>
              </a:rPr>
              <a:t>(n) = </a:t>
            </a:r>
            <a:r>
              <a:rPr lang="en-US" sz="1200" dirty="0" err="1">
                <a:latin typeface="Courier New" pitchFamily="49" charset="0"/>
                <a:cs typeface="Courier New" pitchFamily="49" charset="0"/>
              </a:rPr>
              <a:t>dist</a:t>
            </a:r>
            <a:r>
              <a:rPr lang="en-US" sz="1200" dirty="0">
                <a:latin typeface="Courier New" pitchFamily="49" charset="0"/>
                <a:cs typeface="Courier New" pitchFamily="49" charset="0"/>
              </a:rPr>
              <a:t>;</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(n) = k;</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end</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break if assignment is unchanged  </a:t>
            </a:r>
          </a:p>
          <a:p>
            <a:pPr marL="0" indent="0">
              <a:buNone/>
            </a:pPr>
            <a:r>
              <a:rPr lang="en-US" sz="1200" dirty="0">
                <a:latin typeface="Courier New" pitchFamily="49" charset="0"/>
                <a:cs typeface="Courier New" pitchFamily="49" charset="0"/>
              </a:rPr>
              <a:t>  if all(</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a:t>
            </a: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break; end;</a:t>
            </a:r>
          </a:p>
          <a:p>
            <a:pPr marL="0" indent="0">
              <a:buNone/>
            </a:pP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lastAssignment</a:t>
            </a:r>
            <a:r>
              <a:rPr lang="en-US" sz="1200" dirty="0">
                <a:latin typeface="Courier New" pitchFamily="49" charset="0"/>
                <a:cs typeface="Courier New" pitchFamily="49" charset="0"/>
              </a:rPr>
              <a:t> = </a:t>
            </a:r>
            <a:r>
              <a:rPr lang="en-US" sz="1200" dirty="0" err="1">
                <a:latin typeface="Courier New" pitchFamily="49" charset="0"/>
                <a:cs typeface="Courier New" pitchFamily="49" charset="0"/>
              </a:rPr>
              <a:t>bestAssignmnet</a:t>
            </a:r>
            <a:r>
              <a:rPr lang="en-US" sz="1200" dirty="0">
                <a:latin typeface="Courier New" pitchFamily="49" charset="0"/>
                <a:cs typeface="Courier New" pitchFamily="49" charset="0"/>
              </a:rPr>
              <a:t>;</a:t>
            </a:r>
          </a:p>
          <a:p>
            <a:pPr marL="0" indent="0">
              <a:buNone/>
            </a:pPr>
            <a:r>
              <a:rPr lang="en-US" sz="400" dirty="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 Assign each cluster center to mean of points within it</a:t>
            </a:r>
          </a:p>
          <a:p>
            <a:pPr marL="0" indent="0">
              <a:buNone/>
            </a:pPr>
            <a:r>
              <a:rPr lang="en-US" sz="1200" dirty="0">
                <a:latin typeface="Courier New" pitchFamily="49" charset="0"/>
                <a:cs typeface="Courier New" pitchFamily="49" charset="0"/>
              </a:rPr>
              <a:t>  for k = 1:K </a:t>
            </a:r>
          </a:p>
          <a:p>
            <a:pPr marL="0" indent="0">
              <a:buNone/>
            </a:pPr>
            <a:r>
              <a:rPr lang="en-US" sz="1200" dirty="0">
                <a:latin typeface="Courier New" pitchFamily="49" charset="0"/>
                <a:cs typeface="Courier New" pitchFamily="49" charset="0"/>
              </a:rPr>
              <a:t>    C(k, :) = mean(X(</a:t>
            </a:r>
            <a:r>
              <a:rPr lang="en-US" sz="1200" dirty="0" err="1">
                <a:latin typeface="Courier New" pitchFamily="49" charset="0"/>
                <a:cs typeface="Courier New" pitchFamily="49" charset="0"/>
              </a:rPr>
              <a:t>bestAssignment</a:t>
            </a:r>
            <a:r>
              <a:rPr lang="en-US" sz="1200" dirty="0">
                <a:latin typeface="Courier New" pitchFamily="49" charset="0"/>
                <a:cs typeface="Courier New" pitchFamily="49" charset="0"/>
              </a:rPr>
              <a:t>==k, :));</a:t>
            </a:r>
          </a:p>
          <a:p>
            <a:pPr marL="0" indent="0">
              <a:buNone/>
            </a:pPr>
            <a:r>
              <a:rPr lang="en-US" sz="1200" dirty="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end</a:t>
            </a:r>
          </a:p>
        </p:txBody>
      </p:sp>
    </p:spTree>
    <p:extLst>
      <p:ext uri="{BB962C8B-B14F-4D97-AF65-F5344CB8AC3E}">
        <p14:creationId xmlns:p14="http://schemas.microsoft.com/office/powerpoint/2010/main" val="2044534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Demo</a:t>
            </a:r>
            <a:endParaRPr lang="en-US" dirty="0"/>
          </a:p>
        </p:txBody>
      </p:sp>
      <p:sp>
        <p:nvSpPr>
          <p:cNvPr id="3" name="Content Placeholder 2"/>
          <p:cNvSpPr>
            <a:spLocks noGrp="1"/>
          </p:cNvSpPr>
          <p:nvPr>
            <p:ph idx="1"/>
          </p:nvPr>
        </p:nvSpPr>
        <p:spPr>
          <a:xfrm>
            <a:off x="762000" y="2286000"/>
            <a:ext cx="8229600" cy="3763963"/>
          </a:xfrm>
        </p:spPr>
        <p:txBody>
          <a:bodyPr>
            <a:normAutofit/>
          </a:bodyPr>
          <a:lstStyle/>
          <a:p>
            <a:pPr>
              <a:buNone/>
            </a:pPr>
            <a:r>
              <a:rPr lang="en-US" sz="1800" dirty="0"/>
              <a:t>	</a:t>
            </a:r>
            <a:r>
              <a:rPr lang="en-US" sz="1800" dirty="0">
                <a:hlinkClick r:id="rId2"/>
              </a:rPr>
              <a:t> </a:t>
            </a:r>
            <a:r>
              <a:rPr lang="en-US" sz="1800" dirty="0">
                <a:hlinkClick r:id="rId3"/>
              </a:rPr>
              <a:t>https://www.naftaliharris.com/blog/visualizing-k-means-clustering/</a:t>
            </a:r>
            <a:endParaRPr lang="en-US" sz="1800" dirty="0"/>
          </a:p>
          <a:p>
            <a:endParaRPr lang="en-US" sz="1800" dirty="0"/>
          </a:p>
        </p:txBody>
      </p:sp>
    </p:spTree>
    <p:extLst>
      <p:ext uri="{BB962C8B-B14F-4D97-AF65-F5344CB8AC3E}">
        <p14:creationId xmlns:p14="http://schemas.microsoft.com/office/powerpoint/2010/main" val="4126204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Cluster the </a:t>
            </a:r>
            <a:r>
              <a:rPr lang="en-US" dirty="0" err="1" smtClean="0"/>
              <a:t>keypoint</a:t>
            </a:r>
            <a:r>
              <a:rPr lang="en-US" dirty="0" smtClean="0"/>
              <a:t> descriptors</a:t>
            </a:r>
          </a:p>
          <a:p>
            <a:r>
              <a:rPr lang="en-US" dirty="0" smtClean="0"/>
              <a:t>Assign each descriptor to a cluster number</a:t>
            </a:r>
          </a:p>
          <a:p>
            <a:pPr lvl="1"/>
            <a:r>
              <a:rPr lang="en-US" dirty="0" smtClean="0"/>
              <a:t>What does this buy us?</a:t>
            </a:r>
          </a:p>
          <a:p>
            <a:pPr lvl="1"/>
            <a:r>
              <a:rPr lang="en-US" dirty="0" smtClean="0"/>
              <a:t>Each descriptor was 128 dimensional floating point, now is 1 integer (easy to match!)</a:t>
            </a:r>
          </a:p>
          <a:p>
            <a:pPr lvl="1"/>
            <a:r>
              <a:rPr lang="en-US" dirty="0" smtClean="0"/>
              <a:t>Is there a catch?</a:t>
            </a:r>
          </a:p>
          <a:p>
            <a:pPr lvl="2"/>
            <a:r>
              <a:rPr lang="en-US" dirty="0" smtClean="0"/>
              <a:t>Need </a:t>
            </a:r>
            <a:r>
              <a:rPr lang="en-US" b="1" dirty="0" smtClean="0"/>
              <a:t>a lot </a:t>
            </a:r>
            <a:r>
              <a:rPr lang="en-US" dirty="0" smtClean="0"/>
              <a:t>of clusters (e.g., 1 million) if we want points in the same cluster to be very similar</a:t>
            </a:r>
          </a:p>
          <a:p>
            <a:pPr lvl="2"/>
            <a:r>
              <a:rPr lang="en-US" dirty="0" smtClean="0"/>
              <a:t>Points that really are similar might end up in different clusters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dirty="0" smtClean="0"/>
              <a:t>Last class: Image Stitching</a:t>
            </a:r>
          </a:p>
        </p:txBody>
      </p:sp>
      <p:sp>
        <p:nvSpPr>
          <p:cNvPr id="14339" name="Content Placeholder 2"/>
          <p:cNvSpPr>
            <a:spLocks noGrp="1"/>
          </p:cNvSpPr>
          <p:nvPr>
            <p:ph idx="1"/>
          </p:nvPr>
        </p:nvSpPr>
        <p:spPr>
          <a:xfrm>
            <a:off x="495886" y="1138237"/>
            <a:ext cx="4419600" cy="5638800"/>
          </a:xfrm>
        </p:spPr>
        <p:txBody>
          <a:bodyPr>
            <a:normAutofit/>
          </a:bodyPr>
          <a:lstStyle/>
          <a:p>
            <a:pPr marL="514350" indent="-514350">
              <a:buFont typeface="Calibri" pitchFamily="34" charset="0"/>
              <a:buAutoNum type="arabicPeriod"/>
            </a:pPr>
            <a:r>
              <a:rPr lang="en-US" sz="2400" dirty="0"/>
              <a:t>Detect </a:t>
            </a:r>
            <a:r>
              <a:rPr lang="en-US" sz="2400" dirty="0" err="1"/>
              <a:t>keypoints</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Match </a:t>
            </a:r>
            <a:r>
              <a:rPr lang="en-US" sz="2400" dirty="0" err="1"/>
              <a:t>keypoints</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Use RANSAC to estimate </a:t>
            </a:r>
            <a:r>
              <a:rPr lang="en-US" sz="2400" dirty="0" err="1"/>
              <a:t>homography</a:t>
            </a:r>
            <a:endParaRPr lang="en-US" sz="2400" dirty="0"/>
          </a:p>
          <a:p>
            <a:pPr marL="514350" indent="-514350">
              <a:buFont typeface="Calibri" pitchFamily="34" charset="0"/>
              <a:buAutoNum type="arabicPeriod"/>
            </a:pPr>
            <a:endParaRPr lang="en-US" sz="2400" dirty="0"/>
          </a:p>
          <a:p>
            <a:pPr marL="514350" indent="-514350">
              <a:buFont typeface="Calibri" pitchFamily="34" charset="0"/>
              <a:buAutoNum type="arabicPeriod"/>
            </a:pPr>
            <a:r>
              <a:rPr lang="en-US" sz="2400" dirty="0"/>
              <a:t>Project onto a surface and blend</a:t>
            </a:r>
          </a:p>
        </p:txBody>
      </p:sp>
      <p:pic>
        <p:nvPicPr>
          <p:cNvPr id="4" name="Picture 2" descr="C:\Users\Hoiem\Documents\Classes\Computational Photography - Fall 2010\projects\stitching\display\initial_matches.png"/>
          <p:cNvPicPr>
            <a:picLocks noChangeAspect="1" noChangeArrowheads="1"/>
          </p:cNvPicPr>
          <p:nvPr/>
        </p:nvPicPr>
        <p:blipFill>
          <a:blip r:embed="rId2" cstate="print"/>
          <a:srcRect t="27431" b="26389"/>
          <a:stretch>
            <a:fillRect/>
          </a:stretch>
        </p:blipFill>
        <p:spPr bwMode="auto">
          <a:xfrm>
            <a:off x="4885006" y="2281237"/>
            <a:ext cx="3696102" cy="1280160"/>
          </a:xfrm>
          <a:prstGeom prst="rect">
            <a:avLst/>
          </a:prstGeom>
          <a:noFill/>
        </p:spPr>
      </p:pic>
      <p:pic>
        <p:nvPicPr>
          <p:cNvPr id="575491" name="Picture 3" descr="C:\Users\Hoiem\Documents\Classes\Computational Photography - Fall 2010\projects\stitching\display\sift2.png"/>
          <p:cNvPicPr>
            <a:picLocks noChangeAspect="1" noChangeArrowheads="1"/>
          </p:cNvPicPr>
          <p:nvPr/>
        </p:nvPicPr>
        <p:blipFill>
          <a:blip r:embed="rId3" cstate="print"/>
          <a:srcRect/>
          <a:stretch>
            <a:fillRect/>
          </a:stretch>
        </p:blipFill>
        <p:spPr bwMode="auto">
          <a:xfrm>
            <a:off x="6663006" y="909637"/>
            <a:ext cx="1706880" cy="1280160"/>
          </a:xfrm>
          <a:prstGeom prst="rect">
            <a:avLst/>
          </a:prstGeom>
          <a:noFill/>
        </p:spPr>
      </p:pic>
      <p:pic>
        <p:nvPicPr>
          <p:cNvPr id="575492" name="Picture 4" descr="C:\Users\Hoiem\Documents\Classes\Computational Photography - Fall 2010\projects\stitching\display\sift1.png"/>
          <p:cNvPicPr>
            <a:picLocks noChangeAspect="1" noChangeArrowheads="1"/>
          </p:cNvPicPr>
          <p:nvPr/>
        </p:nvPicPr>
        <p:blipFill>
          <a:blip r:embed="rId4" cstate="print"/>
          <a:srcRect/>
          <a:stretch>
            <a:fillRect/>
          </a:stretch>
        </p:blipFill>
        <p:spPr bwMode="auto">
          <a:xfrm>
            <a:off x="4885006" y="909637"/>
            <a:ext cx="1706880" cy="1280160"/>
          </a:xfrm>
          <a:prstGeom prst="rect">
            <a:avLst/>
          </a:prstGeom>
          <a:noFill/>
        </p:spPr>
      </p:pic>
      <p:pic>
        <p:nvPicPr>
          <p:cNvPr id="575493" name="Picture 5" descr="C:\Users\Hoiem\Documents\Classes\Computational Photography - Fall 2010\projects\stitching\display\right_matches.png"/>
          <p:cNvPicPr>
            <a:picLocks noChangeAspect="1" noChangeArrowheads="1"/>
          </p:cNvPicPr>
          <p:nvPr/>
        </p:nvPicPr>
        <p:blipFill>
          <a:blip r:embed="rId5" cstate="print"/>
          <a:srcRect t="27778" b="27778"/>
          <a:stretch>
            <a:fillRect/>
          </a:stretch>
        </p:blipFill>
        <p:spPr bwMode="auto">
          <a:xfrm>
            <a:off x="4885006" y="3729037"/>
            <a:ext cx="3840480" cy="1280160"/>
          </a:xfrm>
          <a:prstGeom prst="rect">
            <a:avLst/>
          </a:prstGeom>
          <a:noFill/>
        </p:spPr>
      </p:pic>
      <p:pic>
        <p:nvPicPr>
          <p:cNvPr id="575494" name="Picture 6" descr="C:\Users\Hoiem\Documents\Classes\Computational Photography - Fall 2010\projects\stitching\display\merged2.jpg"/>
          <p:cNvPicPr>
            <a:picLocks noChangeAspect="1" noChangeArrowheads="1"/>
          </p:cNvPicPr>
          <p:nvPr/>
        </p:nvPicPr>
        <p:blipFill>
          <a:blip r:embed="rId6" cstate="print"/>
          <a:srcRect/>
          <a:stretch>
            <a:fillRect/>
          </a:stretch>
        </p:blipFill>
        <p:spPr bwMode="auto">
          <a:xfrm>
            <a:off x="4649372" y="5481637"/>
            <a:ext cx="2018714" cy="1280160"/>
          </a:xfrm>
          <a:prstGeom prst="rect">
            <a:avLst/>
          </a:prstGeom>
          <a:noFill/>
        </p:spPr>
      </p:pic>
      <p:pic>
        <p:nvPicPr>
          <p:cNvPr id="575495" name="Picture 7" descr="C:\Users\Hoiem\Documents\Classes\Computational Photography - Fall 2010\projects\stitching\display\merged1.jpg"/>
          <p:cNvPicPr>
            <a:picLocks noChangeAspect="1" noChangeArrowheads="1"/>
          </p:cNvPicPr>
          <p:nvPr/>
        </p:nvPicPr>
        <p:blipFill>
          <a:blip r:embed="rId7" cstate="print"/>
          <a:srcRect/>
          <a:stretch>
            <a:fillRect/>
          </a:stretch>
        </p:blipFill>
        <p:spPr bwMode="auto">
          <a:xfrm>
            <a:off x="2134772" y="5481637"/>
            <a:ext cx="2018714" cy="1280160"/>
          </a:xfrm>
          <a:prstGeom prst="rect">
            <a:avLst/>
          </a:prstGeom>
          <a:noFill/>
        </p:spPr>
      </p:pic>
      <p:sp>
        <p:nvSpPr>
          <p:cNvPr id="13" name="Plus 12"/>
          <p:cNvSpPr/>
          <p:nvPr/>
        </p:nvSpPr>
        <p:spPr>
          <a:xfrm>
            <a:off x="4153486" y="5938837"/>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744286" y="5938837"/>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5498" name="Picture 10" descr="C:\Users\Hoiem\Documents\Classes\Computational Photography - Fall 2010\projects\stitching\display\merged_final_gainadj.jpg"/>
          <p:cNvPicPr>
            <a:picLocks noChangeAspect="1" noChangeArrowheads="1"/>
          </p:cNvPicPr>
          <p:nvPr/>
        </p:nvPicPr>
        <p:blipFill>
          <a:blip r:embed="rId8" cstate="print"/>
          <a:srcRect/>
          <a:stretch>
            <a:fillRect/>
          </a:stretch>
        </p:blipFill>
        <p:spPr bwMode="auto">
          <a:xfrm>
            <a:off x="7125286" y="5466139"/>
            <a:ext cx="2018714" cy="128016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r>
              <a:rPr lang="en-US" sz="2800" dirty="0"/>
              <a:t>Cluster the </a:t>
            </a:r>
            <a:r>
              <a:rPr lang="en-US" sz="2800" dirty="0" err="1"/>
              <a:t>keypoint</a:t>
            </a:r>
            <a:r>
              <a:rPr lang="en-US" sz="2800" dirty="0"/>
              <a:t> descriptors</a:t>
            </a:r>
          </a:p>
          <a:p>
            <a:r>
              <a:rPr lang="en-US" sz="2800" dirty="0"/>
              <a:t>Assign each descriptor to a cluster number</a:t>
            </a:r>
          </a:p>
          <a:p>
            <a:r>
              <a:rPr lang="en-US" sz="2800" dirty="0"/>
              <a:t>Represent an image region with a count of these “visual words”</a:t>
            </a:r>
          </a:p>
          <a:p>
            <a:pPr>
              <a:buNone/>
            </a:pPr>
            <a:endParaRPr lang="en-US" sz="2800" dirty="0"/>
          </a:p>
        </p:txBody>
      </p:sp>
      <p:pic>
        <p:nvPicPr>
          <p:cNvPr id="7" name="Picture 2"/>
          <p:cNvPicPr>
            <a:picLocks noChangeAspect="1" noChangeArrowheads="1"/>
          </p:cNvPicPr>
          <p:nvPr/>
        </p:nvPicPr>
        <p:blipFill>
          <a:blip r:embed="rId2" cstate="print"/>
          <a:srcRect l="2823" t="-508" r="85668" b="71546"/>
          <a:stretch>
            <a:fillRect/>
          </a:stretch>
        </p:blipFill>
        <p:spPr bwMode="auto">
          <a:xfrm>
            <a:off x="5029200" y="3657600"/>
            <a:ext cx="2438400" cy="2965094"/>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r>
              <a:rPr lang="en-US" sz="2800" dirty="0"/>
              <a:t>Cluster the </a:t>
            </a:r>
            <a:r>
              <a:rPr lang="en-US" sz="2800" dirty="0" err="1"/>
              <a:t>keypoint</a:t>
            </a:r>
            <a:r>
              <a:rPr lang="en-US" sz="2800" dirty="0"/>
              <a:t> descriptors</a:t>
            </a:r>
          </a:p>
          <a:p>
            <a:r>
              <a:rPr lang="en-US" sz="2800" dirty="0"/>
              <a:t>Assign each descriptor to a cluster number</a:t>
            </a:r>
          </a:p>
          <a:p>
            <a:r>
              <a:rPr lang="en-US" sz="2800" dirty="0"/>
              <a:t>Represent an image region with a count of these “visual words”</a:t>
            </a:r>
          </a:p>
          <a:p>
            <a:r>
              <a:rPr lang="en-US" sz="2800" dirty="0"/>
              <a:t>An image is a good match if it has a lot of the same visual words as the query region </a:t>
            </a:r>
          </a:p>
          <a:p>
            <a:pPr>
              <a:buNone/>
            </a:pPr>
            <a:endParaRPr lang="en-US" sz="2800" dirty="0"/>
          </a:p>
        </p:txBody>
      </p:sp>
      <p:pic>
        <p:nvPicPr>
          <p:cNvPr id="5" name="Picture 2"/>
          <p:cNvPicPr>
            <a:picLocks noChangeAspect="1" noChangeArrowheads="1"/>
          </p:cNvPicPr>
          <p:nvPr/>
        </p:nvPicPr>
        <p:blipFill>
          <a:blip r:embed="rId2" cstate="print"/>
          <a:srcRect l="2823" t="-508" r="85668" b="71546"/>
          <a:stretch>
            <a:fillRect/>
          </a:stretch>
        </p:blipFill>
        <p:spPr bwMode="auto">
          <a:xfrm>
            <a:off x="3429000" y="3892906"/>
            <a:ext cx="2438400" cy="2965094"/>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51436" t="-508" r="37163" b="73963"/>
          <a:stretch>
            <a:fillRect/>
          </a:stretch>
        </p:blipFill>
        <p:spPr bwMode="auto">
          <a:xfrm>
            <a:off x="6400800" y="3810001"/>
            <a:ext cx="2565400" cy="2886075"/>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matching is still too slow</a:t>
            </a:r>
            <a:endParaRPr lang="en-US" dirty="0"/>
          </a:p>
        </p:txBody>
      </p:sp>
      <p:sp>
        <p:nvSpPr>
          <p:cNvPr id="3" name="Content Placeholder 2"/>
          <p:cNvSpPr>
            <a:spLocks noGrp="1"/>
          </p:cNvSpPr>
          <p:nvPr>
            <p:ph idx="1"/>
          </p:nvPr>
        </p:nvSpPr>
        <p:spPr>
          <a:xfrm>
            <a:off x="609600" y="990600"/>
            <a:ext cx="8534400" cy="5135563"/>
          </a:xfrm>
        </p:spPr>
        <p:txBody>
          <a:bodyPr/>
          <a:lstStyle/>
          <a:p>
            <a:pPr marL="0" indent="0">
              <a:buNone/>
            </a:pPr>
            <a:endParaRPr lang="en-US" dirty="0" smtClean="0"/>
          </a:p>
          <a:p>
            <a:pPr marL="0" indent="0">
              <a:buNone/>
            </a:pPr>
            <a:r>
              <a:rPr lang="en-US" dirty="0" smtClean="0"/>
              <a:t>Imagine matching 1,000,000 images, each with 1,000 </a:t>
            </a:r>
            <a:r>
              <a:rPr lang="en-US" dirty="0" err="1" smtClean="0"/>
              <a:t>keypoints</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Key Idea 2: Inverse document file</a:t>
            </a:r>
          </a:p>
        </p:txBody>
      </p:sp>
      <p:sp>
        <p:nvSpPr>
          <p:cNvPr id="26627" name="Content Placeholder 2"/>
          <p:cNvSpPr>
            <a:spLocks noGrp="1"/>
          </p:cNvSpPr>
          <p:nvPr>
            <p:ph idx="1"/>
          </p:nvPr>
        </p:nvSpPr>
        <p:spPr>
          <a:xfrm>
            <a:off x="776287" y="1046162"/>
            <a:ext cx="8153400" cy="5135563"/>
          </a:xfrm>
        </p:spPr>
        <p:txBody>
          <a:bodyPr>
            <a:normAutofit/>
          </a:bodyPr>
          <a:lstStyle/>
          <a:p>
            <a:pPr>
              <a:buNone/>
            </a:pPr>
            <a:r>
              <a:rPr lang="en-US" sz="2800" dirty="0"/>
              <a:t>	</a:t>
            </a:r>
          </a:p>
          <a:p>
            <a:r>
              <a:rPr lang="en-US" sz="2400" dirty="0"/>
              <a:t>Like a book index: keep a list of all the words (</a:t>
            </a:r>
            <a:r>
              <a:rPr lang="en-US" sz="2400" dirty="0" err="1"/>
              <a:t>keypoints</a:t>
            </a:r>
            <a:r>
              <a:rPr lang="en-US" sz="2400" dirty="0"/>
              <a:t>) and all the pages (images) that contain them.</a:t>
            </a:r>
          </a:p>
          <a:p>
            <a:pPr>
              <a:buNone/>
            </a:pPr>
            <a:endParaRPr lang="en-US" sz="2400" dirty="0"/>
          </a:p>
          <a:p>
            <a:r>
              <a:rPr lang="en-US" sz="2400" dirty="0"/>
              <a:t>Rank database images based on </a:t>
            </a:r>
            <a:r>
              <a:rPr lang="en-US" sz="2400" dirty="0" err="1"/>
              <a:t>tf-idf</a:t>
            </a:r>
            <a:r>
              <a:rPr lang="en-US" sz="2400" dirty="0"/>
              <a:t> measure.</a:t>
            </a:r>
            <a:endParaRPr lang="en-US" sz="2800" dirty="0"/>
          </a:p>
          <a:p>
            <a:pPr>
              <a:buNone/>
            </a:pPr>
            <a:r>
              <a:rPr lang="en-US" sz="2800" dirty="0"/>
              <a:t>	</a:t>
            </a:r>
          </a:p>
          <a:p>
            <a:endParaRPr lang="en-US" sz="2800" dirty="0"/>
          </a:p>
        </p:txBody>
      </p:sp>
      <p:pic>
        <p:nvPicPr>
          <p:cNvPr id="26628" name="Picture 4"/>
          <p:cNvPicPr>
            <a:picLocks noChangeAspect="1" noChangeArrowheads="1"/>
          </p:cNvPicPr>
          <p:nvPr/>
        </p:nvPicPr>
        <p:blipFill>
          <a:blip r:embed="rId2" cstate="print"/>
          <a:srcRect/>
          <a:stretch>
            <a:fillRect/>
          </a:stretch>
        </p:blipFill>
        <p:spPr bwMode="auto">
          <a:xfrm>
            <a:off x="3276601" y="3863975"/>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1981200" y="3494086"/>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3200400" y="4941886"/>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914400" y="5257800"/>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1066800" y="4103687"/>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3124200" y="4179886"/>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791200" y="3951286"/>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6324600" y="4713287"/>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5410200" y="425608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5410200" y="4789486"/>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Fast visual search</a:t>
            </a:r>
          </a:p>
        </p:txBody>
      </p:sp>
      <p:sp>
        <p:nvSpPr>
          <p:cNvPr id="18435" name="TextBox 3"/>
          <p:cNvSpPr txBox="1">
            <a:spLocks noChangeArrowheads="1"/>
          </p:cNvSpPr>
          <p:nvPr/>
        </p:nvSpPr>
        <p:spPr bwMode="auto">
          <a:xfrm>
            <a:off x="609600" y="6400800"/>
            <a:ext cx="8623300" cy="369887"/>
          </a:xfrm>
          <a:prstGeom prst="rect">
            <a:avLst/>
          </a:prstGeom>
          <a:noFill/>
          <a:ln w="9525">
            <a:noFill/>
            <a:miter lim="800000"/>
            <a:headEnd/>
            <a:tailEnd/>
          </a:ln>
        </p:spPr>
        <p:txBody>
          <a:bodyPr>
            <a:spAutoFit/>
          </a:bodyPr>
          <a:lstStyle/>
          <a:p>
            <a:r>
              <a:rPr lang="en-US"/>
              <a:t>“Scalable Recognition with a Vocabulary Tree”, Nister and Stewenius, CVPR 2006.</a:t>
            </a:r>
          </a:p>
        </p:txBody>
      </p:sp>
      <p:sp>
        <p:nvSpPr>
          <p:cNvPr id="18436" name="TextBox 4"/>
          <p:cNvSpPr txBox="1">
            <a:spLocks noChangeArrowheads="1"/>
          </p:cNvSpPr>
          <p:nvPr/>
        </p:nvSpPr>
        <p:spPr bwMode="auto">
          <a:xfrm>
            <a:off x="609600" y="6008686"/>
            <a:ext cx="5259388" cy="369888"/>
          </a:xfrm>
          <a:prstGeom prst="rect">
            <a:avLst/>
          </a:prstGeom>
          <a:noFill/>
          <a:ln w="9525">
            <a:noFill/>
            <a:miter lim="800000"/>
            <a:headEnd/>
            <a:tailEnd/>
          </a:ln>
        </p:spPr>
        <p:txBody>
          <a:bodyPr wrap="none">
            <a:spAutoFit/>
          </a:bodyPr>
          <a:lstStyle/>
          <a:p>
            <a:r>
              <a:rPr lang="en-US"/>
              <a:t>“Video Google”, Sivic and Zisserman, ICCV 2003</a:t>
            </a:r>
          </a:p>
        </p:txBody>
      </p:sp>
      <p:sp>
        <p:nvSpPr>
          <p:cNvPr id="18437" name="Content Placeholder 5"/>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 y="6276975"/>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19462" name="Picture 3" descr="imgp4851"/>
          <p:cNvPicPr>
            <a:picLocks noChangeAspect="1" noChangeArrowheads="1"/>
          </p:cNvPicPr>
          <p:nvPr/>
        </p:nvPicPr>
        <p:blipFill>
          <a:blip r:embed="rId3" cstate="print"/>
          <a:srcRect/>
          <a:stretch>
            <a:fillRect/>
          </a:stretch>
        </p:blipFill>
        <p:spPr bwMode="auto">
          <a:xfrm>
            <a:off x="1395412" y="1857375"/>
            <a:ext cx="6019800" cy="4514850"/>
          </a:xfrm>
          <a:prstGeom prst="rect">
            <a:avLst/>
          </a:prstGeom>
          <a:noFill/>
          <a:ln w="9525">
            <a:noFill/>
            <a:miter lim="800000"/>
            <a:headEnd/>
            <a:tailEnd/>
          </a:ln>
        </p:spPr>
      </p:pic>
      <p:sp>
        <p:nvSpPr>
          <p:cNvPr id="19463" name="TextBox 6"/>
          <p:cNvSpPr txBox="1">
            <a:spLocks noChangeArrowheads="1"/>
          </p:cNvSpPr>
          <p:nvPr/>
        </p:nvSpPr>
        <p:spPr bwMode="auto">
          <a:xfrm>
            <a:off x="7034212" y="6429375"/>
            <a:ext cx="2108200" cy="369888"/>
          </a:xfrm>
          <a:prstGeom prst="rect">
            <a:avLst/>
          </a:prstGeom>
          <a:noFill/>
          <a:ln w="9525">
            <a:noFill/>
            <a:miter lim="800000"/>
            <a:headEnd/>
            <a:tailEnd/>
          </a:ln>
        </p:spPr>
        <p:txBody>
          <a:bodyPr wrap="none">
            <a:spAutoFit/>
          </a:bodyPr>
          <a:lstStyle/>
          <a:p>
            <a:r>
              <a:rPr lang="en-US"/>
              <a:t>Slide Credit: Nister</a:t>
            </a:r>
          </a:p>
        </p:txBody>
      </p:sp>
      <p:sp>
        <p:nvSpPr>
          <p:cNvPr id="19460" name="Rectangle 2"/>
          <p:cNvSpPr>
            <a:spLocks noGrp="1" noChangeArrowheads="1"/>
          </p:cNvSpPr>
          <p:nvPr>
            <p:ph type="title"/>
          </p:nvPr>
        </p:nvSpPr>
        <p:spPr>
          <a:xfrm>
            <a:off x="709612" y="28575"/>
            <a:ext cx="7772400" cy="1143000"/>
          </a:xfrm>
          <a:solidFill>
            <a:schemeClr val="bg1"/>
          </a:solidFill>
        </p:spPr>
        <p:txBody>
          <a:bodyPr>
            <a:normAutofit/>
          </a:bodyPr>
          <a:lstStyle/>
          <a:p>
            <a:pPr eaLnBrk="1" hangingPunct="1"/>
            <a:r>
              <a:rPr lang="en-US" dirty="0"/>
              <a:t>110,000,000 Images in 5.8 Seconds</a:t>
            </a:r>
          </a:p>
        </p:txBody>
      </p:sp>
      <p:pic>
        <p:nvPicPr>
          <p:cNvPr id="19459" name="Picture 6" descr="imgp4827"/>
          <p:cNvPicPr>
            <a:picLocks noGrp="1" noChangeAspect="1" noChangeArrowheads="1"/>
          </p:cNvPicPr>
          <p:nvPr>
            <p:ph idx="1"/>
          </p:nvPr>
        </p:nvPicPr>
        <p:blipFill>
          <a:blip r:embed="rId4" cstate="print"/>
          <a:srcRect/>
          <a:stretch>
            <a:fillRect/>
          </a:stretch>
        </p:blipFill>
        <p:spPr>
          <a:xfrm>
            <a:off x="23812" y="1323975"/>
            <a:ext cx="2895600" cy="2171700"/>
          </a:xfrm>
          <a:noFill/>
        </p:spPr>
      </p:pic>
      <p:pic>
        <p:nvPicPr>
          <p:cNvPr id="19461" name="Picture 4" descr="imgp4859"/>
          <p:cNvPicPr>
            <a:picLocks noChangeAspect="1" noChangeArrowheads="1"/>
          </p:cNvPicPr>
          <p:nvPr/>
        </p:nvPicPr>
        <p:blipFill>
          <a:blip r:embed="rId5" cstate="print"/>
          <a:srcRect t="11250" b="11250"/>
          <a:stretch>
            <a:fillRect/>
          </a:stretch>
        </p:blipFill>
        <p:spPr bwMode="auto">
          <a:xfrm>
            <a:off x="6770688" y="1323975"/>
            <a:ext cx="23971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a:xfrm>
            <a:off x="730251" y="609600"/>
            <a:ext cx="8056563" cy="1198563"/>
          </a:xfrm>
        </p:spPr>
        <p:txBody>
          <a:bodyPr/>
          <a:lstStyle/>
          <a:p>
            <a:pPr eaLnBrk="1" hangingPunct="1"/>
            <a:endParaRPr lang="en-US" smtClean="0"/>
          </a:p>
        </p:txBody>
      </p:sp>
      <p:pic>
        <p:nvPicPr>
          <p:cNvPr id="20483" name="Picture 12" descr="times_square"/>
          <p:cNvPicPr>
            <a:picLocks noGrp="1" noChangeAspect="1" noChangeArrowheads="1"/>
          </p:cNvPicPr>
          <p:nvPr>
            <p:ph sz="half" idx="1"/>
          </p:nvPr>
        </p:nvPicPr>
        <p:blipFill>
          <a:blip r:embed="rId3" cstate="print"/>
          <a:srcRect/>
          <a:stretch>
            <a:fillRect/>
          </a:stretch>
        </p:blipFill>
        <p:spPr>
          <a:xfrm>
            <a:off x="349250" y="-1"/>
            <a:ext cx="8382000" cy="6286500"/>
          </a:xfrm>
          <a:noFill/>
        </p:spPr>
      </p:pic>
      <p:pic>
        <p:nvPicPr>
          <p:cNvPr id="20484" name="Picture 9" descr="uklogo"/>
          <p:cNvPicPr>
            <a:picLocks noChangeAspect="1" noChangeArrowheads="1"/>
          </p:cNvPicPr>
          <p:nvPr/>
        </p:nvPicPr>
        <p:blipFill>
          <a:blip r:embed="rId4" cstate="print"/>
          <a:srcRect/>
          <a:stretch>
            <a:fillRect/>
          </a:stretch>
        </p:blipFill>
        <p:spPr bwMode="auto">
          <a:xfrm>
            <a:off x="44451" y="6353175"/>
            <a:ext cx="904875" cy="504825"/>
          </a:xfrm>
          <a:prstGeom prst="rect">
            <a:avLst/>
          </a:prstGeom>
          <a:noFill/>
          <a:ln w="9525">
            <a:noFill/>
            <a:miter lim="800000"/>
            <a:headEnd/>
            <a:tailEnd/>
          </a:ln>
        </p:spPr>
      </p:pic>
      <p:grpSp>
        <p:nvGrpSpPr>
          <p:cNvPr id="2" name="Group 11"/>
          <p:cNvGrpSpPr>
            <a:grpSpLocks/>
          </p:cNvGrpSpPr>
          <p:nvPr/>
        </p:nvGrpSpPr>
        <p:grpSpPr bwMode="auto">
          <a:xfrm>
            <a:off x="1111251" y="-1295401"/>
            <a:ext cx="6696075" cy="10093325"/>
            <a:chOff x="672" y="-1536"/>
            <a:chExt cx="4218" cy="6214"/>
          </a:xfrm>
        </p:grpSpPr>
        <p:pic>
          <p:nvPicPr>
            <p:cNvPr id="20490" name="Picture 3" descr="MCj01330710000[1]"/>
            <p:cNvPicPr>
              <a:picLocks noChangeAspect="1" noChangeArrowheads="1"/>
            </p:cNvPicPr>
            <p:nvPr/>
          </p:nvPicPr>
          <p:blipFill>
            <a:blip r:embed="rId5" cstate="print"/>
            <a:srcRect/>
            <a:stretch>
              <a:fillRect/>
            </a:stretch>
          </p:blipFill>
          <p:spPr bwMode="auto">
            <a:xfrm>
              <a:off x="856" y="-1536"/>
              <a:ext cx="3753" cy="5821"/>
            </a:xfrm>
            <a:prstGeom prst="rect">
              <a:avLst/>
            </a:prstGeom>
            <a:noFill/>
            <a:ln w="9525">
              <a:noFill/>
              <a:miter lim="800000"/>
              <a:headEnd/>
              <a:tailEnd/>
            </a:ln>
          </p:spPr>
        </p:pic>
        <p:sp>
          <p:nvSpPr>
            <p:cNvPr id="20491"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2"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3"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4" name="Line 7"/>
            <p:cNvSpPr>
              <a:spLocks noChangeShapeType="1"/>
            </p:cNvSpPr>
            <p:nvPr/>
          </p:nvSpPr>
          <p:spPr bwMode="auto">
            <a:xfrm>
              <a:off x="2625" y="3160"/>
              <a:ext cx="1006" cy="477"/>
            </a:xfrm>
            <a:prstGeom prst="line">
              <a:avLst/>
            </a:prstGeom>
            <a:noFill/>
            <a:ln w="50800">
              <a:solidFill>
                <a:schemeClr val="tx1"/>
              </a:solidFill>
              <a:round/>
              <a:headEnd/>
              <a:tailEnd/>
            </a:ln>
          </p:spPr>
          <p:txBody>
            <a:bodyPr/>
            <a:lstStyle/>
            <a:p>
              <a:endParaRPr lang="en-US"/>
            </a:p>
          </p:txBody>
        </p:sp>
        <p:sp>
          <p:nvSpPr>
            <p:cNvPr id="20495" name="Line 8"/>
            <p:cNvSpPr>
              <a:spLocks noChangeShapeType="1"/>
            </p:cNvSpPr>
            <p:nvPr/>
          </p:nvSpPr>
          <p:spPr bwMode="auto">
            <a:xfrm flipV="1">
              <a:off x="3615" y="3478"/>
              <a:ext cx="685" cy="178"/>
            </a:xfrm>
            <a:prstGeom prst="line">
              <a:avLst/>
            </a:prstGeom>
            <a:noFill/>
            <a:ln w="50800">
              <a:solidFill>
                <a:schemeClr val="tx1"/>
              </a:solidFill>
              <a:round/>
              <a:headEnd/>
              <a:tailEnd/>
            </a:ln>
          </p:spPr>
          <p:txBody>
            <a:bodyPr/>
            <a:lstStyle/>
            <a:p>
              <a:endParaRPr lang="en-US"/>
            </a:p>
          </p:txBody>
        </p:sp>
      </p:grpSp>
      <p:pic>
        <p:nvPicPr>
          <p:cNvPr id="20486" name="Picture 10" descr="centerlogo2"/>
          <p:cNvPicPr>
            <a:picLocks noChangeAspect="1" noChangeArrowheads="1"/>
          </p:cNvPicPr>
          <p:nvPr/>
        </p:nvPicPr>
        <p:blipFill>
          <a:blip r:embed="rId6" cstate="print"/>
          <a:srcRect/>
          <a:stretch>
            <a:fillRect/>
          </a:stretch>
        </p:blipFill>
        <p:spPr bwMode="auto">
          <a:xfrm>
            <a:off x="922338" y="6351587"/>
            <a:ext cx="2514600" cy="520700"/>
          </a:xfrm>
          <a:prstGeom prst="rect">
            <a:avLst/>
          </a:prstGeom>
          <a:noFill/>
          <a:ln w="9525">
            <a:noFill/>
            <a:miter lim="800000"/>
            <a:headEnd/>
            <a:tailEnd/>
          </a:ln>
        </p:spPr>
      </p:pic>
      <p:pic>
        <p:nvPicPr>
          <p:cNvPr id="20487" name="Picture 23" descr="times_square"/>
          <p:cNvPicPr>
            <a:picLocks noGrp="1" noChangeAspect="1" noChangeArrowheads="1"/>
          </p:cNvPicPr>
          <p:nvPr>
            <p:ph sz="half" idx="2"/>
          </p:nvPr>
        </p:nvPicPr>
        <p:blipFill>
          <a:blip r:embed="rId3" cstate="print"/>
          <a:srcRect r="54562"/>
          <a:stretch>
            <a:fillRect/>
          </a:stretch>
        </p:blipFill>
        <p:spPr>
          <a:xfrm>
            <a:off x="349251" y="-1"/>
            <a:ext cx="3806825" cy="6286500"/>
          </a:xfrm>
          <a:noFill/>
        </p:spPr>
      </p:pic>
      <p:sp>
        <p:nvSpPr>
          <p:cNvPr id="14" name="Rectangle 13"/>
          <p:cNvSpPr/>
          <p:nvPr/>
        </p:nvSpPr>
        <p:spPr>
          <a:xfrm>
            <a:off x="44450" y="6248399"/>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
        <p:nvSpPr>
          <p:cNvPr id="20489" name="TextBox 14"/>
          <p:cNvSpPr txBox="1">
            <a:spLocks noChangeArrowheads="1"/>
          </p:cNvSpPr>
          <p:nvPr/>
        </p:nvSpPr>
        <p:spPr bwMode="auto">
          <a:xfrm>
            <a:off x="7054850" y="6400799"/>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400" y="60198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21507" name="Picture 2" descr="empire2"/>
          <p:cNvPicPr>
            <a:picLocks noChangeAspect="1" noChangeArrowheads="1"/>
          </p:cNvPicPr>
          <p:nvPr/>
        </p:nvPicPr>
        <p:blipFill>
          <a:blip r:embed="rId3" cstate="print"/>
          <a:srcRect/>
          <a:stretch>
            <a:fillRect/>
          </a:stretch>
        </p:blipFill>
        <p:spPr bwMode="auto">
          <a:xfrm>
            <a:off x="1320801" y="-228600"/>
            <a:ext cx="5529263" cy="8229600"/>
          </a:xfrm>
          <a:prstGeom prst="rect">
            <a:avLst/>
          </a:prstGeom>
          <a:noFill/>
          <a:ln w="9525">
            <a:noFill/>
            <a:miter lim="800000"/>
            <a:headEnd/>
            <a:tailEnd/>
          </a:ln>
        </p:spPr>
      </p:pic>
      <p:pic>
        <p:nvPicPr>
          <p:cNvPr id="21508" name="Picture 10" descr="uklogo"/>
          <p:cNvPicPr>
            <a:picLocks noChangeAspect="1" noChangeArrowheads="1"/>
          </p:cNvPicPr>
          <p:nvPr/>
        </p:nvPicPr>
        <p:blipFill>
          <a:blip r:embed="rId4" cstate="print"/>
          <a:srcRect/>
          <a:stretch>
            <a:fillRect/>
          </a:stretch>
        </p:blipFill>
        <p:spPr bwMode="auto">
          <a:xfrm>
            <a:off x="25401" y="6124576"/>
            <a:ext cx="904875" cy="504825"/>
          </a:xfrm>
          <a:prstGeom prst="rect">
            <a:avLst/>
          </a:prstGeom>
          <a:noFill/>
          <a:ln w="9525">
            <a:noFill/>
            <a:miter lim="800000"/>
            <a:headEnd/>
            <a:tailEnd/>
          </a:ln>
        </p:spPr>
      </p:pic>
      <p:pic>
        <p:nvPicPr>
          <p:cNvPr id="21509" name="Picture 11" descr="centerlogo2"/>
          <p:cNvPicPr>
            <a:picLocks noChangeAspect="1" noChangeArrowheads="1"/>
          </p:cNvPicPr>
          <p:nvPr/>
        </p:nvPicPr>
        <p:blipFill>
          <a:blip r:embed="rId5" cstate="print"/>
          <a:srcRect/>
          <a:stretch>
            <a:fillRect/>
          </a:stretch>
        </p:blipFill>
        <p:spPr bwMode="auto">
          <a:xfrm>
            <a:off x="903288" y="6122988"/>
            <a:ext cx="2514600" cy="520700"/>
          </a:xfrm>
          <a:prstGeom prst="rect">
            <a:avLst/>
          </a:prstGeom>
          <a:noFill/>
          <a:ln w="9525">
            <a:noFill/>
            <a:miter lim="800000"/>
            <a:headEnd/>
            <a:tailEnd/>
          </a:ln>
        </p:spPr>
      </p:pic>
      <p:grpSp>
        <p:nvGrpSpPr>
          <p:cNvPr id="2" name="Group 14"/>
          <p:cNvGrpSpPr>
            <a:grpSpLocks/>
          </p:cNvGrpSpPr>
          <p:nvPr/>
        </p:nvGrpSpPr>
        <p:grpSpPr bwMode="auto">
          <a:xfrm>
            <a:off x="5995989" y="-263525"/>
            <a:ext cx="166687" cy="6408738"/>
            <a:chOff x="3761" y="-22"/>
            <a:chExt cx="105" cy="4037"/>
          </a:xfrm>
        </p:grpSpPr>
        <p:sp>
          <p:nvSpPr>
            <p:cNvPr id="21512"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1513"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1511" name="TextBox 8"/>
          <p:cNvSpPr txBox="1">
            <a:spLocks noChangeArrowheads="1"/>
          </p:cNvSpPr>
          <p:nvPr/>
        </p:nvSpPr>
        <p:spPr bwMode="auto">
          <a:xfrm>
            <a:off x="7035800" y="6172200"/>
            <a:ext cx="2108200" cy="369888"/>
          </a:xfrm>
          <a:prstGeom prst="rect">
            <a:avLst/>
          </a:prstGeom>
          <a:noFill/>
          <a:ln w="9525">
            <a:noFill/>
            <a:miter lim="800000"/>
            <a:headEnd/>
            <a:tailEnd/>
          </a:ln>
        </p:spPr>
        <p:txBody>
          <a:bodyPr wrap="none">
            <a:spAutoFit/>
          </a:bodyPr>
          <a:lstStyle/>
          <a:p>
            <a:r>
              <a:rPr lang="en-US"/>
              <a:t>Slide Credit: 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everest"/>
          <p:cNvPicPr>
            <a:picLocks noGrp="1" noChangeAspect="1" noChangeArrowheads="1"/>
          </p:cNvPicPr>
          <p:nvPr>
            <p:ph idx="4294967295"/>
          </p:nvPr>
        </p:nvPicPr>
        <p:blipFill>
          <a:blip r:embed="rId3" cstate="print"/>
          <a:srcRect/>
          <a:stretch>
            <a:fillRect/>
          </a:stretch>
        </p:blipFill>
        <p:spPr>
          <a:xfrm>
            <a:off x="-838200" y="-474663"/>
            <a:ext cx="11353800" cy="6737350"/>
          </a:xfrm>
          <a:noFill/>
        </p:spPr>
      </p:pic>
      <p:grpSp>
        <p:nvGrpSpPr>
          <p:cNvPr id="2" name="Group 5"/>
          <p:cNvGrpSpPr>
            <a:grpSpLocks/>
          </p:cNvGrpSpPr>
          <p:nvPr/>
        </p:nvGrpSpPr>
        <p:grpSpPr bwMode="auto">
          <a:xfrm>
            <a:off x="4267200" y="515937"/>
            <a:ext cx="76200" cy="762000"/>
            <a:chOff x="3761" y="-22"/>
            <a:chExt cx="105" cy="4037"/>
          </a:xfrm>
        </p:grpSpPr>
        <p:sp>
          <p:nvSpPr>
            <p:cNvPr id="22534"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2535"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2532" name="TextBox 7"/>
          <p:cNvSpPr txBox="1">
            <a:spLocks noChangeArrowheads="1"/>
          </p:cNvSpPr>
          <p:nvPr/>
        </p:nvSpPr>
        <p:spPr bwMode="auto">
          <a:xfrm>
            <a:off x="6705600" y="6459537"/>
            <a:ext cx="2108200" cy="369888"/>
          </a:xfrm>
          <a:prstGeom prst="rect">
            <a:avLst/>
          </a:prstGeom>
          <a:noFill/>
          <a:ln w="9525">
            <a:noFill/>
            <a:miter lim="800000"/>
            <a:headEnd/>
            <a:tailEnd/>
          </a:ln>
        </p:spPr>
        <p:txBody>
          <a:bodyPr wrap="none">
            <a:spAutoFit/>
          </a:bodyPr>
          <a:lstStyle/>
          <a:p>
            <a:r>
              <a:rPr lang="en-US"/>
              <a:t>Slide Credit: Nister</a:t>
            </a:r>
          </a:p>
        </p:txBody>
      </p:sp>
      <p:sp>
        <p:nvSpPr>
          <p:cNvPr id="9" name="Rectangle 8"/>
          <p:cNvSpPr/>
          <p:nvPr/>
        </p:nvSpPr>
        <p:spPr>
          <a:xfrm>
            <a:off x="-152400" y="6154737"/>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Key Ideas</a:t>
            </a:r>
          </a:p>
        </p:txBody>
      </p:sp>
      <p:sp>
        <p:nvSpPr>
          <p:cNvPr id="26627" name="Content Placeholder 2"/>
          <p:cNvSpPr>
            <a:spLocks noGrp="1"/>
          </p:cNvSpPr>
          <p:nvPr>
            <p:ph idx="1"/>
          </p:nvPr>
        </p:nvSpPr>
        <p:spPr/>
        <p:txBody>
          <a:bodyPr/>
          <a:lstStyle/>
          <a:p>
            <a:endParaRPr lang="en-US" smtClean="0"/>
          </a:p>
          <a:p>
            <a:r>
              <a:rPr lang="en-US" smtClean="0"/>
              <a:t>Visual Words</a:t>
            </a:r>
          </a:p>
          <a:p>
            <a:pPr lvl="1"/>
            <a:r>
              <a:rPr lang="en-US" smtClean="0"/>
              <a:t>Cluster descriptors (e.g., K-means)</a:t>
            </a:r>
          </a:p>
          <a:p>
            <a:endParaRPr lang="en-US" smtClean="0"/>
          </a:p>
          <a:p>
            <a:r>
              <a:rPr lang="en-US" smtClean="0"/>
              <a:t>Inverse document file</a:t>
            </a:r>
          </a:p>
          <a:p>
            <a:pPr lvl="1"/>
            <a:r>
              <a:rPr lang="en-US" smtClean="0"/>
              <a:t>Quick lookup of files given keypoints</a:t>
            </a:r>
          </a:p>
          <a:p>
            <a:endParaRPr lang="en-US" smtClean="0"/>
          </a:p>
        </p:txBody>
      </p:sp>
      <p:pic>
        <p:nvPicPr>
          <p:cNvPr id="26628" name="Picture 4"/>
          <p:cNvPicPr>
            <a:picLocks noChangeAspect="1" noChangeArrowheads="1"/>
          </p:cNvPicPr>
          <p:nvPr/>
        </p:nvPicPr>
        <p:blipFill>
          <a:blip r:embed="rId2" cstate="print"/>
          <a:srcRect/>
          <a:stretch>
            <a:fillRect/>
          </a:stretch>
        </p:blipFill>
        <p:spPr bwMode="auto">
          <a:xfrm>
            <a:off x="4267201" y="5018089"/>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2971800" y="46482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4191000" y="60960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1905000" y="6411914"/>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2057400" y="5257801"/>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4114800" y="53340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6781800" y="51054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7315200" y="5867401"/>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6400800" y="5410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6400800" y="59436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8"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5: </a:t>
            </a:r>
            <a:r>
              <a:rPr lang="en-US" dirty="0" smtClean="0"/>
              <a:t>coming up</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pPr marL="0" indent="0">
              <a:buNone/>
            </a:pPr>
            <a:endParaRPr lang="en-US" sz="2400" dirty="0"/>
          </a:p>
          <a:p>
            <a:pPr marL="514350" indent="-514350">
              <a:buFont typeface="+mj-lt"/>
              <a:buAutoNum type="arabicPeriod"/>
            </a:pPr>
            <a:r>
              <a:rPr lang="en-US" sz="2800" dirty="0"/>
              <a:t>Align frames to a central frame </a:t>
            </a:r>
          </a:p>
          <a:p>
            <a:pPr marL="514350" indent="-514350">
              <a:buFont typeface="+mj-lt"/>
              <a:buAutoNum type="arabicPeriod"/>
            </a:pPr>
            <a:endParaRPr lang="en-US" sz="2800" dirty="0"/>
          </a:p>
          <a:p>
            <a:pPr marL="514350" indent="-514350">
              <a:buFont typeface="+mj-lt"/>
              <a:buAutoNum type="arabicPeriod"/>
            </a:pPr>
            <a:r>
              <a:rPr lang="en-US" sz="2800" dirty="0"/>
              <a:t>Identify background pixels on panorama </a:t>
            </a:r>
          </a:p>
          <a:p>
            <a:pPr marL="514350" indent="-514350">
              <a:buFont typeface="+mj-lt"/>
              <a:buAutoNum type="arabicPeriod"/>
            </a:pPr>
            <a:endParaRPr lang="en-US" sz="2800" dirty="0"/>
          </a:p>
          <a:p>
            <a:pPr marL="514350" indent="-514350">
              <a:buFont typeface="+mj-lt"/>
              <a:buAutoNum type="arabicPeriod"/>
            </a:pPr>
            <a:r>
              <a:rPr lang="en-US" sz="2800" dirty="0"/>
              <a:t>Map background pixels back to videos </a:t>
            </a:r>
          </a:p>
          <a:p>
            <a:pPr marL="514350" indent="-514350">
              <a:buFont typeface="+mj-lt"/>
              <a:buAutoNum type="arabicPeriod"/>
            </a:pPr>
            <a:endParaRPr lang="en-US" sz="2800" dirty="0"/>
          </a:p>
          <a:p>
            <a:pPr marL="514350" indent="-514350">
              <a:buFont typeface="+mj-lt"/>
              <a:buAutoNum type="arabicPeriod"/>
            </a:pPr>
            <a:r>
              <a:rPr lang="en-US" sz="2800" dirty="0"/>
              <a:t>Identify and display foreground pixels</a:t>
            </a:r>
          </a:p>
          <a:p>
            <a:pPr marL="514350" indent="-514350">
              <a:buFont typeface="+mj-lt"/>
              <a:buAutoNum type="arabicPeriod"/>
            </a:pPr>
            <a:endParaRPr lang="en-US" sz="2800" dirty="0"/>
          </a:p>
          <a:p>
            <a:pPr marL="0" indent="0">
              <a:buNone/>
            </a:pPr>
            <a:r>
              <a:rPr lang="en-US" sz="2800" dirty="0"/>
              <a:t>Lots of possible extensions for extra credit</a:t>
            </a:r>
          </a:p>
          <a:p>
            <a:pPr marL="514350" indent="-514350">
              <a:buFont typeface="+mj-lt"/>
              <a:buAutoNum type="arabicPeriod"/>
            </a:pPr>
            <a:endParaRPr lang="en-US" sz="2800" dirty="0"/>
          </a:p>
          <a:p>
            <a:endParaRPr lang="en-US" sz="2800" dirty="0"/>
          </a:p>
          <a:p>
            <a:endParaRPr lang="en-US" sz="2800" dirty="0"/>
          </a:p>
        </p:txBody>
      </p:sp>
    </p:spTree>
    <p:extLst>
      <p:ext uri="{BB962C8B-B14F-4D97-AF65-F5344CB8AC3E}">
        <p14:creationId xmlns:p14="http://schemas.microsoft.com/office/powerpoint/2010/main" val="2437811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Recognition with K-tree</a:t>
            </a:r>
          </a:p>
        </p:txBody>
      </p:sp>
      <p:sp>
        <p:nvSpPr>
          <p:cNvPr id="2457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p>
        </p:txBody>
      </p:sp>
      <p:sp>
        <p:nvSpPr>
          <p:cNvPr id="24580" name="TextBox 3"/>
          <p:cNvSpPr txBox="1">
            <a:spLocks noChangeArrowheads="1"/>
          </p:cNvSpPr>
          <p:nvPr/>
        </p:nvSpPr>
        <p:spPr bwMode="auto">
          <a:xfrm>
            <a:off x="2209800" y="6324600"/>
            <a:ext cx="4878388" cy="369888"/>
          </a:xfrm>
          <a:prstGeom prst="rect">
            <a:avLst/>
          </a:prstGeom>
          <a:noFill/>
          <a:ln w="9525">
            <a:noFill/>
            <a:miter lim="800000"/>
            <a:headEnd/>
            <a:tailEnd/>
          </a:ln>
        </p:spPr>
        <p:txBody>
          <a:bodyPr wrap="none">
            <a:spAutoFit/>
          </a:bodyPr>
          <a:lstStyle/>
          <a:p>
            <a:r>
              <a:rPr lang="en-US"/>
              <a:t>Following slides by David Nister (CVPR 2006)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4"/>
          <p:cNvSpPr>
            <a:spLocks noChangeArrowheads="1"/>
          </p:cNvSpPr>
          <p:nvPr/>
        </p:nvSpPr>
        <p:spPr bwMode="auto">
          <a:xfrm>
            <a:off x="5181600" y="1577974"/>
            <a:ext cx="3733800" cy="3124200"/>
          </a:xfrm>
          <a:prstGeom prst="rect">
            <a:avLst/>
          </a:prstGeom>
          <a:noFill/>
          <a:ln w="9525">
            <a:solidFill>
              <a:schemeClr val="tx1"/>
            </a:solidFill>
            <a:miter lim="800000"/>
            <a:headEnd/>
            <a:tailEnd/>
          </a:ln>
        </p:spPr>
        <p:txBody>
          <a:bodyPr wrap="none" anchor="ctr"/>
          <a:lstStyle/>
          <a:p>
            <a:endParaRPr lang="en-US"/>
          </a:p>
        </p:txBody>
      </p:sp>
      <p:pic>
        <p:nvPicPr>
          <p:cNvPr id="12377" name="Picture 89" descr="115_1542"/>
          <p:cNvPicPr>
            <a:picLocks noChangeAspect="1" noChangeArrowheads="1"/>
          </p:cNvPicPr>
          <p:nvPr/>
        </p:nvPicPr>
        <p:blipFill>
          <a:blip r:embed="rId3" cstate="print"/>
          <a:srcRect/>
          <a:stretch>
            <a:fillRect/>
          </a:stretch>
        </p:blipFill>
        <p:spPr bwMode="auto">
          <a:xfrm>
            <a:off x="609600" y="1577975"/>
            <a:ext cx="4191000" cy="3146425"/>
          </a:xfrm>
          <a:prstGeom prst="rect">
            <a:avLst/>
          </a:prstGeom>
          <a:noFill/>
          <a:ln w="9525">
            <a:noFill/>
            <a:miter lim="800000"/>
            <a:headEnd/>
            <a:tailEnd/>
          </a:ln>
        </p:spPr>
      </p:pic>
      <p:grpSp>
        <p:nvGrpSpPr>
          <p:cNvPr id="2" name="Group 240"/>
          <p:cNvGrpSpPr>
            <a:grpSpLocks/>
          </p:cNvGrpSpPr>
          <p:nvPr/>
        </p:nvGrpSpPr>
        <p:grpSpPr bwMode="auto">
          <a:xfrm>
            <a:off x="1276350" y="1912937"/>
            <a:ext cx="3143250" cy="2546350"/>
            <a:chOff x="708" y="499"/>
            <a:chExt cx="1980" cy="1604"/>
          </a:xfrm>
        </p:grpSpPr>
        <p:sp>
          <p:nvSpPr>
            <p:cNvPr id="25663" name="Oval 93"/>
            <p:cNvSpPr>
              <a:spLocks noChangeArrowheads="1"/>
            </p:cNvSpPr>
            <p:nvPr/>
          </p:nvSpPr>
          <p:spPr bwMode="auto">
            <a:xfrm rot="613854">
              <a:off x="1265" y="1805"/>
              <a:ext cx="144" cy="288"/>
            </a:xfrm>
            <a:prstGeom prst="ellipse">
              <a:avLst/>
            </a:prstGeom>
            <a:noFill/>
            <a:ln w="38100">
              <a:solidFill>
                <a:schemeClr val="bg1"/>
              </a:solidFill>
              <a:round/>
              <a:headEnd/>
              <a:tailEnd/>
            </a:ln>
          </p:spPr>
          <p:txBody>
            <a:bodyPr wrap="none" anchor="ctr"/>
            <a:lstStyle/>
            <a:p>
              <a:endParaRPr lang="en-US"/>
            </a:p>
          </p:txBody>
        </p:sp>
        <p:sp>
          <p:nvSpPr>
            <p:cNvPr id="25664" name="Oval 95"/>
            <p:cNvSpPr>
              <a:spLocks noChangeArrowheads="1"/>
            </p:cNvSpPr>
            <p:nvPr/>
          </p:nvSpPr>
          <p:spPr bwMode="auto">
            <a:xfrm>
              <a:off x="864" y="1037"/>
              <a:ext cx="768" cy="528"/>
            </a:xfrm>
            <a:prstGeom prst="ellipse">
              <a:avLst/>
            </a:prstGeom>
            <a:noFill/>
            <a:ln w="38100">
              <a:solidFill>
                <a:schemeClr val="bg1"/>
              </a:solidFill>
              <a:round/>
              <a:headEnd/>
              <a:tailEnd/>
            </a:ln>
          </p:spPr>
          <p:txBody>
            <a:bodyPr wrap="none" anchor="ctr"/>
            <a:lstStyle/>
            <a:p>
              <a:endParaRPr lang="en-US"/>
            </a:p>
          </p:txBody>
        </p:sp>
        <p:sp>
          <p:nvSpPr>
            <p:cNvPr id="25665" name="Oval 96"/>
            <p:cNvSpPr>
              <a:spLocks noChangeArrowheads="1"/>
            </p:cNvSpPr>
            <p:nvPr/>
          </p:nvSpPr>
          <p:spPr bwMode="auto">
            <a:xfrm rot="-1606730">
              <a:off x="2016" y="1701"/>
              <a:ext cx="144" cy="288"/>
            </a:xfrm>
            <a:prstGeom prst="ellipse">
              <a:avLst/>
            </a:prstGeom>
            <a:noFill/>
            <a:ln w="38100">
              <a:solidFill>
                <a:schemeClr val="bg1"/>
              </a:solidFill>
              <a:round/>
              <a:headEnd/>
              <a:tailEnd/>
            </a:ln>
          </p:spPr>
          <p:txBody>
            <a:bodyPr wrap="none" anchor="ctr"/>
            <a:lstStyle/>
            <a:p>
              <a:endParaRPr lang="en-US"/>
            </a:p>
          </p:txBody>
        </p:sp>
        <p:sp>
          <p:nvSpPr>
            <p:cNvPr id="25666" name="Oval 97"/>
            <p:cNvSpPr>
              <a:spLocks noChangeArrowheads="1"/>
            </p:cNvSpPr>
            <p:nvPr/>
          </p:nvSpPr>
          <p:spPr bwMode="auto">
            <a:xfrm>
              <a:off x="1668" y="500"/>
              <a:ext cx="144" cy="288"/>
            </a:xfrm>
            <a:prstGeom prst="ellipse">
              <a:avLst/>
            </a:prstGeom>
            <a:noFill/>
            <a:ln w="38100">
              <a:solidFill>
                <a:schemeClr val="bg1"/>
              </a:solidFill>
              <a:round/>
              <a:headEnd/>
              <a:tailEnd/>
            </a:ln>
          </p:spPr>
          <p:txBody>
            <a:bodyPr wrap="none" anchor="ctr"/>
            <a:lstStyle/>
            <a:p>
              <a:endParaRPr lang="en-US"/>
            </a:p>
          </p:txBody>
        </p:sp>
        <p:sp>
          <p:nvSpPr>
            <p:cNvPr id="25667" name="Oval 98"/>
            <p:cNvSpPr>
              <a:spLocks noChangeArrowheads="1"/>
            </p:cNvSpPr>
            <p:nvPr/>
          </p:nvSpPr>
          <p:spPr bwMode="auto">
            <a:xfrm rot="613854">
              <a:off x="1448" y="1867"/>
              <a:ext cx="184" cy="189"/>
            </a:xfrm>
            <a:prstGeom prst="ellipse">
              <a:avLst/>
            </a:prstGeom>
            <a:noFill/>
            <a:ln w="38100">
              <a:solidFill>
                <a:schemeClr val="bg1"/>
              </a:solidFill>
              <a:round/>
              <a:headEnd/>
              <a:tailEnd/>
            </a:ln>
          </p:spPr>
          <p:txBody>
            <a:bodyPr wrap="none" anchor="ctr"/>
            <a:lstStyle/>
            <a:p>
              <a:endParaRPr lang="en-US"/>
            </a:p>
          </p:txBody>
        </p:sp>
        <p:sp>
          <p:nvSpPr>
            <p:cNvPr id="25668" name="Oval 99"/>
            <p:cNvSpPr>
              <a:spLocks noChangeArrowheads="1"/>
            </p:cNvSpPr>
            <p:nvPr/>
          </p:nvSpPr>
          <p:spPr bwMode="auto">
            <a:xfrm rot="2358062">
              <a:off x="917" y="1644"/>
              <a:ext cx="144" cy="288"/>
            </a:xfrm>
            <a:prstGeom prst="ellipse">
              <a:avLst/>
            </a:prstGeom>
            <a:noFill/>
            <a:ln w="38100">
              <a:solidFill>
                <a:schemeClr val="bg1"/>
              </a:solidFill>
              <a:round/>
              <a:headEnd/>
              <a:tailEnd/>
            </a:ln>
          </p:spPr>
          <p:txBody>
            <a:bodyPr wrap="none" anchor="ctr"/>
            <a:lstStyle/>
            <a:p>
              <a:endParaRPr lang="en-US"/>
            </a:p>
          </p:txBody>
        </p:sp>
        <p:sp>
          <p:nvSpPr>
            <p:cNvPr id="25669" name="Oval 100"/>
            <p:cNvSpPr>
              <a:spLocks noChangeArrowheads="1"/>
            </p:cNvSpPr>
            <p:nvPr/>
          </p:nvSpPr>
          <p:spPr bwMode="auto">
            <a:xfrm flipH="1">
              <a:off x="2385" y="1229"/>
              <a:ext cx="288" cy="144"/>
            </a:xfrm>
            <a:prstGeom prst="ellipse">
              <a:avLst/>
            </a:prstGeom>
            <a:noFill/>
            <a:ln w="38100">
              <a:solidFill>
                <a:schemeClr val="bg1"/>
              </a:solidFill>
              <a:round/>
              <a:headEnd/>
              <a:tailEnd/>
            </a:ln>
          </p:spPr>
          <p:txBody>
            <a:bodyPr wrap="none" anchor="ctr"/>
            <a:lstStyle/>
            <a:p>
              <a:endParaRPr lang="en-US"/>
            </a:p>
          </p:txBody>
        </p:sp>
        <p:sp>
          <p:nvSpPr>
            <p:cNvPr id="25670" name="Oval 101"/>
            <p:cNvSpPr>
              <a:spLocks noChangeArrowheads="1"/>
            </p:cNvSpPr>
            <p:nvPr/>
          </p:nvSpPr>
          <p:spPr bwMode="auto">
            <a:xfrm rot="1176257">
              <a:off x="1152" y="1776"/>
              <a:ext cx="144" cy="288"/>
            </a:xfrm>
            <a:prstGeom prst="ellipse">
              <a:avLst/>
            </a:prstGeom>
            <a:noFill/>
            <a:ln w="38100">
              <a:solidFill>
                <a:schemeClr val="bg1"/>
              </a:solidFill>
              <a:round/>
              <a:headEnd/>
              <a:tailEnd/>
            </a:ln>
          </p:spPr>
          <p:txBody>
            <a:bodyPr wrap="none" anchor="ctr"/>
            <a:lstStyle/>
            <a:p>
              <a:endParaRPr lang="en-US"/>
            </a:p>
          </p:txBody>
        </p:sp>
        <p:sp>
          <p:nvSpPr>
            <p:cNvPr id="25671" name="Oval 102"/>
            <p:cNvSpPr>
              <a:spLocks noChangeArrowheads="1"/>
            </p:cNvSpPr>
            <p:nvPr/>
          </p:nvSpPr>
          <p:spPr bwMode="auto">
            <a:xfrm rot="613854">
              <a:off x="1839" y="499"/>
              <a:ext cx="144" cy="288"/>
            </a:xfrm>
            <a:prstGeom prst="ellipse">
              <a:avLst/>
            </a:prstGeom>
            <a:noFill/>
            <a:ln w="38100">
              <a:solidFill>
                <a:schemeClr val="bg1"/>
              </a:solidFill>
              <a:round/>
              <a:headEnd/>
              <a:tailEnd/>
            </a:ln>
          </p:spPr>
          <p:txBody>
            <a:bodyPr wrap="none" anchor="ctr"/>
            <a:lstStyle/>
            <a:p>
              <a:endParaRPr lang="en-US"/>
            </a:p>
          </p:txBody>
        </p:sp>
        <p:sp>
          <p:nvSpPr>
            <p:cNvPr id="25672" name="Oval 103"/>
            <p:cNvSpPr>
              <a:spLocks noChangeArrowheads="1"/>
            </p:cNvSpPr>
            <p:nvPr/>
          </p:nvSpPr>
          <p:spPr bwMode="auto">
            <a:xfrm>
              <a:off x="1577" y="686"/>
              <a:ext cx="336" cy="1104"/>
            </a:xfrm>
            <a:prstGeom prst="ellipse">
              <a:avLst/>
            </a:prstGeom>
            <a:noFill/>
            <a:ln w="38100">
              <a:solidFill>
                <a:schemeClr val="bg1"/>
              </a:solidFill>
              <a:round/>
              <a:headEnd/>
              <a:tailEnd/>
            </a:ln>
          </p:spPr>
          <p:txBody>
            <a:bodyPr wrap="none" anchor="ctr"/>
            <a:lstStyle/>
            <a:p>
              <a:endParaRPr lang="en-US"/>
            </a:p>
          </p:txBody>
        </p:sp>
        <p:sp>
          <p:nvSpPr>
            <p:cNvPr id="25673" name="Oval 104"/>
            <p:cNvSpPr>
              <a:spLocks noChangeArrowheads="1"/>
            </p:cNvSpPr>
            <p:nvPr/>
          </p:nvSpPr>
          <p:spPr bwMode="auto">
            <a:xfrm rot="-1855333">
              <a:off x="974" y="816"/>
              <a:ext cx="121" cy="234"/>
            </a:xfrm>
            <a:prstGeom prst="ellipse">
              <a:avLst/>
            </a:prstGeom>
            <a:noFill/>
            <a:ln w="38100">
              <a:solidFill>
                <a:schemeClr val="bg1"/>
              </a:solidFill>
              <a:round/>
              <a:headEnd/>
              <a:tailEnd/>
            </a:ln>
          </p:spPr>
          <p:txBody>
            <a:bodyPr wrap="none" anchor="ctr"/>
            <a:lstStyle/>
            <a:p>
              <a:endParaRPr lang="en-US"/>
            </a:p>
          </p:txBody>
        </p:sp>
        <p:sp>
          <p:nvSpPr>
            <p:cNvPr id="25674" name="Oval 223"/>
            <p:cNvSpPr>
              <a:spLocks noChangeArrowheads="1"/>
            </p:cNvSpPr>
            <p:nvPr/>
          </p:nvSpPr>
          <p:spPr bwMode="auto">
            <a:xfrm rot="2771294">
              <a:off x="2309" y="681"/>
              <a:ext cx="144" cy="288"/>
            </a:xfrm>
            <a:prstGeom prst="ellipse">
              <a:avLst/>
            </a:prstGeom>
            <a:noFill/>
            <a:ln w="38100">
              <a:solidFill>
                <a:schemeClr val="bg1"/>
              </a:solidFill>
              <a:round/>
              <a:headEnd/>
              <a:tailEnd/>
            </a:ln>
          </p:spPr>
          <p:txBody>
            <a:bodyPr wrap="none" anchor="ctr"/>
            <a:lstStyle/>
            <a:p>
              <a:endParaRPr lang="en-US"/>
            </a:p>
          </p:txBody>
        </p:sp>
        <p:sp>
          <p:nvSpPr>
            <p:cNvPr id="25675" name="Oval 224"/>
            <p:cNvSpPr>
              <a:spLocks noChangeArrowheads="1"/>
            </p:cNvSpPr>
            <p:nvPr/>
          </p:nvSpPr>
          <p:spPr bwMode="auto">
            <a:xfrm rot="2771294">
              <a:off x="799" y="1504"/>
              <a:ext cx="144" cy="288"/>
            </a:xfrm>
            <a:prstGeom prst="ellipse">
              <a:avLst/>
            </a:prstGeom>
            <a:noFill/>
            <a:ln w="38100">
              <a:solidFill>
                <a:schemeClr val="bg1"/>
              </a:solidFill>
              <a:round/>
              <a:headEnd/>
              <a:tailEnd/>
            </a:ln>
          </p:spPr>
          <p:txBody>
            <a:bodyPr wrap="none" anchor="ctr"/>
            <a:lstStyle/>
            <a:p>
              <a:endParaRPr lang="en-US"/>
            </a:p>
          </p:txBody>
        </p:sp>
        <p:sp>
          <p:nvSpPr>
            <p:cNvPr id="25676"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p:spPr>
          <p:txBody>
            <a:bodyPr wrap="none" anchor="ctr"/>
            <a:lstStyle/>
            <a:p>
              <a:endParaRPr lang="en-US"/>
            </a:p>
          </p:txBody>
        </p:sp>
        <p:sp>
          <p:nvSpPr>
            <p:cNvPr id="25677" name="Oval 226"/>
            <p:cNvSpPr>
              <a:spLocks noChangeArrowheads="1"/>
            </p:cNvSpPr>
            <p:nvPr/>
          </p:nvSpPr>
          <p:spPr bwMode="auto">
            <a:xfrm rot="3765951">
              <a:off x="2405" y="777"/>
              <a:ext cx="144" cy="288"/>
            </a:xfrm>
            <a:prstGeom prst="ellipse">
              <a:avLst/>
            </a:prstGeom>
            <a:noFill/>
            <a:ln w="38100">
              <a:solidFill>
                <a:schemeClr val="bg1"/>
              </a:solidFill>
              <a:round/>
              <a:headEnd/>
              <a:tailEnd/>
            </a:ln>
          </p:spPr>
          <p:txBody>
            <a:bodyPr wrap="none" anchor="ctr"/>
            <a:lstStyle/>
            <a:p>
              <a:endParaRPr lang="en-US"/>
            </a:p>
          </p:txBody>
        </p:sp>
        <p:sp>
          <p:nvSpPr>
            <p:cNvPr id="25678"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p:spPr>
          <p:txBody>
            <a:bodyPr wrap="none" anchor="ctr"/>
            <a:lstStyle/>
            <a:p>
              <a:endParaRPr lang="en-US"/>
            </a:p>
          </p:txBody>
        </p:sp>
        <p:sp>
          <p:nvSpPr>
            <p:cNvPr id="25679" name="Oval 228"/>
            <p:cNvSpPr>
              <a:spLocks noChangeArrowheads="1"/>
            </p:cNvSpPr>
            <p:nvPr/>
          </p:nvSpPr>
          <p:spPr bwMode="auto">
            <a:xfrm rot="1635042">
              <a:off x="1010" y="1715"/>
              <a:ext cx="144" cy="288"/>
            </a:xfrm>
            <a:prstGeom prst="ellipse">
              <a:avLst/>
            </a:prstGeom>
            <a:noFill/>
            <a:ln w="38100">
              <a:solidFill>
                <a:schemeClr val="bg1"/>
              </a:solidFill>
              <a:round/>
              <a:headEnd/>
              <a:tailEnd/>
            </a:ln>
          </p:spPr>
          <p:txBody>
            <a:bodyPr wrap="none" anchor="ctr"/>
            <a:lstStyle/>
            <a:p>
              <a:endParaRPr lang="en-US"/>
            </a:p>
          </p:txBody>
        </p:sp>
        <p:sp>
          <p:nvSpPr>
            <p:cNvPr id="25680" name="Oval 229"/>
            <p:cNvSpPr>
              <a:spLocks noChangeArrowheads="1"/>
            </p:cNvSpPr>
            <p:nvPr/>
          </p:nvSpPr>
          <p:spPr bwMode="auto">
            <a:xfrm rot="-215175">
              <a:off x="1968" y="886"/>
              <a:ext cx="192" cy="658"/>
            </a:xfrm>
            <a:prstGeom prst="ellipse">
              <a:avLst/>
            </a:prstGeom>
            <a:noFill/>
            <a:ln w="38100">
              <a:solidFill>
                <a:schemeClr val="bg1"/>
              </a:solidFill>
              <a:round/>
              <a:headEnd/>
              <a:tailEnd/>
            </a:ln>
          </p:spPr>
          <p:txBody>
            <a:bodyPr wrap="none" anchor="ctr"/>
            <a:lstStyle/>
            <a:p>
              <a:endParaRPr lang="en-US"/>
            </a:p>
          </p:txBody>
        </p:sp>
        <p:sp>
          <p:nvSpPr>
            <p:cNvPr id="25681" name="Oval 230"/>
            <p:cNvSpPr>
              <a:spLocks noChangeArrowheads="1"/>
            </p:cNvSpPr>
            <p:nvPr/>
          </p:nvSpPr>
          <p:spPr bwMode="auto">
            <a:xfrm rot="-1140700">
              <a:off x="1783" y="1777"/>
              <a:ext cx="178" cy="288"/>
            </a:xfrm>
            <a:prstGeom prst="ellipse">
              <a:avLst/>
            </a:prstGeom>
            <a:noFill/>
            <a:ln w="38100">
              <a:solidFill>
                <a:schemeClr val="bg1"/>
              </a:solidFill>
              <a:round/>
              <a:headEnd/>
              <a:tailEnd/>
            </a:ln>
          </p:spPr>
          <p:txBody>
            <a:bodyPr wrap="none" anchor="ctr"/>
            <a:lstStyle/>
            <a:p>
              <a:endParaRPr lang="en-US"/>
            </a:p>
          </p:txBody>
        </p:sp>
        <p:sp>
          <p:nvSpPr>
            <p:cNvPr id="25682" name="Oval 231"/>
            <p:cNvSpPr>
              <a:spLocks noChangeArrowheads="1"/>
            </p:cNvSpPr>
            <p:nvPr/>
          </p:nvSpPr>
          <p:spPr bwMode="auto">
            <a:xfrm rot="-1140700">
              <a:off x="1670" y="1815"/>
              <a:ext cx="178" cy="288"/>
            </a:xfrm>
            <a:prstGeom prst="ellipse">
              <a:avLst/>
            </a:prstGeom>
            <a:noFill/>
            <a:ln w="38100">
              <a:solidFill>
                <a:schemeClr val="bg1"/>
              </a:solidFill>
              <a:round/>
              <a:headEnd/>
              <a:tailEnd/>
            </a:ln>
          </p:spPr>
          <p:txBody>
            <a:bodyPr wrap="none" anchor="ctr"/>
            <a:lstStyle/>
            <a:p>
              <a:endParaRPr lang="en-US"/>
            </a:p>
          </p:txBody>
        </p:sp>
        <p:sp>
          <p:nvSpPr>
            <p:cNvPr id="25683" name="Oval 232"/>
            <p:cNvSpPr>
              <a:spLocks noChangeArrowheads="1"/>
            </p:cNvSpPr>
            <p:nvPr/>
          </p:nvSpPr>
          <p:spPr bwMode="auto">
            <a:xfrm rot="-1140700">
              <a:off x="1246" y="665"/>
              <a:ext cx="138" cy="192"/>
            </a:xfrm>
            <a:prstGeom prst="ellipse">
              <a:avLst/>
            </a:prstGeom>
            <a:noFill/>
            <a:ln w="38100">
              <a:solidFill>
                <a:schemeClr val="bg1"/>
              </a:solidFill>
              <a:round/>
              <a:headEnd/>
              <a:tailEnd/>
            </a:ln>
          </p:spPr>
          <p:txBody>
            <a:bodyPr wrap="none" anchor="ctr"/>
            <a:lstStyle/>
            <a:p>
              <a:endParaRPr lang="en-US"/>
            </a:p>
          </p:txBody>
        </p:sp>
        <p:sp>
          <p:nvSpPr>
            <p:cNvPr id="25684" name="Oval 233"/>
            <p:cNvSpPr>
              <a:spLocks noChangeArrowheads="1"/>
            </p:cNvSpPr>
            <p:nvPr/>
          </p:nvSpPr>
          <p:spPr bwMode="auto">
            <a:xfrm rot="-1140700">
              <a:off x="2031" y="586"/>
              <a:ext cx="192" cy="189"/>
            </a:xfrm>
            <a:prstGeom prst="ellipse">
              <a:avLst/>
            </a:prstGeom>
            <a:noFill/>
            <a:ln w="38100">
              <a:solidFill>
                <a:schemeClr val="bg1"/>
              </a:solidFill>
              <a:round/>
              <a:headEnd/>
              <a:tailEnd/>
            </a:ln>
          </p:spPr>
          <p:txBody>
            <a:bodyPr wrap="none" anchor="ctr"/>
            <a:lstStyle/>
            <a:p>
              <a:endParaRPr lang="en-US"/>
            </a:p>
          </p:txBody>
        </p:sp>
        <p:sp>
          <p:nvSpPr>
            <p:cNvPr id="25685" name="Oval 234"/>
            <p:cNvSpPr>
              <a:spLocks noChangeArrowheads="1"/>
            </p:cNvSpPr>
            <p:nvPr/>
          </p:nvSpPr>
          <p:spPr bwMode="auto">
            <a:xfrm rot="-3299226">
              <a:off x="2352" y="1421"/>
              <a:ext cx="178" cy="288"/>
            </a:xfrm>
            <a:prstGeom prst="ellipse">
              <a:avLst/>
            </a:prstGeom>
            <a:noFill/>
            <a:ln w="38100">
              <a:solidFill>
                <a:schemeClr val="bg1"/>
              </a:solidFill>
              <a:round/>
              <a:headEnd/>
              <a:tailEnd/>
            </a:ln>
          </p:spPr>
          <p:txBody>
            <a:bodyPr wrap="none" anchor="ctr"/>
            <a:lstStyle/>
            <a:p>
              <a:endParaRPr lang="en-US"/>
            </a:p>
          </p:txBody>
        </p:sp>
        <p:sp>
          <p:nvSpPr>
            <p:cNvPr id="25686" name="Oval 236"/>
            <p:cNvSpPr>
              <a:spLocks noChangeArrowheads="1"/>
            </p:cNvSpPr>
            <p:nvPr/>
          </p:nvSpPr>
          <p:spPr bwMode="auto">
            <a:xfrm rot="-3299226">
              <a:off x="2398" y="1315"/>
              <a:ext cx="178" cy="288"/>
            </a:xfrm>
            <a:prstGeom prst="ellipse">
              <a:avLst/>
            </a:prstGeom>
            <a:noFill/>
            <a:ln w="38100">
              <a:solidFill>
                <a:schemeClr val="bg1"/>
              </a:solidFill>
              <a:round/>
              <a:headEnd/>
              <a:tailEnd/>
            </a:ln>
          </p:spPr>
          <p:txBody>
            <a:bodyPr wrap="none" anchor="ctr"/>
            <a:lstStyle/>
            <a:p>
              <a:endParaRPr lang="en-US"/>
            </a:p>
          </p:txBody>
        </p:sp>
        <p:sp>
          <p:nvSpPr>
            <p:cNvPr id="25687" name="Oval 237"/>
            <p:cNvSpPr>
              <a:spLocks noChangeArrowheads="1"/>
            </p:cNvSpPr>
            <p:nvPr/>
          </p:nvSpPr>
          <p:spPr bwMode="auto">
            <a:xfrm flipH="1">
              <a:off x="2400" y="1028"/>
              <a:ext cx="288" cy="186"/>
            </a:xfrm>
            <a:prstGeom prst="ellipse">
              <a:avLst/>
            </a:prstGeom>
            <a:noFill/>
            <a:ln w="38100">
              <a:solidFill>
                <a:schemeClr val="bg1"/>
              </a:solidFill>
              <a:round/>
              <a:headEnd/>
              <a:tailEnd/>
            </a:ln>
          </p:spPr>
          <p:txBody>
            <a:bodyPr wrap="none" anchor="ctr"/>
            <a:lstStyle/>
            <a:p>
              <a:endParaRPr lang="en-US"/>
            </a:p>
          </p:txBody>
        </p:sp>
        <p:sp>
          <p:nvSpPr>
            <p:cNvPr id="25688" name="Oval 238"/>
            <p:cNvSpPr>
              <a:spLocks noChangeArrowheads="1"/>
            </p:cNvSpPr>
            <p:nvPr/>
          </p:nvSpPr>
          <p:spPr bwMode="auto">
            <a:xfrm flipH="1">
              <a:off x="708" y="1348"/>
              <a:ext cx="187" cy="188"/>
            </a:xfrm>
            <a:prstGeom prst="ellipse">
              <a:avLst/>
            </a:prstGeom>
            <a:noFill/>
            <a:ln w="38100">
              <a:solidFill>
                <a:schemeClr val="bg1"/>
              </a:solidFill>
              <a:round/>
              <a:headEnd/>
              <a:tailEnd/>
            </a:ln>
          </p:spPr>
          <p:txBody>
            <a:bodyPr wrap="none" anchor="ctr"/>
            <a:lstStyle/>
            <a:p>
              <a:endParaRPr lang="en-US"/>
            </a:p>
          </p:txBody>
        </p:sp>
        <p:sp>
          <p:nvSpPr>
            <p:cNvPr id="25689" name="Oval 239"/>
            <p:cNvSpPr>
              <a:spLocks noChangeArrowheads="1"/>
            </p:cNvSpPr>
            <p:nvPr/>
          </p:nvSpPr>
          <p:spPr bwMode="auto">
            <a:xfrm rot="613854">
              <a:off x="1465" y="581"/>
              <a:ext cx="184" cy="189"/>
            </a:xfrm>
            <a:prstGeom prst="ellipse">
              <a:avLst/>
            </a:prstGeom>
            <a:noFill/>
            <a:ln w="38100">
              <a:solidFill>
                <a:schemeClr val="bg1"/>
              </a:solidFill>
              <a:round/>
              <a:headEnd/>
              <a:tailEnd/>
            </a:ln>
          </p:spPr>
          <p:txBody>
            <a:bodyPr wrap="none" anchor="ctr"/>
            <a:lstStyle/>
            <a:p>
              <a:endParaRPr lang="en-US"/>
            </a:p>
          </p:txBody>
        </p:sp>
      </p:grpSp>
      <p:grpSp>
        <p:nvGrpSpPr>
          <p:cNvPr id="3" name="Group 273"/>
          <p:cNvGrpSpPr>
            <a:grpSpLocks/>
          </p:cNvGrpSpPr>
          <p:nvPr/>
        </p:nvGrpSpPr>
        <p:grpSpPr bwMode="auto">
          <a:xfrm>
            <a:off x="5715000" y="1958975"/>
            <a:ext cx="3011488" cy="2671763"/>
            <a:chOff x="3504" y="525"/>
            <a:chExt cx="1897" cy="1683"/>
          </a:xfrm>
        </p:grpSpPr>
        <p:sp>
          <p:nvSpPr>
            <p:cNvPr id="25634"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5"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6"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7"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8"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9"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0"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1"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2"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3"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4"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5"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6"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7"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8"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9"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0"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1"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2"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3"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4"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5"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6"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7"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8"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9"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0"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1"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2"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75"/>
          <p:cNvGrpSpPr>
            <a:grpSpLocks/>
          </p:cNvGrpSpPr>
          <p:nvPr/>
        </p:nvGrpSpPr>
        <p:grpSpPr bwMode="auto">
          <a:xfrm>
            <a:off x="1371600" y="1970088"/>
            <a:ext cx="7304088" cy="2655887"/>
            <a:chOff x="768" y="535"/>
            <a:chExt cx="4601" cy="1673"/>
          </a:xfrm>
        </p:grpSpPr>
        <p:sp>
          <p:nvSpPr>
            <p:cNvPr id="25607"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endParaRPr lang="en-US"/>
            </a:p>
          </p:txBody>
        </p:sp>
        <p:sp>
          <p:nvSpPr>
            <p:cNvPr id="25608"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endParaRPr lang="en-US"/>
            </a:p>
          </p:txBody>
        </p:sp>
        <p:sp>
          <p:nvSpPr>
            <p:cNvPr id="25609"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endParaRPr lang="en-US"/>
            </a:p>
          </p:txBody>
        </p:sp>
        <p:sp>
          <p:nvSpPr>
            <p:cNvPr id="25610"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endParaRPr lang="en-US"/>
            </a:p>
          </p:txBody>
        </p:sp>
        <p:sp>
          <p:nvSpPr>
            <p:cNvPr id="25611"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endParaRPr lang="en-US"/>
            </a:p>
          </p:txBody>
        </p:sp>
        <p:sp>
          <p:nvSpPr>
            <p:cNvPr id="25612"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endParaRPr lang="en-US"/>
            </a:p>
          </p:txBody>
        </p:sp>
        <p:sp>
          <p:nvSpPr>
            <p:cNvPr id="25613"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endParaRPr lang="en-US"/>
            </a:p>
          </p:txBody>
        </p:sp>
        <p:sp>
          <p:nvSpPr>
            <p:cNvPr id="25614"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endParaRPr lang="en-US"/>
            </a:p>
          </p:txBody>
        </p:sp>
        <p:sp>
          <p:nvSpPr>
            <p:cNvPr id="25615"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endParaRPr lang="en-US"/>
            </a:p>
          </p:txBody>
        </p:sp>
        <p:sp>
          <p:nvSpPr>
            <p:cNvPr id="25616"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endParaRPr lang="en-US"/>
            </a:p>
          </p:txBody>
        </p:sp>
        <p:sp>
          <p:nvSpPr>
            <p:cNvPr id="25617"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endParaRPr lang="en-US"/>
            </a:p>
          </p:txBody>
        </p:sp>
        <p:sp>
          <p:nvSpPr>
            <p:cNvPr id="25618"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endParaRPr lang="en-US"/>
            </a:p>
          </p:txBody>
        </p:sp>
        <p:sp>
          <p:nvSpPr>
            <p:cNvPr id="25619"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endParaRPr lang="en-US"/>
            </a:p>
          </p:txBody>
        </p:sp>
        <p:sp>
          <p:nvSpPr>
            <p:cNvPr id="25620"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endParaRPr lang="en-US"/>
            </a:p>
          </p:txBody>
        </p:sp>
        <p:sp>
          <p:nvSpPr>
            <p:cNvPr id="25621"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endParaRPr lang="en-US"/>
            </a:p>
          </p:txBody>
        </p:sp>
        <p:sp>
          <p:nvSpPr>
            <p:cNvPr id="25622"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endParaRPr lang="en-US"/>
            </a:p>
          </p:txBody>
        </p:sp>
        <p:sp>
          <p:nvSpPr>
            <p:cNvPr id="25623"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endParaRPr lang="en-US"/>
            </a:p>
          </p:txBody>
        </p:sp>
        <p:sp>
          <p:nvSpPr>
            <p:cNvPr id="25624"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endParaRPr lang="en-US"/>
            </a:p>
          </p:txBody>
        </p:sp>
        <p:sp>
          <p:nvSpPr>
            <p:cNvPr id="25625"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endParaRPr lang="en-US"/>
            </a:p>
          </p:txBody>
        </p:sp>
        <p:sp>
          <p:nvSpPr>
            <p:cNvPr id="25626"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endParaRPr lang="en-US"/>
            </a:p>
          </p:txBody>
        </p:sp>
        <p:sp>
          <p:nvSpPr>
            <p:cNvPr id="25627"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endParaRPr lang="en-US"/>
            </a:p>
          </p:txBody>
        </p:sp>
        <p:sp>
          <p:nvSpPr>
            <p:cNvPr id="25628"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endParaRPr lang="en-US"/>
            </a:p>
          </p:txBody>
        </p:sp>
        <p:sp>
          <p:nvSpPr>
            <p:cNvPr id="25629"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endParaRPr lang="en-US"/>
            </a:p>
          </p:txBody>
        </p:sp>
        <p:sp>
          <p:nvSpPr>
            <p:cNvPr id="25630"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endParaRPr lang="en-US"/>
            </a:p>
          </p:txBody>
        </p:sp>
        <p:sp>
          <p:nvSpPr>
            <p:cNvPr id="25631"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endParaRPr lang="en-US"/>
            </a:p>
          </p:txBody>
        </p:sp>
        <p:sp>
          <p:nvSpPr>
            <p:cNvPr id="25632"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endParaRPr lang="en-US"/>
            </a:p>
          </p:txBody>
        </p:sp>
        <p:sp>
          <p:nvSpPr>
            <p:cNvPr id="25633"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500"/>
                            </p:stCondLst>
                            <p:childTnLst>
                              <p:par>
                                <p:cTn id="23" presetID="54" presetClass="exit" presetSubtype="0" decel="100000" fill="hold" nodeType="afterEffect">
                                  <p:stCondLst>
                                    <p:cond delay="0"/>
                                  </p:stCondLst>
                                  <p:childTnLst>
                                    <p:anim calcmode="lin" valueType="num">
                                      <p:cBhvr>
                                        <p:cTn id="24" dur="500"/>
                                        <p:tgtEl>
                                          <p:spTgt spid="12377"/>
                                        </p:tgtEl>
                                        <p:attrNameLst>
                                          <p:attrName>ppt_w</p:attrName>
                                        </p:attrNameLst>
                                      </p:cBhvr>
                                      <p:tavLst>
                                        <p:tav tm="0">
                                          <p:val>
                                            <p:strVal val="ppt_w"/>
                                          </p:val>
                                        </p:tav>
                                        <p:tav tm="100000">
                                          <p:val>
                                            <p:strVal val="ppt_w*0.05"/>
                                          </p:val>
                                        </p:tav>
                                      </p:tavLst>
                                    </p:anim>
                                    <p:anim calcmode="lin" valueType="num">
                                      <p:cBhvr>
                                        <p:cTn id="25" dur="500"/>
                                        <p:tgtEl>
                                          <p:spTgt spid="12377"/>
                                        </p:tgtEl>
                                        <p:attrNameLst>
                                          <p:attrName>ppt_h</p:attrName>
                                        </p:attrNameLst>
                                      </p:cBhvr>
                                      <p:tavLst>
                                        <p:tav tm="0">
                                          <p:val>
                                            <p:strVal val="ppt_h"/>
                                          </p:val>
                                        </p:tav>
                                        <p:tav tm="100000">
                                          <p:val>
                                            <p:strVal val="ppt_h"/>
                                          </p:val>
                                        </p:tav>
                                      </p:tavLst>
                                    </p:anim>
                                    <p:anim calcmode="lin" valueType="num">
                                      <p:cBhvr>
                                        <p:cTn id="26" dur="500"/>
                                        <p:tgtEl>
                                          <p:spTgt spid="12377"/>
                                        </p:tgtEl>
                                        <p:attrNameLst>
                                          <p:attrName>ppt_x</p:attrName>
                                        </p:attrNameLst>
                                      </p:cBhvr>
                                      <p:tavLst>
                                        <p:tav tm="0">
                                          <p:val>
                                            <p:strVal val="ppt_x"/>
                                          </p:val>
                                        </p:tav>
                                        <p:tav tm="100000">
                                          <p:val>
                                            <p:strVal val="ppt_x-.2"/>
                                          </p:val>
                                        </p:tav>
                                      </p:tavLst>
                                    </p:anim>
                                    <p:anim calcmode="lin" valueType="num">
                                      <p:cBhvr>
                                        <p:cTn id="27" dur="500"/>
                                        <p:tgtEl>
                                          <p:spTgt spid="12377"/>
                                        </p:tgtEl>
                                        <p:attrNameLst>
                                          <p:attrName>ppt_y</p:attrName>
                                        </p:attrNameLst>
                                      </p:cBhvr>
                                      <p:tavLst>
                                        <p:tav tm="0">
                                          <p:val>
                                            <p:strVal val="ppt_y"/>
                                          </p:val>
                                        </p:tav>
                                        <p:tav tm="100000">
                                          <p:val>
                                            <p:strVal val="ppt_y"/>
                                          </p:val>
                                        </p:tav>
                                      </p:tavLst>
                                    </p:anim>
                                    <p:animEffect transition="out" filter="fade">
                                      <p:cBhvr>
                                        <p:cTn id="28" dur="500"/>
                                        <p:tgtEl>
                                          <p:spTgt spid="12377"/>
                                        </p:tgtEl>
                                      </p:cBhvr>
                                    </p:animEffect>
                                    <p:set>
                                      <p:cBhvr>
                                        <p:cTn id="29" dur="1" fill="hold">
                                          <p:stCondLst>
                                            <p:cond delay="499"/>
                                          </p:stCondLst>
                                        </p:cTn>
                                        <p:tgtEl>
                                          <p:spTgt spid="12377"/>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cstate="print"/>
          <a:srcRect/>
          <a:stretch>
            <a:fillRect/>
          </a:stretch>
        </p:blipFill>
        <p:spPr bwMode="auto">
          <a:xfrm>
            <a:off x="614362" y="1600200"/>
            <a:ext cx="4191000" cy="3146425"/>
          </a:xfrm>
          <a:prstGeom prst="rect">
            <a:avLst/>
          </a:prstGeom>
          <a:noFill/>
          <a:ln w="9525">
            <a:noFill/>
            <a:miter lim="800000"/>
            <a:headEnd/>
            <a:tailEnd/>
          </a:ln>
        </p:spPr>
      </p:pic>
      <p:sp>
        <p:nvSpPr>
          <p:cNvPr id="26627" name="Rectangle 8"/>
          <p:cNvSpPr>
            <a:spLocks noChangeArrowheads="1"/>
          </p:cNvSpPr>
          <p:nvPr/>
        </p:nvSpPr>
        <p:spPr bwMode="auto">
          <a:xfrm>
            <a:off x="5186362" y="1600199"/>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0"/>
          <p:cNvGrpSpPr>
            <a:grpSpLocks/>
          </p:cNvGrpSpPr>
          <p:nvPr/>
        </p:nvGrpSpPr>
        <p:grpSpPr bwMode="auto">
          <a:xfrm>
            <a:off x="5792788" y="1939924"/>
            <a:ext cx="2322513" cy="2560638"/>
            <a:chOff x="3550" y="502"/>
            <a:chExt cx="1463" cy="1613"/>
          </a:xfrm>
        </p:grpSpPr>
        <p:sp>
          <p:nvSpPr>
            <p:cNvPr id="26685"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6"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7"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8"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9"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0"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1"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2"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3"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4"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5"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6"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7"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8"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9"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44"/>
          <p:cNvGrpSpPr>
            <a:grpSpLocks/>
          </p:cNvGrpSpPr>
          <p:nvPr/>
        </p:nvGrpSpPr>
        <p:grpSpPr bwMode="auto">
          <a:xfrm>
            <a:off x="1084263" y="1446212"/>
            <a:ext cx="3286125" cy="3281362"/>
            <a:chOff x="584" y="191"/>
            <a:chExt cx="2070" cy="2067"/>
          </a:xfrm>
        </p:grpSpPr>
        <p:sp>
          <p:nvSpPr>
            <p:cNvPr id="26673" name="Oval 13"/>
            <p:cNvSpPr>
              <a:spLocks noChangeArrowheads="1"/>
            </p:cNvSpPr>
            <p:nvPr/>
          </p:nvSpPr>
          <p:spPr bwMode="auto">
            <a:xfrm>
              <a:off x="1503" y="314"/>
              <a:ext cx="348" cy="556"/>
            </a:xfrm>
            <a:prstGeom prst="ellipse">
              <a:avLst/>
            </a:prstGeom>
            <a:noFill/>
            <a:ln w="38100">
              <a:solidFill>
                <a:schemeClr val="bg1"/>
              </a:solidFill>
              <a:round/>
              <a:headEnd/>
              <a:tailEnd/>
            </a:ln>
          </p:spPr>
          <p:txBody>
            <a:bodyPr wrap="none" anchor="ctr"/>
            <a:lstStyle/>
            <a:p>
              <a:endParaRPr lang="en-US"/>
            </a:p>
          </p:txBody>
        </p:sp>
        <p:sp>
          <p:nvSpPr>
            <p:cNvPr id="26674"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p:spPr>
          <p:txBody>
            <a:bodyPr wrap="none" anchor="ctr"/>
            <a:lstStyle/>
            <a:p>
              <a:endParaRPr lang="en-US"/>
            </a:p>
          </p:txBody>
        </p:sp>
        <p:sp>
          <p:nvSpPr>
            <p:cNvPr id="26675" name="Oval 18"/>
            <p:cNvSpPr>
              <a:spLocks noChangeArrowheads="1"/>
            </p:cNvSpPr>
            <p:nvPr/>
          </p:nvSpPr>
          <p:spPr bwMode="auto">
            <a:xfrm rot="613854">
              <a:off x="1952" y="868"/>
              <a:ext cx="281" cy="461"/>
            </a:xfrm>
            <a:prstGeom prst="ellipse">
              <a:avLst/>
            </a:prstGeom>
            <a:noFill/>
            <a:ln w="38100">
              <a:solidFill>
                <a:schemeClr val="bg1"/>
              </a:solidFill>
              <a:round/>
              <a:headEnd/>
              <a:tailEnd/>
            </a:ln>
          </p:spPr>
          <p:txBody>
            <a:bodyPr wrap="none" anchor="ctr"/>
            <a:lstStyle/>
            <a:p>
              <a:endParaRPr lang="en-US"/>
            </a:p>
          </p:txBody>
        </p:sp>
        <p:sp>
          <p:nvSpPr>
            <p:cNvPr id="26676" name="Oval 134"/>
            <p:cNvSpPr>
              <a:spLocks noChangeArrowheads="1"/>
            </p:cNvSpPr>
            <p:nvPr/>
          </p:nvSpPr>
          <p:spPr bwMode="auto">
            <a:xfrm rot="613854">
              <a:off x="1536" y="1440"/>
              <a:ext cx="336" cy="818"/>
            </a:xfrm>
            <a:prstGeom prst="ellipse">
              <a:avLst/>
            </a:prstGeom>
            <a:noFill/>
            <a:ln w="38100">
              <a:solidFill>
                <a:schemeClr val="bg1"/>
              </a:solidFill>
              <a:round/>
              <a:headEnd/>
              <a:tailEnd/>
            </a:ln>
          </p:spPr>
          <p:txBody>
            <a:bodyPr wrap="none" anchor="ctr"/>
            <a:lstStyle/>
            <a:p>
              <a:endParaRPr lang="en-US"/>
            </a:p>
          </p:txBody>
        </p:sp>
        <p:sp>
          <p:nvSpPr>
            <p:cNvPr id="26677" name="Oval 135"/>
            <p:cNvSpPr>
              <a:spLocks noChangeArrowheads="1"/>
            </p:cNvSpPr>
            <p:nvPr/>
          </p:nvSpPr>
          <p:spPr bwMode="auto">
            <a:xfrm>
              <a:off x="1056" y="912"/>
              <a:ext cx="528" cy="960"/>
            </a:xfrm>
            <a:prstGeom prst="ellipse">
              <a:avLst/>
            </a:prstGeom>
            <a:noFill/>
            <a:ln w="38100">
              <a:solidFill>
                <a:schemeClr val="bg1"/>
              </a:solidFill>
              <a:round/>
              <a:headEnd/>
              <a:tailEnd/>
            </a:ln>
          </p:spPr>
          <p:txBody>
            <a:bodyPr wrap="none" anchor="ctr"/>
            <a:lstStyle/>
            <a:p>
              <a:endParaRPr lang="en-US"/>
            </a:p>
          </p:txBody>
        </p:sp>
        <p:sp>
          <p:nvSpPr>
            <p:cNvPr id="26678" name="Oval 137"/>
            <p:cNvSpPr>
              <a:spLocks noChangeArrowheads="1"/>
            </p:cNvSpPr>
            <p:nvPr/>
          </p:nvSpPr>
          <p:spPr bwMode="auto">
            <a:xfrm rot="613854">
              <a:off x="1584" y="720"/>
              <a:ext cx="528" cy="288"/>
            </a:xfrm>
            <a:prstGeom prst="ellipse">
              <a:avLst/>
            </a:prstGeom>
            <a:noFill/>
            <a:ln w="38100">
              <a:solidFill>
                <a:schemeClr val="bg1"/>
              </a:solidFill>
              <a:round/>
              <a:headEnd/>
              <a:tailEnd/>
            </a:ln>
          </p:spPr>
          <p:txBody>
            <a:bodyPr wrap="none" anchor="ctr"/>
            <a:lstStyle/>
            <a:p>
              <a:endParaRPr lang="en-US"/>
            </a:p>
          </p:txBody>
        </p:sp>
        <p:sp>
          <p:nvSpPr>
            <p:cNvPr id="26679" name="Oval 138"/>
            <p:cNvSpPr>
              <a:spLocks noChangeArrowheads="1"/>
            </p:cNvSpPr>
            <p:nvPr/>
          </p:nvSpPr>
          <p:spPr bwMode="auto">
            <a:xfrm rot="-1205321">
              <a:off x="584" y="958"/>
              <a:ext cx="816" cy="480"/>
            </a:xfrm>
            <a:prstGeom prst="ellipse">
              <a:avLst/>
            </a:prstGeom>
            <a:noFill/>
            <a:ln w="38100">
              <a:solidFill>
                <a:schemeClr val="bg1"/>
              </a:solidFill>
              <a:round/>
              <a:headEnd/>
              <a:tailEnd/>
            </a:ln>
          </p:spPr>
          <p:txBody>
            <a:bodyPr wrap="none" anchor="ctr"/>
            <a:lstStyle/>
            <a:p>
              <a:endParaRPr lang="en-US"/>
            </a:p>
          </p:txBody>
        </p:sp>
        <p:sp>
          <p:nvSpPr>
            <p:cNvPr id="26680" name="Oval 139"/>
            <p:cNvSpPr>
              <a:spLocks noChangeArrowheads="1"/>
            </p:cNvSpPr>
            <p:nvPr/>
          </p:nvSpPr>
          <p:spPr bwMode="auto">
            <a:xfrm rot="737102">
              <a:off x="713" y="826"/>
              <a:ext cx="672" cy="336"/>
            </a:xfrm>
            <a:prstGeom prst="ellipse">
              <a:avLst/>
            </a:prstGeom>
            <a:noFill/>
            <a:ln w="38100">
              <a:solidFill>
                <a:schemeClr val="bg1"/>
              </a:solidFill>
              <a:round/>
              <a:headEnd/>
              <a:tailEnd/>
            </a:ln>
          </p:spPr>
          <p:txBody>
            <a:bodyPr wrap="none" anchor="ctr"/>
            <a:lstStyle/>
            <a:p>
              <a:endParaRPr lang="en-US"/>
            </a:p>
          </p:txBody>
        </p:sp>
        <p:sp>
          <p:nvSpPr>
            <p:cNvPr id="26681" name="Oval 140"/>
            <p:cNvSpPr>
              <a:spLocks noChangeArrowheads="1"/>
            </p:cNvSpPr>
            <p:nvPr/>
          </p:nvSpPr>
          <p:spPr bwMode="auto">
            <a:xfrm rot="737102">
              <a:off x="912" y="413"/>
              <a:ext cx="672" cy="336"/>
            </a:xfrm>
            <a:prstGeom prst="ellipse">
              <a:avLst/>
            </a:prstGeom>
            <a:noFill/>
            <a:ln w="38100">
              <a:solidFill>
                <a:schemeClr val="bg1"/>
              </a:solidFill>
              <a:round/>
              <a:headEnd/>
              <a:tailEnd/>
            </a:ln>
          </p:spPr>
          <p:txBody>
            <a:bodyPr wrap="none" anchor="ctr"/>
            <a:lstStyle/>
            <a:p>
              <a:endParaRPr lang="en-US"/>
            </a:p>
          </p:txBody>
        </p:sp>
        <p:sp>
          <p:nvSpPr>
            <p:cNvPr id="26682"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p:spPr>
          <p:txBody>
            <a:bodyPr wrap="none" anchor="ctr"/>
            <a:lstStyle/>
            <a:p>
              <a:endParaRPr lang="en-US"/>
            </a:p>
          </p:txBody>
        </p:sp>
        <p:sp>
          <p:nvSpPr>
            <p:cNvPr id="26683" name="Oval 142"/>
            <p:cNvSpPr>
              <a:spLocks noChangeArrowheads="1"/>
            </p:cNvSpPr>
            <p:nvPr/>
          </p:nvSpPr>
          <p:spPr bwMode="auto">
            <a:xfrm rot="737102">
              <a:off x="1525" y="1102"/>
              <a:ext cx="384" cy="432"/>
            </a:xfrm>
            <a:prstGeom prst="ellipse">
              <a:avLst/>
            </a:prstGeom>
            <a:noFill/>
            <a:ln w="38100">
              <a:solidFill>
                <a:schemeClr val="bg1"/>
              </a:solidFill>
              <a:round/>
              <a:headEnd/>
              <a:tailEnd/>
            </a:ln>
          </p:spPr>
          <p:txBody>
            <a:bodyPr wrap="none" anchor="ctr"/>
            <a:lstStyle/>
            <a:p>
              <a:endParaRPr lang="en-US"/>
            </a:p>
          </p:txBody>
        </p:sp>
        <p:sp>
          <p:nvSpPr>
            <p:cNvPr id="26684" name="Oval 143"/>
            <p:cNvSpPr>
              <a:spLocks noChangeArrowheads="1"/>
            </p:cNvSpPr>
            <p:nvPr/>
          </p:nvSpPr>
          <p:spPr bwMode="auto">
            <a:xfrm rot="737102">
              <a:off x="1727" y="191"/>
              <a:ext cx="432" cy="623"/>
            </a:xfrm>
            <a:prstGeom prst="ellipse">
              <a:avLst/>
            </a:prstGeom>
            <a:noFill/>
            <a:ln w="38100">
              <a:solidFill>
                <a:schemeClr val="bg1"/>
              </a:solidFill>
              <a:round/>
              <a:headEnd/>
              <a:tailEnd/>
            </a:ln>
          </p:spPr>
          <p:txBody>
            <a:bodyPr wrap="none" anchor="ctr"/>
            <a:lstStyle/>
            <a:p>
              <a:endParaRPr lang="en-US"/>
            </a:p>
          </p:txBody>
        </p:sp>
      </p:grpSp>
      <p:grpSp>
        <p:nvGrpSpPr>
          <p:cNvPr id="4" name="Group 161"/>
          <p:cNvGrpSpPr>
            <a:grpSpLocks/>
          </p:cNvGrpSpPr>
          <p:nvPr/>
        </p:nvGrpSpPr>
        <p:grpSpPr bwMode="auto">
          <a:xfrm>
            <a:off x="1757362" y="1973263"/>
            <a:ext cx="6318250" cy="2498725"/>
            <a:chOff x="1008" y="523"/>
            <a:chExt cx="3980" cy="1574"/>
          </a:xfrm>
        </p:grpSpPr>
        <p:sp>
          <p:nvSpPr>
            <p:cNvPr id="26661"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endParaRPr lang="en-US"/>
            </a:p>
          </p:txBody>
        </p:sp>
        <p:sp>
          <p:nvSpPr>
            <p:cNvPr id="26662"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endParaRPr lang="en-US"/>
            </a:p>
          </p:txBody>
        </p:sp>
        <p:sp>
          <p:nvSpPr>
            <p:cNvPr id="26663"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endParaRPr lang="en-US"/>
            </a:p>
          </p:txBody>
        </p:sp>
        <p:sp>
          <p:nvSpPr>
            <p:cNvPr id="26664"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endParaRPr lang="en-US"/>
            </a:p>
          </p:txBody>
        </p:sp>
        <p:sp>
          <p:nvSpPr>
            <p:cNvPr id="26665"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endParaRPr lang="en-US"/>
            </a:p>
          </p:txBody>
        </p:sp>
        <p:sp>
          <p:nvSpPr>
            <p:cNvPr id="26666"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endParaRPr lang="en-US"/>
            </a:p>
          </p:txBody>
        </p:sp>
        <p:sp>
          <p:nvSpPr>
            <p:cNvPr id="26667"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endParaRPr lang="en-US"/>
            </a:p>
          </p:txBody>
        </p:sp>
        <p:sp>
          <p:nvSpPr>
            <p:cNvPr id="26668"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endParaRPr lang="en-US"/>
            </a:p>
          </p:txBody>
        </p:sp>
        <p:sp>
          <p:nvSpPr>
            <p:cNvPr id="26669"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endParaRPr lang="en-US"/>
            </a:p>
          </p:txBody>
        </p:sp>
        <p:sp>
          <p:nvSpPr>
            <p:cNvPr id="26670"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endParaRPr lang="en-US"/>
            </a:p>
          </p:txBody>
        </p:sp>
        <p:sp>
          <p:nvSpPr>
            <p:cNvPr id="26671"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endParaRPr lang="en-US"/>
            </a:p>
          </p:txBody>
        </p:sp>
        <p:sp>
          <p:nvSpPr>
            <p:cNvPr id="26672"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endParaRPr lang="en-US"/>
            </a:p>
          </p:txBody>
        </p:sp>
      </p:grpSp>
      <p:grpSp>
        <p:nvGrpSpPr>
          <p:cNvPr id="5" name="Group 162"/>
          <p:cNvGrpSpPr>
            <a:grpSpLocks/>
          </p:cNvGrpSpPr>
          <p:nvPr/>
        </p:nvGrpSpPr>
        <p:grpSpPr bwMode="auto">
          <a:xfrm>
            <a:off x="5719762" y="1981200"/>
            <a:ext cx="3011488" cy="2671763"/>
            <a:chOff x="3504" y="525"/>
            <a:chExt cx="1897" cy="1683"/>
          </a:xfrm>
        </p:grpSpPr>
        <p:sp>
          <p:nvSpPr>
            <p:cNvPr id="26632"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3"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4"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5"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6"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7"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8"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9"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0"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1"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2"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3"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4"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5"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6"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7"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8"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9"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0"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5"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6"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7"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8"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9"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60"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cstate="print"/>
          <a:srcRect/>
          <a:stretch>
            <a:fillRect/>
          </a:stretch>
        </p:blipFill>
        <p:spPr bwMode="auto">
          <a:xfrm>
            <a:off x="609600" y="1585913"/>
            <a:ext cx="4191000" cy="3148012"/>
          </a:xfrm>
          <a:prstGeom prst="rect">
            <a:avLst/>
          </a:prstGeom>
          <a:noFill/>
          <a:ln w="9525">
            <a:noFill/>
            <a:miter lim="800000"/>
            <a:headEnd/>
            <a:tailEnd/>
          </a:ln>
        </p:spPr>
      </p:pic>
      <p:sp>
        <p:nvSpPr>
          <p:cNvPr id="27651" name="Rectangle 8"/>
          <p:cNvSpPr>
            <a:spLocks noChangeArrowheads="1"/>
          </p:cNvSpPr>
          <p:nvPr/>
        </p:nvSpPr>
        <p:spPr bwMode="auto">
          <a:xfrm>
            <a:off x="5181600" y="1585913"/>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205"/>
          <p:cNvGrpSpPr>
            <a:grpSpLocks/>
          </p:cNvGrpSpPr>
          <p:nvPr/>
        </p:nvGrpSpPr>
        <p:grpSpPr bwMode="auto">
          <a:xfrm>
            <a:off x="407989" y="1447800"/>
            <a:ext cx="4543425" cy="3098800"/>
            <a:chOff x="161" y="201"/>
            <a:chExt cx="2862" cy="1952"/>
          </a:xfrm>
        </p:grpSpPr>
        <p:sp>
          <p:nvSpPr>
            <p:cNvPr id="27720" name="Oval 137"/>
            <p:cNvSpPr>
              <a:spLocks noChangeArrowheads="1"/>
            </p:cNvSpPr>
            <p:nvPr/>
          </p:nvSpPr>
          <p:spPr bwMode="auto">
            <a:xfrm rot="613854">
              <a:off x="2242" y="1035"/>
              <a:ext cx="336" cy="288"/>
            </a:xfrm>
            <a:prstGeom prst="ellipse">
              <a:avLst/>
            </a:prstGeom>
            <a:noFill/>
            <a:ln w="38100">
              <a:solidFill>
                <a:schemeClr val="bg1"/>
              </a:solidFill>
              <a:round/>
              <a:headEnd/>
              <a:tailEnd/>
            </a:ln>
          </p:spPr>
          <p:txBody>
            <a:bodyPr wrap="none" anchor="ctr"/>
            <a:lstStyle/>
            <a:p>
              <a:endParaRPr lang="en-US"/>
            </a:p>
          </p:txBody>
        </p:sp>
        <p:sp>
          <p:nvSpPr>
            <p:cNvPr id="27721" name="Oval 138"/>
            <p:cNvSpPr>
              <a:spLocks noChangeArrowheads="1"/>
            </p:cNvSpPr>
            <p:nvPr/>
          </p:nvSpPr>
          <p:spPr bwMode="auto">
            <a:xfrm rot="613854">
              <a:off x="1125" y="547"/>
              <a:ext cx="912" cy="576"/>
            </a:xfrm>
            <a:prstGeom prst="ellipse">
              <a:avLst/>
            </a:prstGeom>
            <a:noFill/>
            <a:ln w="38100">
              <a:solidFill>
                <a:schemeClr val="bg1"/>
              </a:solidFill>
              <a:round/>
              <a:headEnd/>
              <a:tailEnd/>
            </a:ln>
          </p:spPr>
          <p:txBody>
            <a:bodyPr wrap="none" anchor="ctr"/>
            <a:lstStyle/>
            <a:p>
              <a:endParaRPr lang="en-US"/>
            </a:p>
          </p:txBody>
        </p:sp>
        <p:sp>
          <p:nvSpPr>
            <p:cNvPr id="27722" name="Oval 139"/>
            <p:cNvSpPr>
              <a:spLocks noChangeArrowheads="1"/>
            </p:cNvSpPr>
            <p:nvPr/>
          </p:nvSpPr>
          <p:spPr bwMode="auto">
            <a:xfrm rot="613854">
              <a:off x="1059" y="837"/>
              <a:ext cx="336" cy="431"/>
            </a:xfrm>
            <a:prstGeom prst="ellipse">
              <a:avLst/>
            </a:prstGeom>
            <a:noFill/>
            <a:ln w="38100">
              <a:solidFill>
                <a:schemeClr val="bg1"/>
              </a:solidFill>
              <a:round/>
              <a:headEnd/>
              <a:tailEnd/>
            </a:ln>
          </p:spPr>
          <p:txBody>
            <a:bodyPr wrap="none" anchor="ctr"/>
            <a:lstStyle/>
            <a:p>
              <a:endParaRPr lang="en-US"/>
            </a:p>
          </p:txBody>
        </p:sp>
        <p:sp>
          <p:nvSpPr>
            <p:cNvPr id="27723" name="Oval 140"/>
            <p:cNvSpPr>
              <a:spLocks noChangeArrowheads="1"/>
            </p:cNvSpPr>
            <p:nvPr/>
          </p:nvSpPr>
          <p:spPr bwMode="auto">
            <a:xfrm rot="613854">
              <a:off x="980" y="787"/>
              <a:ext cx="576" cy="576"/>
            </a:xfrm>
            <a:prstGeom prst="ellipse">
              <a:avLst/>
            </a:prstGeom>
            <a:noFill/>
            <a:ln w="38100">
              <a:solidFill>
                <a:schemeClr val="bg1"/>
              </a:solidFill>
              <a:round/>
              <a:headEnd/>
              <a:tailEnd/>
            </a:ln>
          </p:spPr>
          <p:txBody>
            <a:bodyPr wrap="none" anchor="ctr"/>
            <a:lstStyle/>
            <a:p>
              <a:endParaRPr lang="en-US"/>
            </a:p>
          </p:txBody>
        </p:sp>
        <p:sp>
          <p:nvSpPr>
            <p:cNvPr id="27724" name="Oval 141"/>
            <p:cNvSpPr>
              <a:spLocks noChangeArrowheads="1"/>
            </p:cNvSpPr>
            <p:nvPr/>
          </p:nvSpPr>
          <p:spPr bwMode="auto">
            <a:xfrm rot="805019">
              <a:off x="1732" y="741"/>
              <a:ext cx="336" cy="956"/>
            </a:xfrm>
            <a:prstGeom prst="ellipse">
              <a:avLst/>
            </a:prstGeom>
            <a:noFill/>
            <a:ln w="38100">
              <a:solidFill>
                <a:schemeClr val="bg1"/>
              </a:solidFill>
              <a:round/>
              <a:headEnd/>
              <a:tailEnd/>
            </a:ln>
          </p:spPr>
          <p:txBody>
            <a:bodyPr wrap="none" anchor="ctr"/>
            <a:lstStyle/>
            <a:p>
              <a:endParaRPr lang="en-US"/>
            </a:p>
          </p:txBody>
        </p:sp>
        <p:sp>
          <p:nvSpPr>
            <p:cNvPr id="27725" name="Oval 142"/>
            <p:cNvSpPr>
              <a:spLocks noChangeArrowheads="1"/>
            </p:cNvSpPr>
            <p:nvPr/>
          </p:nvSpPr>
          <p:spPr bwMode="auto">
            <a:xfrm rot="613854">
              <a:off x="161" y="713"/>
              <a:ext cx="1078" cy="411"/>
            </a:xfrm>
            <a:prstGeom prst="ellipse">
              <a:avLst/>
            </a:prstGeom>
            <a:noFill/>
            <a:ln w="38100">
              <a:solidFill>
                <a:schemeClr val="bg1"/>
              </a:solidFill>
              <a:round/>
              <a:headEnd/>
              <a:tailEnd/>
            </a:ln>
          </p:spPr>
          <p:txBody>
            <a:bodyPr wrap="none" anchor="ctr"/>
            <a:lstStyle/>
            <a:p>
              <a:endParaRPr lang="en-US"/>
            </a:p>
          </p:txBody>
        </p:sp>
        <p:sp>
          <p:nvSpPr>
            <p:cNvPr id="27726" name="Oval 144"/>
            <p:cNvSpPr>
              <a:spLocks noChangeArrowheads="1"/>
            </p:cNvSpPr>
            <p:nvPr/>
          </p:nvSpPr>
          <p:spPr bwMode="auto">
            <a:xfrm rot="613854">
              <a:off x="2594" y="1413"/>
              <a:ext cx="398" cy="208"/>
            </a:xfrm>
            <a:prstGeom prst="ellipse">
              <a:avLst/>
            </a:prstGeom>
            <a:noFill/>
            <a:ln w="38100">
              <a:solidFill>
                <a:schemeClr val="bg1"/>
              </a:solidFill>
              <a:round/>
              <a:headEnd/>
              <a:tailEnd/>
            </a:ln>
          </p:spPr>
          <p:txBody>
            <a:bodyPr wrap="none" anchor="ctr"/>
            <a:lstStyle/>
            <a:p>
              <a:endParaRPr lang="en-US"/>
            </a:p>
          </p:txBody>
        </p:sp>
        <p:sp>
          <p:nvSpPr>
            <p:cNvPr id="27727" name="Oval 145"/>
            <p:cNvSpPr>
              <a:spLocks noChangeArrowheads="1"/>
            </p:cNvSpPr>
            <p:nvPr/>
          </p:nvSpPr>
          <p:spPr bwMode="auto">
            <a:xfrm rot="613854">
              <a:off x="335" y="201"/>
              <a:ext cx="2688" cy="1952"/>
            </a:xfrm>
            <a:prstGeom prst="ellipse">
              <a:avLst/>
            </a:prstGeom>
            <a:noFill/>
            <a:ln w="38100">
              <a:solidFill>
                <a:schemeClr val="bg1"/>
              </a:solidFill>
              <a:round/>
              <a:headEnd/>
              <a:tailEnd/>
            </a:ln>
          </p:spPr>
          <p:txBody>
            <a:bodyPr wrap="none" anchor="ctr"/>
            <a:lstStyle/>
            <a:p>
              <a:endParaRPr lang="en-US"/>
            </a:p>
          </p:txBody>
        </p:sp>
        <p:sp>
          <p:nvSpPr>
            <p:cNvPr id="27728" name="Oval 143"/>
            <p:cNvSpPr>
              <a:spLocks noChangeArrowheads="1"/>
            </p:cNvSpPr>
            <p:nvPr/>
          </p:nvSpPr>
          <p:spPr bwMode="auto">
            <a:xfrm rot="613854">
              <a:off x="913" y="1761"/>
              <a:ext cx="2097" cy="355"/>
            </a:xfrm>
            <a:prstGeom prst="ellipse">
              <a:avLst/>
            </a:prstGeom>
            <a:noFill/>
            <a:ln w="38100">
              <a:solidFill>
                <a:schemeClr val="bg1"/>
              </a:solidFill>
              <a:round/>
              <a:headEnd/>
              <a:tailEnd/>
            </a:ln>
          </p:spPr>
          <p:txBody>
            <a:bodyPr wrap="none" anchor="ctr"/>
            <a:lstStyle/>
            <a:p>
              <a:endParaRPr lang="en-US"/>
            </a:p>
          </p:txBody>
        </p:sp>
      </p:grpSp>
      <p:grpSp>
        <p:nvGrpSpPr>
          <p:cNvPr id="3" name="Group 155"/>
          <p:cNvGrpSpPr>
            <a:grpSpLocks/>
          </p:cNvGrpSpPr>
          <p:nvPr/>
        </p:nvGrpSpPr>
        <p:grpSpPr bwMode="auto">
          <a:xfrm>
            <a:off x="6621463" y="1814513"/>
            <a:ext cx="1706562" cy="2151062"/>
            <a:chOff x="4075" y="432"/>
            <a:chExt cx="1075" cy="1355"/>
          </a:xfrm>
        </p:grpSpPr>
        <p:sp>
          <p:nvSpPr>
            <p:cNvPr id="27711"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2"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3"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4"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5"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6"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7"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8"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9"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07"/>
          <p:cNvGrpSpPr>
            <a:grpSpLocks/>
          </p:cNvGrpSpPr>
          <p:nvPr/>
        </p:nvGrpSpPr>
        <p:grpSpPr bwMode="auto">
          <a:xfrm>
            <a:off x="1219201" y="1817689"/>
            <a:ext cx="7070725" cy="2435225"/>
            <a:chOff x="672" y="434"/>
            <a:chExt cx="4454" cy="1534"/>
          </a:xfrm>
        </p:grpSpPr>
        <p:sp>
          <p:nvSpPr>
            <p:cNvPr id="27702"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p:spPr>
          <p:txBody>
            <a:bodyPr/>
            <a:lstStyle/>
            <a:p>
              <a:endParaRPr lang="en-US"/>
            </a:p>
          </p:txBody>
        </p:sp>
        <p:sp>
          <p:nvSpPr>
            <p:cNvPr id="27703"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p:spPr>
          <p:txBody>
            <a:bodyPr/>
            <a:lstStyle/>
            <a:p>
              <a:endParaRPr lang="en-US"/>
            </a:p>
          </p:txBody>
        </p:sp>
        <p:sp>
          <p:nvSpPr>
            <p:cNvPr id="27704"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p:spPr>
          <p:txBody>
            <a:bodyPr/>
            <a:lstStyle/>
            <a:p>
              <a:endParaRPr lang="en-US"/>
            </a:p>
          </p:txBody>
        </p:sp>
        <p:sp>
          <p:nvSpPr>
            <p:cNvPr id="27705"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p:spPr>
          <p:txBody>
            <a:bodyPr/>
            <a:lstStyle/>
            <a:p>
              <a:endParaRPr lang="en-US"/>
            </a:p>
          </p:txBody>
        </p:sp>
        <p:sp>
          <p:nvSpPr>
            <p:cNvPr id="27706"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p:spPr>
          <p:txBody>
            <a:bodyPr/>
            <a:lstStyle/>
            <a:p>
              <a:endParaRPr lang="en-US"/>
            </a:p>
          </p:txBody>
        </p:sp>
        <p:sp>
          <p:nvSpPr>
            <p:cNvPr id="27707"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p:spPr>
          <p:txBody>
            <a:bodyPr/>
            <a:lstStyle/>
            <a:p>
              <a:endParaRPr lang="en-US"/>
            </a:p>
          </p:txBody>
        </p:sp>
        <p:sp>
          <p:nvSpPr>
            <p:cNvPr id="27708"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p:spPr>
          <p:txBody>
            <a:bodyPr/>
            <a:lstStyle/>
            <a:p>
              <a:endParaRPr lang="en-US"/>
            </a:p>
          </p:txBody>
        </p:sp>
        <p:sp>
          <p:nvSpPr>
            <p:cNvPr id="27709"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p:spPr>
          <p:txBody>
            <a:bodyPr/>
            <a:lstStyle/>
            <a:p>
              <a:endParaRPr lang="en-US"/>
            </a:p>
          </p:txBody>
        </p:sp>
        <p:sp>
          <p:nvSpPr>
            <p:cNvPr id="27710"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p:spPr>
          <p:txBody>
            <a:bodyPr/>
            <a:lstStyle/>
            <a:p>
              <a:endParaRPr lang="en-US"/>
            </a:p>
          </p:txBody>
        </p:sp>
      </p:grpSp>
      <p:grpSp>
        <p:nvGrpSpPr>
          <p:cNvPr id="5" name="Group 157"/>
          <p:cNvGrpSpPr>
            <a:grpSpLocks/>
          </p:cNvGrpSpPr>
          <p:nvPr/>
        </p:nvGrpSpPr>
        <p:grpSpPr bwMode="auto">
          <a:xfrm>
            <a:off x="5715000" y="1925639"/>
            <a:ext cx="3011488" cy="2713037"/>
            <a:chOff x="3504" y="502"/>
            <a:chExt cx="1897" cy="1709"/>
          </a:xfrm>
        </p:grpSpPr>
        <p:grpSp>
          <p:nvGrpSpPr>
            <p:cNvPr id="6" name="Group 158"/>
            <p:cNvGrpSpPr>
              <a:grpSpLocks/>
            </p:cNvGrpSpPr>
            <p:nvPr/>
          </p:nvGrpSpPr>
          <p:grpSpPr bwMode="auto">
            <a:xfrm>
              <a:off x="3550" y="502"/>
              <a:ext cx="1463" cy="1613"/>
              <a:chOff x="3550" y="502"/>
              <a:chExt cx="1463" cy="1613"/>
            </a:xfrm>
          </p:grpSpPr>
          <p:sp>
            <p:nvSpPr>
              <p:cNvPr id="27687"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8"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9"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0"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1"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2"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3"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4"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5"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6"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7"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8"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0"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1"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74"/>
            <p:cNvGrpSpPr>
              <a:grpSpLocks/>
            </p:cNvGrpSpPr>
            <p:nvPr/>
          </p:nvGrpSpPr>
          <p:grpSpPr bwMode="auto">
            <a:xfrm>
              <a:off x="3504" y="528"/>
              <a:ext cx="1897" cy="1683"/>
              <a:chOff x="3504" y="525"/>
              <a:chExt cx="1897" cy="1683"/>
            </a:xfrm>
          </p:grpSpPr>
          <p:sp>
            <p:nvSpPr>
              <p:cNvPr id="27658"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59"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0"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1"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2"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3"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4"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5"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6"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7"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8"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9"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0"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1"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2"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3"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4"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5"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6"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7"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8"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9"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0"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1"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2"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3"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4"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5"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6"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cstate="print"/>
          <a:srcRect/>
          <a:stretch>
            <a:fillRect/>
          </a:stretch>
        </p:blipFill>
        <p:spPr bwMode="auto">
          <a:xfrm>
            <a:off x="609600" y="1600200"/>
            <a:ext cx="4191000" cy="3143250"/>
          </a:xfrm>
          <a:prstGeom prst="rect">
            <a:avLst/>
          </a:prstGeom>
          <a:noFill/>
          <a:ln w="9525">
            <a:noFill/>
            <a:miter lim="800000"/>
            <a:headEnd/>
            <a:tailEnd/>
          </a:ln>
        </p:spPr>
      </p:pic>
      <p:grpSp>
        <p:nvGrpSpPr>
          <p:cNvPr id="2" name="Group 249"/>
          <p:cNvGrpSpPr>
            <a:grpSpLocks/>
          </p:cNvGrpSpPr>
          <p:nvPr/>
        </p:nvGrpSpPr>
        <p:grpSpPr bwMode="auto">
          <a:xfrm>
            <a:off x="1058864" y="1538289"/>
            <a:ext cx="3584575" cy="2511425"/>
            <a:chOff x="571" y="249"/>
            <a:chExt cx="2258" cy="1582"/>
          </a:xfrm>
        </p:grpSpPr>
        <p:sp>
          <p:nvSpPr>
            <p:cNvPr id="29824" name="Oval 130"/>
            <p:cNvSpPr>
              <a:spLocks noChangeArrowheads="1"/>
            </p:cNvSpPr>
            <p:nvPr/>
          </p:nvSpPr>
          <p:spPr bwMode="auto">
            <a:xfrm rot="613854">
              <a:off x="2197" y="253"/>
              <a:ext cx="632" cy="326"/>
            </a:xfrm>
            <a:prstGeom prst="ellipse">
              <a:avLst/>
            </a:prstGeom>
            <a:noFill/>
            <a:ln w="38100">
              <a:solidFill>
                <a:schemeClr val="bg1"/>
              </a:solidFill>
              <a:round/>
              <a:headEnd/>
              <a:tailEnd/>
            </a:ln>
          </p:spPr>
          <p:txBody>
            <a:bodyPr wrap="none" anchor="ctr"/>
            <a:lstStyle/>
            <a:p>
              <a:endParaRPr lang="en-US"/>
            </a:p>
          </p:txBody>
        </p:sp>
        <p:sp>
          <p:nvSpPr>
            <p:cNvPr id="29825" name="Oval 121"/>
            <p:cNvSpPr>
              <a:spLocks noChangeArrowheads="1"/>
            </p:cNvSpPr>
            <p:nvPr/>
          </p:nvSpPr>
          <p:spPr bwMode="auto">
            <a:xfrm rot="613854">
              <a:off x="571" y="863"/>
              <a:ext cx="184" cy="141"/>
            </a:xfrm>
            <a:prstGeom prst="ellipse">
              <a:avLst/>
            </a:prstGeom>
            <a:noFill/>
            <a:ln w="38100">
              <a:solidFill>
                <a:schemeClr val="bg1"/>
              </a:solidFill>
              <a:round/>
              <a:headEnd/>
              <a:tailEnd/>
            </a:ln>
          </p:spPr>
          <p:txBody>
            <a:bodyPr wrap="none" anchor="ctr"/>
            <a:lstStyle/>
            <a:p>
              <a:endParaRPr lang="en-US"/>
            </a:p>
          </p:txBody>
        </p:sp>
        <p:sp>
          <p:nvSpPr>
            <p:cNvPr id="29826" name="Oval 122"/>
            <p:cNvSpPr>
              <a:spLocks noChangeArrowheads="1"/>
            </p:cNvSpPr>
            <p:nvPr/>
          </p:nvSpPr>
          <p:spPr bwMode="auto">
            <a:xfrm rot="613854">
              <a:off x="1945" y="973"/>
              <a:ext cx="298" cy="471"/>
            </a:xfrm>
            <a:prstGeom prst="ellipse">
              <a:avLst/>
            </a:prstGeom>
            <a:noFill/>
            <a:ln w="38100">
              <a:solidFill>
                <a:schemeClr val="bg1"/>
              </a:solidFill>
              <a:round/>
              <a:headEnd/>
              <a:tailEnd/>
            </a:ln>
          </p:spPr>
          <p:txBody>
            <a:bodyPr wrap="none" anchor="ctr"/>
            <a:lstStyle/>
            <a:p>
              <a:endParaRPr lang="en-US"/>
            </a:p>
          </p:txBody>
        </p:sp>
        <p:sp>
          <p:nvSpPr>
            <p:cNvPr id="29827" name="Oval 123"/>
            <p:cNvSpPr>
              <a:spLocks noChangeArrowheads="1"/>
            </p:cNvSpPr>
            <p:nvPr/>
          </p:nvSpPr>
          <p:spPr bwMode="auto">
            <a:xfrm rot="613854">
              <a:off x="1696" y="818"/>
              <a:ext cx="344" cy="900"/>
            </a:xfrm>
            <a:prstGeom prst="ellipse">
              <a:avLst/>
            </a:prstGeom>
            <a:noFill/>
            <a:ln w="38100">
              <a:solidFill>
                <a:schemeClr val="bg1"/>
              </a:solidFill>
              <a:round/>
              <a:headEnd/>
              <a:tailEnd/>
            </a:ln>
          </p:spPr>
          <p:txBody>
            <a:bodyPr wrap="none" anchor="ctr"/>
            <a:lstStyle/>
            <a:p>
              <a:endParaRPr lang="en-US"/>
            </a:p>
          </p:txBody>
        </p:sp>
        <p:sp>
          <p:nvSpPr>
            <p:cNvPr id="29828" name="Oval 124"/>
            <p:cNvSpPr>
              <a:spLocks noChangeArrowheads="1"/>
            </p:cNvSpPr>
            <p:nvPr/>
          </p:nvSpPr>
          <p:spPr bwMode="auto">
            <a:xfrm rot="1593798">
              <a:off x="607" y="249"/>
              <a:ext cx="462" cy="860"/>
            </a:xfrm>
            <a:prstGeom prst="ellipse">
              <a:avLst/>
            </a:prstGeom>
            <a:noFill/>
            <a:ln w="38100">
              <a:solidFill>
                <a:schemeClr val="bg1"/>
              </a:solidFill>
              <a:round/>
              <a:headEnd/>
              <a:tailEnd/>
            </a:ln>
          </p:spPr>
          <p:txBody>
            <a:bodyPr wrap="none" anchor="ctr"/>
            <a:lstStyle/>
            <a:p>
              <a:endParaRPr lang="en-US"/>
            </a:p>
          </p:txBody>
        </p:sp>
        <p:sp>
          <p:nvSpPr>
            <p:cNvPr id="29829" name="Oval 125"/>
            <p:cNvSpPr>
              <a:spLocks noChangeArrowheads="1"/>
            </p:cNvSpPr>
            <p:nvPr/>
          </p:nvSpPr>
          <p:spPr bwMode="auto">
            <a:xfrm rot="613854">
              <a:off x="2256" y="1152"/>
              <a:ext cx="184" cy="189"/>
            </a:xfrm>
            <a:prstGeom prst="ellipse">
              <a:avLst/>
            </a:prstGeom>
            <a:noFill/>
            <a:ln w="38100">
              <a:solidFill>
                <a:schemeClr val="bg1"/>
              </a:solidFill>
              <a:round/>
              <a:headEnd/>
              <a:tailEnd/>
            </a:ln>
          </p:spPr>
          <p:txBody>
            <a:bodyPr wrap="none" anchor="ctr"/>
            <a:lstStyle/>
            <a:p>
              <a:endParaRPr lang="en-US"/>
            </a:p>
          </p:txBody>
        </p:sp>
        <p:sp>
          <p:nvSpPr>
            <p:cNvPr id="29830" name="Oval 126"/>
            <p:cNvSpPr>
              <a:spLocks noChangeArrowheads="1"/>
            </p:cNvSpPr>
            <p:nvPr/>
          </p:nvSpPr>
          <p:spPr bwMode="auto">
            <a:xfrm rot="613854">
              <a:off x="1967" y="1615"/>
              <a:ext cx="320" cy="216"/>
            </a:xfrm>
            <a:prstGeom prst="ellipse">
              <a:avLst/>
            </a:prstGeom>
            <a:noFill/>
            <a:ln w="38100">
              <a:solidFill>
                <a:schemeClr val="bg1"/>
              </a:solidFill>
              <a:round/>
              <a:headEnd/>
              <a:tailEnd/>
            </a:ln>
          </p:spPr>
          <p:txBody>
            <a:bodyPr wrap="none" anchor="ctr"/>
            <a:lstStyle/>
            <a:p>
              <a:endParaRPr lang="en-US"/>
            </a:p>
          </p:txBody>
        </p:sp>
        <p:sp>
          <p:nvSpPr>
            <p:cNvPr id="29831" name="Oval 127"/>
            <p:cNvSpPr>
              <a:spLocks noChangeArrowheads="1"/>
            </p:cNvSpPr>
            <p:nvPr/>
          </p:nvSpPr>
          <p:spPr bwMode="auto">
            <a:xfrm rot="613854">
              <a:off x="2217" y="834"/>
              <a:ext cx="219" cy="153"/>
            </a:xfrm>
            <a:prstGeom prst="ellipse">
              <a:avLst/>
            </a:prstGeom>
            <a:noFill/>
            <a:ln w="38100">
              <a:solidFill>
                <a:schemeClr val="bg1"/>
              </a:solidFill>
              <a:round/>
              <a:headEnd/>
              <a:tailEnd/>
            </a:ln>
          </p:spPr>
          <p:txBody>
            <a:bodyPr wrap="none" anchor="ctr"/>
            <a:lstStyle/>
            <a:p>
              <a:endParaRPr lang="en-US"/>
            </a:p>
          </p:txBody>
        </p:sp>
        <p:sp>
          <p:nvSpPr>
            <p:cNvPr id="29832" name="Oval 128"/>
            <p:cNvSpPr>
              <a:spLocks noChangeArrowheads="1"/>
            </p:cNvSpPr>
            <p:nvPr/>
          </p:nvSpPr>
          <p:spPr bwMode="auto">
            <a:xfrm rot="613854">
              <a:off x="2125" y="1522"/>
              <a:ext cx="184" cy="189"/>
            </a:xfrm>
            <a:prstGeom prst="ellipse">
              <a:avLst/>
            </a:prstGeom>
            <a:noFill/>
            <a:ln w="38100">
              <a:solidFill>
                <a:schemeClr val="bg1"/>
              </a:solidFill>
              <a:round/>
              <a:headEnd/>
              <a:tailEnd/>
            </a:ln>
          </p:spPr>
          <p:txBody>
            <a:bodyPr wrap="none" anchor="ctr"/>
            <a:lstStyle/>
            <a:p>
              <a:endParaRPr lang="en-US"/>
            </a:p>
          </p:txBody>
        </p:sp>
        <p:sp>
          <p:nvSpPr>
            <p:cNvPr id="29833" name="Oval 129"/>
            <p:cNvSpPr>
              <a:spLocks noChangeArrowheads="1"/>
            </p:cNvSpPr>
            <p:nvPr/>
          </p:nvSpPr>
          <p:spPr bwMode="auto">
            <a:xfrm rot="613854">
              <a:off x="2214" y="1306"/>
              <a:ext cx="184" cy="225"/>
            </a:xfrm>
            <a:prstGeom prst="ellipse">
              <a:avLst/>
            </a:prstGeom>
            <a:noFill/>
            <a:ln w="38100">
              <a:solidFill>
                <a:schemeClr val="bg1"/>
              </a:solidFill>
              <a:round/>
              <a:headEnd/>
              <a:tailEnd/>
            </a:ln>
          </p:spPr>
          <p:txBody>
            <a:bodyPr wrap="none" anchor="ctr"/>
            <a:lstStyle/>
            <a:p>
              <a:endParaRPr lang="en-US"/>
            </a:p>
          </p:txBody>
        </p:sp>
        <p:sp>
          <p:nvSpPr>
            <p:cNvPr id="29834" name="Oval 131"/>
            <p:cNvSpPr>
              <a:spLocks noChangeArrowheads="1"/>
            </p:cNvSpPr>
            <p:nvPr/>
          </p:nvSpPr>
          <p:spPr bwMode="auto">
            <a:xfrm rot="613854">
              <a:off x="2447" y="1261"/>
              <a:ext cx="184" cy="336"/>
            </a:xfrm>
            <a:prstGeom prst="ellipse">
              <a:avLst/>
            </a:prstGeom>
            <a:noFill/>
            <a:ln w="38100">
              <a:solidFill>
                <a:schemeClr val="bg1"/>
              </a:solidFill>
              <a:round/>
              <a:headEnd/>
              <a:tailEnd/>
            </a:ln>
          </p:spPr>
          <p:txBody>
            <a:bodyPr wrap="none" anchor="ctr"/>
            <a:lstStyle/>
            <a:p>
              <a:endParaRPr lang="en-US"/>
            </a:p>
          </p:txBody>
        </p:sp>
        <p:sp>
          <p:nvSpPr>
            <p:cNvPr id="29835" name="Oval 132"/>
            <p:cNvSpPr>
              <a:spLocks noChangeArrowheads="1"/>
            </p:cNvSpPr>
            <p:nvPr/>
          </p:nvSpPr>
          <p:spPr bwMode="auto">
            <a:xfrm rot="613854">
              <a:off x="1226" y="395"/>
              <a:ext cx="275" cy="683"/>
            </a:xfrm>
            <a:prstGeom prst="ellipse">
              <a:avLst/>
            </a:prstGeom>
            <a:noFill/>
            <a:ln w="38100">
              <a:solidFill>
                <a:schemeClr val="bg1"/>
              </a:solidFill>
              <a:round/>
              <a:headEnd/>
              <a:tailEnd/>
            </a:ln>
          </p:spPr>
          <p:txBody>
            <a:bodyPr wrap="none" anchor="ctr"/>
            <a:lstStyle/>
            <a:p>
              <a:endParaRPr lang="en-US"/>
            </a:p>
          </p:txBody>
        </p:sp>
        <p:sp>
          <p:nvSpPr>
            <p:cNvPr id="29836" name="Oval 145"/>
            <p:cNvSpPr>
              <a:spLocks noChangeArrowheads="1"/>
            </p:cNvSpPr>
            <p:nvPr/>
          </p:nvSpPr>
          <p:spPr bwMode="auto">
            <a:xfrm rot="1985307">
              <a:off x="726" y="622"/>
              <a:ext cx="156" cy="137"/>
            </a:xfrm>
            <a:prstGeom prst="ellipse">
              <a:avLst/>
            </a:prstGeom>
            <a:noFill/>
            <a:ln w="38100">
              <a:solidFill>
                <a:schemeClr val="bg1"/>
              </a:solidFill>
              <a:round/>
              <a:headEnd/>
              <a:tailEnd/>
            </a:ln>
          </p:spPr>
          <p:txBody>
            <a:bodyPr wrap="none" anchor="ctr"/>
            <a:lstStyle/>
            <a:p>
              <a:endParaRPr lang="en-US"/>
            </a:p>
          </p:txBody>
        </p:sp>
        <p:sp>
          <p:nvSpPr>
            <p:cNvPr id="29837" name="Oval 146"/>
            <p:cNvSpPr>
              <a:spLocks noChangeArrowheads="1"/>
            </p:cNvSpPr>
            <p:nvPr/>
          </p:nvSpPr>
          <p:spPr bwMode="auto">
            <a:xfrm rot="1985307">
              <a:off x="860" y="308"/>
              <a:ext cx="156" cy="137"/>
            </a:xfrm>
            <a:prstGeom prst="ellipse">
              <a:avLst/>
            </a:prstGeom>
            <a:noFill/>
            <a:ln w="38100">
              <a:solidFill>
                <a:schemeClr val="bg1"/>
              </a:solidFill>
              <a:round/>
              <a:headEnd/>
              <a:tailEnd/>
            </a:ln>
          </p:spPr>
          <p:txBody>
            <a:bodyPr wrap="none" anchor="ctr"/>
            <a:lstStyle/>
            <a:p>
              <a:endParaRPr lang="en-US"/>
            </a:p>
          </p:txBody>
        </p:sp>
        <p:sp>
          <p:nvSpPr>
            <p:cNvPr id="29838" name="Oval 147"/>
            <p:cNvSpPr>
              <a:spLocks noChangeArrowheads="1"/>
            </p:cNvSpPr>
            <p:nvPr/>
          </p:nvSpPr>
          <p:spPr bwMode="auto">
            <a:xfrm rot="1985307">
              <a:off x="1807" y="1355"/>
              <a:ext cx="156" cy="137"/>
            </a:xfrm>
            <a:prstGeom prst="ellipse">
              <a:avLst/>
            </a:prstGeom>
            <a:noFill/>
            <a:ln w="38100">
              <a:solidFill>
                <a:schemeClr val="bg1"/>
              </a:solidFill>
              <a:round/>
              <a:headEnd/>
              <a:tailEnd/>
            </a:ln>
          </p:spPr>
          <p:txBody>
            <a:bodyPr wrap="none" anchor="ctr"/>
            <a:lstStyle/>
            <a:p>
              <a:endParaRPr lang="en-US"/>
            </a:p>
          </p:txBody>
        </p:sp>
        <p:sp>
          <p:nvSpPr>
            <p:cNvPr id="29839" name="Oval 148"/>
            <p:cNvSpPr>
              <a:spLocks noChangeArrowheads="1"/>
            </p:cNvSpPr>
            <p:nvPr/>
          </p:nvSpPr>
          <p:spPr bwMode="auto">
            <a:xfrm rot="1985307">
              <a:off x="1746" y="1135"/>
              <a:ext cx="156" cy="137"/>
            </a:xfrm>
            <a:prstGeom prst="ellipse">
              <a:avLst/>
            </a:prstGeom>
            <a:noFill/>
            <a:ln w="38100">
              <a:solidFill>
                <a:schemeClr val="bg1"/>
              </a:solidFill>
              <a:round/>
              <a:headEnd/>
              <a:tailEnd/>
            </a:ln>
          </p:spPr>
          <p:txBody>
            <a:bodyPr wrap="none" anchor="ctr"/>
            <a:lstStyle/>
            <a:p>
              <a:endParaRPr lang="en-US"/>
            </a:p>
          </p:txBody>
        </p:sp>
        <p:sp>
          <p:nvSpPr>
            <p:cNvPr id="29840" name="Oval 149"/>
            <p:cNvSpPr>
              <a:spLocks noChangeArrowheads="1"/>
            </p:cNvSpPr>
            <p:nvPr/>
          </p:nvSpPr>
          <p:spPr bwMode="auto">
            <a:xfrm rot="1985307">
              <a:off x="2250" y="1040"/>
              <a:ext cx="194" cy="111"/>
            </a:xfrm>
            <a:prstGeom prst="ellipse">
              <a:avLst/>
            </a:prstGeom>
            <a:noFill/>
            <a:ln w="38100">
              <a:solidFill>
                <a:schemeClr val="bg1"/>
              </a:solidFill>
              <a:round/>
              <a:headEnd/>
              <a:tailEnd/>
            </a:ln>
          </p:spPr>
          <p:txBody>
            <a:bodyPr wrap="none" anchor="ctr"/>
            <a:lstStyle/>
            <a:p>
              <a:endParaRPr lang="en-US"/>
            </a:p>
          </p:txBody>
        </p:sp>
        <p:sp>
          <p:nvSpPr>
            <p:cNvPr id="29841" name="Oval 150"/>
            <p:cNvSpPr>
              <a:spLocks noChangeArrowheads="1"/>
            </p:cNvSpPr>
            <p:nvPr/>
          </p:nvSpPr>
          <p:spPr bwMode="auto">
            <a:xfrm rot="1985307">
              <a:off x="913" y="475"/>
              <a:ext cx="156" cy="137"/>
            </a:xfrm>
            <a:prstGeom prst="ellipse">
              <a:avLst/>
            </a:prstGeom>
            <a:noFill/>
            <a:ln w="38100">
              <a:solidFill>
                <a:schemeClr val="bg1"/>
              </a:solidFill>
              <a:round/>
              <a:headEnd/>
              <a:tailEnd/>
            </a:ln>
          </p:spPr>
          <p:txBody>
            <a:bodyPr wrap="none" anchor="ctr"/>
            <a:lstStyle/>
            <a:p>
              <a:endParaRPr lang="en-US"/>
            </a:p>
          </p:txBody>
        </p:sp>
        <p:sp>
          <p:nvSpPr>
            <p:cNvPr id="29842" name="Oval 151"/>
            <p:cNvSpPr>
              <a:spLocks noChangeArrowheads="1"/>
            </p:cNvSpPr>
            <p:nvPr/>
          </p:nvSpPr>
          <p:spPr bwMode="auto">
            <a:xfrm rot="1985307">
              <a:off x="761" y="771"/>
              <a:ext cx="156" cy="137"/>
            </a:xfrm>
            <a:prstGeom prst="ellipse">
              <a:avLst/>
            </a:prstGeom>
            <a:noFill/>
            <a:ln w="38100">
              <a:solidFill>
                <a:schemeClr val="bg1"/>
              </a:solidFill>
              <a:round/>
              <a:headEnd/>
              <a:tailEnd/>
            </a:ln>
          </p:spPr>
          <p:txBody>
            <a:bodyPr wrap="none" anchor="ctr"/>
            <a:lstStyle/>
            <a:p>
              <a:endParaRPr lang="en-US"/>
            </a:p>
          </p:txBody>
        </p:sp>
        <p:sp>
          <p:nvSpPr>
            <p:cNvPr id="29843" name="Oval 152"/>
            <p:cNvSpPr>
              <a:spLocks noChangeArrowheads="1"/>
            </p:cNvSpPr>
            <p:nvPr/>
          </p:nvSpPr>
          <p:spPr bwMode="auto">
            <a:xfrm rot="1985307">
              <a:off x="784" y="452"/>
              <a:ext cx="156" cy="137"/>
            </a:xfrm>
            <a:prstGeom prst="ellipse">
              <a:avLst/>
            </a:prstGeom>
            <a:noFill/>
            <a:ln w="38100">
              <a:solidFill>
                <a:schemeClr val="bg1"/>
              </a:solidFill>
              <a:round/>
              <a:headEnd/>
              <a:tailEnd/>
            </a:ln>
          </p:spPr>
          <p:txBody>
            <a:bodyPr wrap="none" anchor="ctr"/>
            <a:lstStyle/>
            <a:p>
              <a:endParaRPr lang="en-US"/>
            </a:p>
          </p:txBody>
        </p:sp>
        <p:sp>
          <p:nvSpPr>
            <p:cNvPr id="29844" name="Oval 153"/>
            <p:cNvSpPr>
              <a:spLocks noChangeArrowheads="1"/>
            </p:cNvSpPr>
            <p:nvPr/>
          </p:nvSpPr>
          <p:spPr bwMode="auto">
            <a:xfrm rot="1985307">
              <a:off x="1829" y="999"/>
              <a:ext cx="156" cy="137"/>
            </a:xfrm>
            <a:prstGeom prst="ellipse">
              <a:avLst/>
            </a:prstGeom>
            <a:noFill/>
            <a:ln w="38100">
              <a:solidFill>
                <a:schemeClr val="bg1"/>
              </a:solidFill>
              <a:round/>
              <a:headEnd/>
              <a:tailEnd/>
            </a:ln>
          </p:spPr>
          <p:txBody>
            <a:bodyPr wrap="none" anchor="ctr"/>
            <a:lstStyle/>
            <a:p>
              <a:endParaRPr lang="en-US"/>
            </a:p>
          </p:txBody>
        </p:sp>
      </p:grpSp>
      <p:sp>
        <p:nvSpPr>
          <p:cNvPr id="29700" name="Rectangle 3"/>
          <p:cNvSpPr>
            <a:spLocks noChangeArrowheads="1"/>
          </p:cNvSpPr>
          <p:nvPr/>
        </p:nvSpPr>
        <p:spPr bwMode="auto">
          <a:xfrm>
            <a:off x="5181600" y="160020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3" name="Group 252"/>
          <p:cNvGrpSpPr>
            <a:grpSpLocks/>
          </p:cNvGrpSpPr>
          <p:nvPr/>
        </p:nvGrpSpPr>
        <p:grpSpPr bwMode="auto">
          <a:xfrm>
            <a:off x="1203326" y="1733550"/>
            <a:ext cx="7559675" cy="2228850"/>
            <a:chOff x="662" y="372"/>
            <a:chExt cx="4762" cy="1404"/>
          </a:xfrm>
        </p:grpSpPr>
        <p:sp>
          <p:nvSpPr>
            <p:cNvPr id="29803"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p:spPr>
          <p:txBody>
            <a:bodyPr/>
            <a:lstStyle/>
            <a:p>
              <a:endParaRPr lang="en-US"/>
            </a:p>
          </p:txBody>
        </p:sp>
        <p:sp>
          <p:nvSpPr>
            <p:cNvPr id="29804"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p:spPr>
          <p:txBody>
            <a:bodyPr/>
            <a:lstStyle/>
            <a:p>
              <a:endParaRPr lang="en-US"/>
            </a:p>
          </p:txBody>
        </p:sp>
        <p:sp>
          <p:nvSpPr>
            <p:cNvPr id="29805"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p:spPr>
          <p:txBody>
            <a:bodyPr/>
            <a:lstStyle/>
            <a:p>
              <a:endParaRPr lang="en-US"/>
            </a:p>
          </p:txBody>
        </p:sp>
        <p:sp>
          <p:nvSpPr>
            <p:cNvPr id="29806"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p:spPr>
          <p:txBody>
            <a:bodyPr/>
            <a:lstStyle/>
            <a:p>
              <a:endParaRPr lang="en-US"/>
            </a:p>
          </p:txBody>
        </p:sp>
        <p:sp>
          <p:nvSpPr>
            <p:cNvPr id="29807"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p:spPr>
          <p:txBody>
            <a:bodyPr/>
            <a:lstStyle/>
            <a:p>
              <a:endParaRPr lang="en-US"/>
            </a:p>
          </p:txBody>
        </p:sp>
        <p:sp>
          <p:nvSpPr>
            <p:cNvPr id="29808"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p:spPr>
          <p:txBody>
            <a:bodyPr/>
            <a:lstStyle/>
            <a:p>
              <a:endParaRPr lang="en-US"/>
            </a:p>
          </p:txBody>
        </p:sp>
        <p:sp>
          <p:nvSpPr>
            <p:cNvPr id="29809"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p:spPr>
          <p:txBody>
            <a:bodyPr/>
            <a:lstStyle/>
            <a:p>
              <a:endParaRPr lang="en-US"/>
            </a:p>
          </p:txBody>
        </p:sp>
        <p:sp>
          <p:nvSpPr>
            <p:cNvPr id="29810"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p:spPr>
          <p:txBody>
            <a:bodyPr/>
            <a:lstStyle/>
            <a:p>
              <a:endParaRPr lang="en-US"/>
            </a:p>
          </p:txBody>
        </p:sp>
        <p:sp>
          <p:nvSpPr>
            <p:cNvPr id="29811"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p:spPr>
          <p:txBody>
            <a:bodyPr/>
            <a:lstStyle/>
            <a:p>
              <a:endParaRPr lang="en-US"/>
            </a:p>
          </p:txBody>
        </p:sp>
        <p:sp>
          <p:nvSpPr>
            <p:cNvPr id="29812"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p:spPr>
          <p:txBody>
            <a:bodyPr/>
            <a:lstStyle/>
            <a:p>
              <a:endParaRPr lang="en-US"/>
            </a:p>
          </p:txBody>
        </p:sp>
        <p:sp>
          <p:nvSpPr>
            <p:cNvPr id="29813"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p:spPr>
          <p:txBody>
            <a:bodyPr/>
            <a:lstStyle/>
            <a:p>
              <a:endParaRPr lang="en-US"/>
            </a:p>
          </p:txBody>
        </p:sp>
        <p:sp>
          <p:nvSpPr>
            <p:cNvPr id="29814"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p:spPr>
          <p:txBody>
            <a:bodyPr/>
            <a:lstStyle/>
            <a:p>
              <a:endParaRPr lang="en-US"/>
            </a:p>
          </p:txBody>
        </p:sp>
        <p:sp>
          <p:nvSpPr>
            <p:cNvPr id="29815"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p:spPr>
          <p:txBody>
            <a:bodyPr/>
            <a:lstStyle/>
            <a:p>
              <a:endParaRPr lang="en-US"/>
            </a:p>
          </p:txBody>
        </p:sp>
        <p:sp>
          <p:nvSpPr>
            <p:cNvPr id="29816"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p:spPr>
          <p:txBody>
            <a:bodyPr/>
            <a:lstStyle/>
            <a:p>
              <a:endParaRPr lang="en-US"/>
            </a:p>
          </p:txBody>
        </p:sp>
        <p:sp>
          <p:nvSpPr>
            <p:cNvPr id="29817"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p:spPr>
          <p:txBody>
            <a:bodyPr/>
            <a:lstStyle/>
            <a:p>
              <a:endParaRPr lang="en-US"/>
            </a:p>
          </p:txBody>
        </p:sp>
        <p:sp>
          <p:nvSpPr>
            <p:cNvPr id="29818"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p:spPr>
          <p:txBody>
            <a:bodyPr/>
            <a:lstStyle/>
            <a:p>
              <a:endParaRPr lang="en-US"/>
            </a:p>
          </p:txBody>
        </p:sp>
        <p:sp>
          <p:nvSpPr>
            <p:cNvPr id="29819"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p:spPr>
          <p:txBody>
            <a:bodyPr/>
            <a:lstStyle/>
            <a:p>
              <a:endParaRPr lang="en-US"/>
            </a:p>
          </p:txBody>
        </p:sp>
        <p:sp>
          <p:nvSpPr>
            <p:cNvPr id="29820"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p:spPr>
          <p:txBody>
            <a:bodyPr/>
            <a:lstStyle/>
            <a:p>
              <a:endParaRPr lang="en-US"/>
            </a:p>
          </p:txBody>
        </p:sp>
        <p:sp>
          <p:nvSpPr>
            <p:cNvPr id="29821"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p:spPr>
          <p:txBody>
            <a:bodyPr/>
            <a:lstStyle/>
            <a:p>
              <a:endParaRPr lang="en-US"/>
            </a:p>
          </p:txBody>
        </p:sp>
        <p:sp>
          <p:nvSpPr>
            <p:cNvPr id="29822"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p:spPr>
          <p:txBody>
            <a:bodyPr/>
            <a:lstStyle/>
            <a:p>
              <a:endParaRPr lang="en-US"/>
            </a:p>
          </p:txBody>
        </p:sp>
        <p:sp>
          <p:nvSpPr>
            <p:cNvPr id="29823"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p:spPr>
          <p:txBody>
            <a:bodyPr/>
            <a:lstStyle/>
            <a:p>
              <a:endParaRPr lang="en-US"/>
            </a:p>
          </p:txBody>
        </p:sp>
      </p:grpSp>
      <p:grpSp>
        <p:nvGrpSpPr>
          <p:cNvPr id="4" name="Group 251"/>
          <p:cNvGrpSpPr>
            <a:grpSpLocks/>
          </p:cNvGrpSpPr>
          <p:nvPr/>
        </p:nvGrpSpPr>
        <p:grpSpPr bwMode="auto">
          <a:xfrm>
            <a:off x="6078538" y="1976438"/>
            <a:ext cx="2684462" cy="1966912"/>
            <a:chOff x="3733" y="525"/>
            <a:chExt cx="1691" cy="1239"/>
          </a:xfrm>
        </p:grpSpPr>
        <p:sp>
          <p:nvSpPr>
            <p:cNvPr id="29782"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3"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4"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5"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6"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7"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8"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9"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0"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1"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2"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3"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4"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5"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6"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7"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8"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9"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0"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1"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2"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253"/>
          <p:cNvGrpSpPr>
            <a:grpSpLocks/>
          </p:cNvGrpSpPr>
          <p:nvPr/>
        </p:nvGrpSpPr>
        <p:grpSpPr bwMode="auto">
          <a:xfrm>
            <a:off x="5715000" y="1828801"/>
            <a:ext cx="3011488" cy="2824163"/>
            <a:chOff x="3504" y="432"/>
            <a:chExt cx="1897" cy="1779"/>
          </a:xfrm>
        </p:grpSpPr>
        <p:grpSp>
          <p:nvGrpSpPr>
            <p:cNvPr id="6" name="Group 254"/>
            <p:cNvGrpSpPr>
              <a:grpSpLocks/>
            </p:cNvGrpSpPr>
            <p:nvPr/>
          </p:nvGrpSpPr>
          <p:grpSpPr bwMode="auto">
            <a:xfrm>
              <a:off x="3710" y="479"/>
              <a:ext cx="1668" cy="1425"/>
              <a:chOff x="3710" y="479"/>
              <a:chExt cx="1668" cy="1425"/>
            </a:xfrm>
          </p:grpSpPr>
          <p:sp>
            <p:nvSpPr>
              <p:cNvPr id="29762"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3"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4"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5"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6"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7"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8"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9"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0"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1"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2"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3"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4"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5"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6"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7"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8"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9"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0"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1"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275"/>
            <p:cNvGrpSpPr>
              <a:grpSpLocks/>
            </p:cNvGrpSpPr>
            <p:nvPr/>
          </p:nvGrpSpPr>
          <p:grpSpPr bwMode="auto">
            <a:xfrm>
              <a:off x="3504" y="432"/>
              <a:ext cx="1897" cy="1779"/>
              <a:chOff x="3504" y="432"/>
              <a:chExt cx="1897" cy="1779"/>
            </a:xfrm>
          </p:grpSpPr>
          <p:grpSp>
            <p:nvGrpSpPr>
              <p:cNvPr id="8" name="Group 276"/>
              <p:cNvGrpSpPr>
                <a:grpSpLocks/>
              </p:cNvGrpSpPr>
              <p:nvPr/>
            </p:nvGrpSpPr>
            <p:grpSpPr bwMode="auto">
              <a:xfrm>
                <a:off x="4075" y="432"/>
                <a:ext cx="1075" cy="1355"/>
                <a:chOff x="4075" y="432"/>
                <a:chExt cx="1075" cy="1355"/>
              </a:xfrm>
            </p:grpSpPr>
            <p:sp>
              <p:nvSpPr>
                <p:cNvPr id="29753"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4"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5"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6"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7"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8"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9"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0"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1"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86"/>
              <p:cNvGrpSpPr>
                <a:grpSpLocks/>
              </p:cNvGrpSpPr>
              <p:nvPr/>
            </p:nvGrpSpPr>
            <p:grpSpPr bwMode="auto">
              <a:xfrm>
                <a:off x="3550" y="502"/>
                <a:ext cx="1463" cy="1613"/>
                <a:chOff x="3550" y="502"/>
                <a:chExt cx="1463" cy="1613"/>
              </a:xfrm>
            </p:grpSpPr>
            <p:sp>
              <p:nvSpPr>
                <p:cNvPr id="29738"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9"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0"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1"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2"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3"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4"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5"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6"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7"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8"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9"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0"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1"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2"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302"/>
              <p:cNvGrpSpPr>
                <a:grpSpLocks/>
              </p:cNvGrpSpPr>
              <p:nvPr/>
            </p:nvGrpSpPr>
            <p:grpSpPr bwMode="auto">
              <a:xfrm>
                <a:off x="3504" y="528"/>
                <a:ext cx="1897" cy="1683"/>
                <a:chOff x="3504" y="525"/>
                <a:chExt cx="1897" cy="1683"/>
              </a:xfrm>
            </p:grpSpPr>
            <p:sp>
              <p:nvSpPr>
                <p:cNvPr id="29709"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0"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1"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2"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3"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4"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5"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6"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7"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8"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9"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0"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1"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2"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3"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4"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5"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6"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7"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8"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9"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0"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1"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2"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3"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4"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5"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6"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7"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cstate="print"/>
          <a:srcRect/>
          <a:stretch>
            <a:fillRect/>
          </a:stretch>
        </p:blipFill>
        <p:spPr bwMode="auto">
          <a:xfrm>
            <a:off x="620711" y="1600200"/>
            <a:ext cx="4191000" cy="3143250"/>
          </a:xfrm>
          <a:prstGeom prst="rect">
            <a:avLst/>
          </a:prstGeom>
          <a:noFill/>
          <a:ln w="9525">
            <a:noFill/>
            <a:miter lim="800000"/>
            <a:headEnd/>
            <a:tailEnd/>
          </a:ln>
        </p:spPr>
      </p:pic>
      <p:sp>
        <p:nvSpPr>
          <p:cNvPr id="30723" name="Rectangle 4"/>
          <p:cNvSpPr>
            <a:spLocks noChangeArrowheads="1"/>
          </p:cNvSpPr>
          <p:nvPr/>
        </p:nvSpPr>
        <p:spPr bwMode="auto">
          <a:xfrm>
            <a:off x="5192711" y="160020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7"/>
          <p:cNvGrpSpPr>
            <a:grpSpLocks/>
          </p:cNvGrpSpPr>
          <p:nvPr/>
        </p:nvGrpSpPr>
        <p:grpSpPr bwMode="auto">
          <a:xfrm>
            <a:off x="5907087" y="2386013"/>
            <a:ext cx="2576513" cy="1446212"/>
            <a:chOff x="3618" y="783"/>
            <a:chExt cx="1623" cy="911"/>
          </a:xfrm>
        </p:grpSpPr>
        <p:sp>
          <p:nvSpPr>
            <p:cNvPr id="30874"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5"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6"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7"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8"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9"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0"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1"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2"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3"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4"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5"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6"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7"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8"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9"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90"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65"/>
          <p:cNvGrpSpPr>
            <a:grpSpLocks/>
          </p:cNvGrpSpPr>
          <p:nvPr/>
        </p:nvGrpSpPr>
        <p:grpSpPr bwMode="auto">
          <a:xfrm>
            <a:off x="581025" y="1524000"/>
            <a:ext cx="4073525" cy="3225800"/>
            <a:chOff x="263" y="240"/>
            <a:chExt cx="2566" cy="2032"/>
          </a:xfrm>
        </p:grpSpPr>
        <p:sp>
          <p:nvSpPr>
            <p:cNvPr id="30854" name="Oval 121"/>
            <p:cNvSpPr>
              <a:spLocks noChangeArrowheads="1"/>
            </p:cNvSpPr>
            <p:nvPr/>
          </p:nvSpPr>
          <p:spPr bwMode="auto">
            <a:xfrm rot="613854">
              <a:off x="1248" y="723"/>
              <a:ext cx="527" cy="724"/>
            </a:xfrm>
            <a:prstGeom prst="ellipse">
              <a:avLst/>
            </a:prstGeom>
            <a:noFill/>
            <a:ln w="38100">
              <a:solidFill>
                <a:schemeClr val="bg1"/>
              </a:solidFill>
              <a:round/>
              <a:headEnd/>
              <a:tailEnd/>
            </a:ln>
          </p:spPr>
          <p:txBody>
            <a:bodyPr wrap="none" anchor="ctr"/>
            <a:lstStyle/>
            <a:p>
              <a:endParaRPr lang="en-US"/>
            </a:p>
          </p:txBody>
        </p:sp>
        <p:sp>
          <p:nvSpPr>
            <p:cNvPr id="30855" name="Oval 122"/>
            <p:cNvSpPr>
              <a:spLocks noChangeArrowheads="1"/>
            </p:cNvSpPr>
            <p:nvPr/>
          </p:nvSpPr>
          <p:spPr bwMode="auto">
            <a:xfrm rot="613854">
              <a:off x="912" y="1478"/>
              <a:ext cx="860" cy="432"/>
            </a:xfrm>
            <a:prstGeom prst="ellipse">
              <a:avLst/>
            </a:prstGeom>
            <a:noFill/>
            <a:ln w="38100">
              <a:solidFill>
                <a:schemeClr val="bg1"/>
              </a:solidFill>
              <a:round/>
              <a:headEnd/>
              <a:tailEnd/>
            </a:ln>
          </p:spPr>
          <p:txBody>
            <a:bodyPr wrap="none" anchor="ctr"/>
            <a:lstStyle/>
            <a:p>
              <a:endParaRPr lang="en-US"/>
            </a:p>
          </p:txBody>
        </p:sp>
        <p:sp>
          <p:nvSpPr>
            <p:cNvPr id="30856" name="Oval 123"/>
            <p:cNvSpPr>
              <a:spLocks noChangeArrowheads="1"/>
            </p:cNvSpPr>
            <p:nvPr/>
          </p:nvSpPr>
          <p:spPr bwMode="auto">
            <a:xfrm rot="613854">
              <a:off x="1968" y="240"/>
              <a:ext cx="384" cy="432"/>
            </a:xfrm>
            <a:prstGeom prst="ellipse">
              <a:avLst/>
            </a:prstGeom>
            <a:noFill/>
            <a:ln w="38100">
              <a:solidFill>
                <a:schemeClr val="bg1"/>
              </a:solidFill>
              <a:round/>
              <a:headEnd/>
              <a:tailEnd/>
            </a:ln>
          </p:spPr>
          <p:txBody>
            <a:bodyPr wrap="none" anchor="ctr"/>
            <a:lstStyle/>
            <a:p>
              <a:endParaRPr lang="en-US"/>
            </a:p>
          </p:txBody>
        </p:sp>
        <p:sp>
          <p:nvSpPr>
            <p:cNvPr id="30857" name="Oval 124"/>
            <p:cNvSpPr>
              <a:spLocks noChangeArrowheads="1"/>
            </p:cNvSpPr>
            <p:nvPr/>
          </p:nvSpPr>
          <p:spPr bwMode="auto">
            <a:xfrm rot="613854">
              <a:off x="278" y="1487"/>
              <a:ext cx="384" cy="720"/>
            </a:xfrm>
            <a:prstGeom prst="ellipse">
              <a:avLst/>
            </a:prstGeom>
            <a:noFill/>
            <a:ln w="38100">
              <a:solidFill>
                <a:schemeClr val="bg1"/>
              </a:solidFill>
              <a:round/>
              <a:headEnd/>
              <a:tailEnd/>
            </a:ln>
          </p:spPr>
          <p:txBody>
            <a:bodyPr wrap="none" anchor="ctr"/>
            <a:lstStyle/>
            <a:p>
              <a:endParaRPr lang="en-US"/>
            </a:p>
          </p:txBody>
        </p:sp>
        <p:sp>
          <p:nvSpPr>
            <p:cNvPr id="30858" name="Oval 125"/>
            <p:cNvSpPr>
              <a:spLocks noChangeArrowheads="1"/>
            </p:cNvSpPr>
            <p:nvPr/>
          </p:nvSpPr>
          <p:spPr bwMode="auto">
            <a:xfrm rot="-1696591">
              <a:off x="1548" y="1363"/>
              <a:ext cx="1114" cy="747"/>
            </a:xfrm>
            <a:prstGeom prst="ellipse">
              <a:avLst/>
            </a:prstGeom>
            <a:noFill/>
            <a:ln w="38100">
              <a:solidFill>
                <a:schemeClr val="bg1"/>
              </a:solidFill>
              <a:round/>
              <a:headEnd/>
              <a:tailEnd/>
            </a:ln>
          </p:spPr>
          <p:txBody>
            <a:bodyPr wrap="none" anchor="ctr"/>
            <a:lstStyle/>
            <a:p>
              <a:endParaRPr lang="en-US"/>
            </a:p>
          </p:txBody>
        </p:sp>
        <p:sp>
          <p:nvSpPr>
            <p:cNvPr id="30859" name="Oval 126"/>
            <p:cNvSpPr>
              <a:spLocks noChangeArrowheads="1"/>
            </p:cNvSpPr>
            <p:nvPr/>
          </p:nvSpPr>
          <p:spPr bwMode="auto">
            <a:xfrm rot="-850769">
              <a:off x="646" y="945"/>
              <a:ext cx="864" cy="960"/>
            </a:xfrm>
            <a:prstGeom prst="ellipse">
              <a:avLst/>
            </a:prstGeom>
            <a:noFill/>
            <a:ln w="38100">
              <a:solidFill>
                <a:schemeClr val="bg1"/>
              </a:solidFill>
              <a:round/>
              <a:headEnd/>
              <a:tailEnd/>
            </a:ln>
          </p:spPr>
          <p:txBody>
            <a:bodyPr wrap="none" anchor="ctr"/>
            <a:lstStyle/>
            <a:p>
              <a:endParaRPr lang="en-US"/>
            </a:p>
          </p:txBody>
        </p:sp>
        <p:sp>
          <p:nvSpPr>
            <p:cNvPr id="30860" name="Oval 127"/>
            <p:cNvSpPr>
              <a:spLocks noChangeArrowheads="1"/>
            </p:cNvSpPr>
            <p:nvPr/>
          </p:nvSpPr>
          <p:spPr bwMode="auto">
            <a:xfrm rot="613854">
              <a:off x="2236" y="648"/>
              <a:ext cx="356" cy="385"/>
            </a:xfrm>
            <a:prstGeom prst="ellipse">
              <a:avLst/>
            </a:prstGeom>
            <a:noFill/>
            <a:ln w="38100">
              <a:solidFill>
                <a:schemeClr val="bg1"/>
              </a:solidFill>
              <a:round/>
              <a:headEnd/>
              <a:tailEnd/>
            </a:ln>
          </p:spPr>
          <p:txBody>
            <a:bodyPr wrap="none" anchor="ctr"/>
            <a:lstStyle/>
            <a:p>
              <a:endParaRPr lang="en-US"/>
            </a:p>
          </p:txBody>
        </p:sp>
        <p:sp>
          <p:nvSpPr>
            <p:cNvPr id="30861" name="Oval 128"/>
            <p:cNvSpPr>
              <a:spLocks noChangeArrowheads="1"/>
            </p:cNvSpPr>
            <p:nvPr/>
          </p:nvSpPr>
          <p:spPr bwMode="auto">
            <a:xfrm rot="613854">
              <a:off x="871" y="506"/>
              <a:ext cx="1475" cy="1235"/>
            </a:xfrm>
            <a:prstGeom prst="ellipse">
              <a:avLst/>
            </a:prstGeom>
            <a:noFill/>
            <a:ln w="38100">
              <a:solidFill>
                <a:schemeClr val="bg1"/>
              </a:solidFill>
              <a:round/>
              <a:headEnd/>
              <a:tailEnd/>
            </a:ln>
          </p:spPr>
          <p:txBody>
            <a:bodyPr wrap="none" anchor="ctr"/>
            <a:lstStyle/>
            <a:p>
              <a:endParaRPr lang="en-US"/>
            </a:p>
          </p:txBody>
        </p:sp>
        <p:sp>
          <p:nvSpPr>
            <p:cNvPr id="30862" name="Oval 129"/>
            <p:cNvSpPr>
              <a:spLocks noChangeArrowheads="1"/>
            </p:cNvSpPr>
            <p:nvPr/>
          </p:nvSpPr>
          <p:spPr bwMode="auto">
            <a:xfrm rot="613854">
              <a:off x="1381" y="931"/>
              <a:ext cx="260" cy="312"/>
            </a:xfrm>
            <a:prstGeom prst="ellipse">
              <a:avLst/>
            </a:prstGeom>
            <a:noFill/>
            <a:ln w="38100">
              <a:solidFill>
                <a:schemeClr val="bg1"/>
              </a:solidFill>
              <a:round/>
              <a:headEnd/>
              <a:tailEnd/>
            </a:ln>
          </p:spPr>
          <p:txBody>
            <a:bodyPr wrap="none" anchor="ctr"/>
            <a:lstStyle/>
            <a:p>
              <a:endParaRPr lang="en-US"/>
            </a:p>
          </p:txBody>
        </p:sp>
        <p:sp>
          <p:nvSpPr>
            <p:cNvPr id="30863" name="Oval 130"/>
            <p:cNvSpPr>
              <a:spLocks noChangeArrowheads="1"/>
            </p:cNvSpPr>
            <p:nvPr/>
          </p:nvSpPr>
          <p:spPr bwMode="auto">
            <a:xfrm rot="1063823">
              <a:off x="2253" y="352"/>
              <a:ext cx="576" cy="298"/>
            </a:xfrm>
            <a:prstGeom prst="ellipse">
              <a:avLst/>
            </a:prstGeom>
            <a:noFill/>
            <a:ln w="38100">
              <a:solidFill>
                <a:schemeClr val="bg1"/>
              </a:solidFill>
              <a:round/>
              <a:headEnd/>
              <a:tailEnd/>
            </a:ln>
          </p:spPr>
          <p:txBody>
            <a:bodyPr wrap="none" anchor="ctr"/>
            <a:lstStyle/>
            <a:p>
              <a:endParaRPr lang="en-US"/>
            </a:p>
          </p:txBody>
        </p:sp>
        <p:sp>
          <p:nvSpPr>
            <p:cNvPr id="30864" name="Oval 131"/>
            <p:cNvSpPr>
              <a:spLocks noChangeArrowheads="1"/>
            </p:cNvSpPr>
            <p:nvPr/>
          </p:nvSpPr>
          <p:spPr bwMode="auto">
            <a:xfrm rot="613854">
              <a:off x="2206" y="1887"/>
              <a:ext cx="528" cy="385"/>
            </a:xfrm>
            <a:prstGeom prst="ellipse">
              <a:avLst/>
            </a:prstGeom>
            <a:noFill/>
            <a:ln w="38100">
              <a:solidFill>
                <a:schemeClr val="bg1"/>
              </a:solidFill>
              <a:round/>
              <a:headEnd/>
              <a:tailEnd/>
            </a:ln>
          </p:spPr>
          <p:txBody>
            <a:bodyPr wrap="none" anchor="ctr"/>
            <a:lstStyle/>
            <a:p>
              <a:endParaRPr lang="en-US"/>
            </a:p>
          </p:txBody>
        </p:sp>
        <p:sp>
          <p:nvSpPr>
            <p:cNvPr id="30865" name="Oval 132"/>
            <p:cNvSpPr>
              <a:spLocks noChangeArrowheads="1"/>
            </p:cNvSpPr>
            <p:nvPr/>
          </p:nvSpPr>
          <p:spPr bwMode="auto">
            <a:xfrm rot="613854">
              <a:off x="804" y="1585"/>
              <a:ext cx="1248" cy="670"/>
            </a:xfrm>
            <a:prstGeom prst="ellipse">
              <a:avLst/>
            </a:prstGeom>
            <a:noFill/>
            <a:ln w="38100">
              <a:solidFill>
                <a:schemeClr val="bg1"/>
              </a:solidFill>
              <a:round/>
              <a:headEnd/>
              <a:tailEnd/>
            </a:ln>
          </p:spPr>
          <p:txBody>
            <a:bodyPr wrap="none" anchor="ctr"/>
            <a:lstStyle/>
            <a:p>
              <a:endParaRPr lang="en-US"/>
            </a:p>
          </p:txBody>
        </p:sp>
        <p:sp>
          <p:nvSpPr>
            <p:cNvPr id="30866" name="Oval 133"/>
            <p:cNvSpPr>
              <a:spLocks noChangeArrowheads="1"/>
            </p:cNvSpPr>
            <p:nvPr/>
          </p:nvSpPr>
          <p:spPr bwMode="auto">
            <a:xfrm rot="613854">
              <a:off x="336" y="571"/>
              <a:ext cx="395" cy="480"/>
            </a:xfrm>
            <a:prstGeom prst="ellipse">
              <a:avLst/>
            </a:prstGeom>
            <a:noFill/>
            <a:ln w="38100">
              <a:solidFill>
                <a:schemeClr val="bg1"/>
              </a:solidFill>
              <a:round/>
              <a:headEnd/>
              <a:tailEnd/>
            </a:ln>
          </p:spPr>
          <p:txBody>
            <a:bodyPr wrap="none" anchor="ctr"/>
            <a:lstStyle/>
            <a:p>
              <a:endParaRPr lang="en-US"/>
            </a:p>
          </p:txBody>
        </p:sp>
        <p:sp>
          <p:nvSpPr>
            <p:cNvPr id="30867" name="Oval 134"/>
            <p:cNvSpPr>
              <a:spLocks noChangeArrowheads="1"/>
            </p:cNvSpPr>
            <p:nvPr/>
          </p:nvSpPr>
          <p:spPr bwMode="auto">
            <a:xfrm rot="613854">
              <a:off x="2468" y="1020"/>
              <a:ext cx="241" cy="385"/>
            </a:xfrm>
            <a:prstGeom prst="ellipse">
              <a:avLst/>
            </a:prstGeom>
            <a:noFill/>
            <a:ln w="38100">
              <a:solidFill>
                <a:schemeClr val="bg1"/>
              </a:solidFill>
              <a:round/>
              <a:headEnd/>
              <a:tailEnd/>
            </a:ln>
          </p:spPr>
          <p:txBody>
            <a:bodyPr wrap="none" anchor="ctr"/>
            <a:lstStyle/>
            <a:p>
              <a:endParaRPr lang="en-US"/>
            </a:p>
          </p:txBody>
        </p:sp>
        <p:sp>
          <p:nvSpPr>
            <p:cNvPr id="30868" name="Oval 135"/>
            <p:cNvSpPr>
              <a:spLocks noChangeArrowheads="1"/>
            </p:cNvSpPr>
            <p:nvPr/>
          </p:nvSpPr>
          <p:spPr bwMode="auto">
            <a:xfrm rot="613854">
              <a:off x="1728" y="864"/>
              <a:ext cx="356" cy="385"/>
            </a:xfrm>
            <a:prstGeom prst="ellipse">
              <a:avLst/>
            </a:prstGeom>
            <a:noFill/>
            <a:ln w="38100">
              <a:solidFill>
                <a:schemeClr val="bg1"/>
              </a:solidFill>
              <a:round/>
              <a:headEnd/>
              <a:tailEnd/>
            </a:ln>
          </p:spPr>
          <p:txBody>
            <a:bodyPr wrap="none" anchor="ctr"/>
            <a:lstStyle/>
            <a:p>
              <a:endParaRPr lang="en-US"/>
            </a:p>
          </p:txBody>
        </p:sp>
        <p:sp>
          <p:nvSpPr>
            <p:cNvPr id="30869" name="Oval 136"/>
            <p:cNvSpPr>
              <a:spLocks noChangeArrowheads="1"/>
            </p:cNvSpPr>
            <p:nvPr/>
          </p:nvSpPr>
          <p:spPr bwMode="auto">
            <a:xfrm rot="613854">
              <a:off x="429" y="254"/>
              <a:ext cx="530" cy="385"/>
            </a:xfrm>
            <a:prstGeom prst="ellipse">
              <a:avLst/>
            </a:prstGeom>
            <a:noFill/>
            <a:ln w="38100">
              <a:solidFill>
                <a:schemeClr val="bg1"/>
              </a:solidFill>
              <a:round/>
              <a:headEnd/>
              <a:tailEnd/>
            </a:ln>
          </p:spPr>
          <p:txBody>
            <a:bodyPr wrap="none" anchor="ctr"/>
            <a:lstStyle/>
            <a:p>
              <a:endParaRPr lang="en-US"/>
            </a:p>
          </p:txBody>
        </p:sp>
        <p:sp>
          <p:nvSpPr>
            <p:cNvPr id="30870" name="Oval 154"/>
            <p:cNvSpPr>
              <a:spLocks noChangeArrowheads="1"/>
            </p:cNvSpPr>
            <p:nvPr/>
          </p:nvSpPr>
          <p:spPr bwMode="auto">
            <a:xfrm rot="613854">
              <a:off x="959" y="314"/>
              <a:ext cx="154" cy="97"/>
            </a:xfrm>
            <a:prstGeom prst="ellipse">
              <a:avLst/>
            </a:prstGeom>
            <a:noFill/>
            <a:ln w="38100">
              <a:solidFill>
                <a:schemeClr val="bg1"/>
              </a:solidFill>
              <a:round/>
              <a:headEnd/>
              <a:tailEnd/>
            </a:ln>
          </p:spPr>
          <p:txBody>
            <a:bodyPr wrap="none" anchor="ctr"/>
            <a:lstStyle/>
            <a:p>
              <a:endParaRPr lang="en-US"/>
            </a:p>
          </p:txBody>
        </p:sp>
        <p:sp>
          <p:nvSpPr>
            <p:cNvPr id="30871" name="Oval 155"/>
            <p:cNvSpPr>
              <a:spLocks noChangeArrowheads="1"/>
            </p:cNvSpPr>
            <p:nvPr/>
          </p:nvSpPr>
          <p:spPr bwMode="auto">
            <a:xfrm rot="613854">
              <a:off x="391" y="1079"/>
              <a:ext cx="154" cy="97"/>
            </a:xfrm>
            <a:prstGeom prst="ellipse">
              <a:avLst/>
            </a:prstGeom>
            <a:noFill/>
            <a:ln w="38100">
              <a:solidFill>
                <a:schemeClr val="bg1"/>
              </a:solidFill>
              <a:round/>
              <a:headEnd/>
              <a:tailEnd/>
            </a:ln>
          </p:spPr>
          <p:txBody>
            <a:bodyPr wrap="none" anchor="ctr"/>
            <a:lstStyle/>
            <a:p>
              <a:endParaRPr lang="en-US"/>
            </a:p>
          </p:txBody>
        </p:sp>
        <p:sp>
          <p:nvSpPr>
            <p:cNvPr id="30872" name="Oval 158"/>
            <p:cNvSpPr>
              <a:spLocks noChangeArrowheads="1"/>
            </p:cNvSpPr>
            <p:nvPr/>
          </p:nvSpPr>
          <p:spPr bwMode="auto">
            <a:xfrm rot="613854">
              <a:off x="624" y="2112"/>
              <a:ext cx="154" cy="97"/>
            </a:xfrm>
            <a:prstGeom prst="ellipse">
              <a:avLst/>
            </a:prstGeom>
            <a:noFill/>
            <a:ln w="38100">
              <a:solidFill>
                <a:schemeClr val="bg1"/>
              </a:solidFill>
              <a:round/>
              <a:headEnd/>
              <a:tailEnd/>
            </a:ln>
          </p:spPr>
          <p:txBody>
            <a:bodyPr wrap="none" anchor="ctr"/>
            <a:lstStyle/>
            <a:p>
              <a:endParaRPr lang="en-US"/>
            </a:p>
          </p:txBody>
        </p:sp>
        <p:sp>
          <p:nvSpPr>
            <p:cNvPr id="30873" name="Oval 161"/>
            <p:cNvSpPr>
              <a:spLocks noChangeArrowheads="1"/>
            </p:cNvSpPr>
            <p:nvPr/>
          </p:nvSpPr>
          <p:spPr bwMode="auto">
            <a:xfrm rot="613854">
              <a:off x="263" y="1304"/>
              <a:ext cx="480" cy="330"/>
            </a:xfrm>
            <a:prstGeom prst="ellipse">
              <a:avLst/>
            </a:prstGeom>
            <a:noFill/>
            <a:ln w="38100">
              <a:solidFill>
                <a:schemeClr val="bg1"/>
              </a:solidFill>
              <a:round/>
              <a:headEnd/>
              <a:tailEnd/>
            </a:ln>
          </p:spPr>
          <p:txBody>
            <a:bodyPr wrap="none" anchor="ctr"/>
            <a:lstStyle/>
            <a:p>
              <a:endParaRPr lang="en-US"/>
            </a:p>
          </p:txBody>
        </p:sp>
      </p:grpSp>
      <p:grpSp>
        <p:nvGrpSpPr>
          <p:cNvPr id="4" name="Group 166"/>
          <p:cNvGrpSpPr>
            <a:grpSpLocks/>
          </p:cNvGrpSpPr>
          <p:nvPr/>
        </p:nvGrpSpPr>
        <p:grpSpPr bwMode="auto">
          <a:xfrm>
            <a:off x="906462" y="1682750"/>
            <a:ext cx="7523163" cy="2889250"/>
            <a:chOff x="468" y="340"/>
            <a:chExt cx="4739" cy="1820"/>
          </a:xfrm>
        </p:grpSpPr>
        <p:sp>
          <p:nvSpPr>
            <p:cNvPr id="30835"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p:spPr>
          <p:txBody>
            <a:bodyPr/>
            <a:lstStyle/>
            <a:p>
              <a:endParaRPr lang="en-US"/>
            </a:p>
          </p:txBody>
        </p:sp>
        <p:sp>
          <p:nvSpPr>
            <p:cNvPr id="30836"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p:spPr>
          <p:txBody>
            <a:bodyPr/>
            <a:lstStyle/>
            <a:p>
              <a:endParaRPr lang="en-US"/>
            </a:p>
          </p:txBody>
        </p:sp>
        <p:sp>
          <p:nvSpPr>
            <p:cNvPr id="30837"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p:spPr>
          <p:txBody>
            <a:bodyPr/>
            <a:lstStyle/>
            <a:p>
              <a:endParaRPr lang="en-US"/>
            </a:p>
          </p:txBody>
        </p:sp>
        <p:sp>
          <p:nvSpPr>
            <p:cNvPr id="30838"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p:spPr>
          <p:txBody>
            <a:bodyPr/>
            <a:lstStyle/>
            <a:p>
              <a:endParaRPr lang="en-US"/>
            </a:p>
          </p:txBody>
        </p:sp>
        <p:sp>
          <p:nvSpPr>
            <p:cNvPr id="30839"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p:spPr>
          <p:txBody>
            <a:bodyPr/>
            <a:lstStyle/>
            <a:p>
              <a:endParaRPr lang="en-US"/>
            </a:p>
          </p:txBody>
        </p:sp>
        <p:sp>
          <p:nvSpPr>
            <p:cNvPr id="30840"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p:spPr>
          <p:txBody>
            <a:bodyPr/>
            <a:lstStyle/>
            <a:p>
              <a:endParaRPr lang="en-US"/>
            </a:p>
          </p:txBody>
        </p:sp>
        <p:sp>
          <p:nvSpPr>
            <p:cNvPr id="30841"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p:spPr>
          <p:txBody>
            <a:bodyPr/>
            <a:lstStyle/>
            <a:p>
              <a:endParaRPr lang="en-US"/>
            </a:p>
          </p:txBody>
        </p:sp>
        <p:sp>
          <p:nvSpPr>
            <p:cNvPr id="30842"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p:spPr>
          <p:txBody>
            <a:bodyPr/>
            <a:lstStyle/>
            <a:p>
              <a:endParaRPr lang="en-US"/>
            </a:p>
          </p:txBody>
        </p:sp>
        <p:sp>
          <p:nvSpPr>
            <p:cNvPr id="30843"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p:spPr>
          <p:txBody>
            <a:bodyPr/>
            <a:lstStyle/>
            <a:p>
              <a:endParaRPr lang="en-US"/>
            </a:p>
          </p:txBody>
        </p:sp>
        <p:sp>
          <p:nvSpPr>
            <p:cNvPr id="30844"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p:spPr>
          <p:txBody>
            <a:bodyPr/>
            <a:lstStyle/>
            <a:p>
              <a:endParaRPr lang="en-US"/>
            </a:p>
          </p:txBody>
        </p:sp>
        <p:sp>
          <p:nvSpPr>
            <p:cNvPr id="30845"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p:spPr>
          <p:txBody>
            <a:bodyPr/>
            <a:lstStyle/>
            <a:p>
              <a:endParaRPr lang="en-US"/>
            </a:p>
          </p:txBody>
        </p:sp>
        <p:sp>
          <p:nvSpPr>
            <p:cNvPr id="30846"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p:spPr>
          <p:txBody>
            <a:bodyPr/>
            <a:lstStyle/>
            <a:p>
              <a:endParaRPr lang="en-US"/>
            </a:p>
          </p:txBody>
        </p:sp>
        <p:sp>
          <p:nvSpPr>
            <p:cNvPr id="30847"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p:spPr>
          <p:txBody>
            <a:bodyPr/>
            <a:lstStyle/>
            <a:p>
              <a:endParaRPr lang="en-US"/>
            </a:p>
          </p:txBody>
        </p:sp>
        <p:sp>
          <p:nvSpPr>
            <p:cNvPr id="30848"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p:spPr>
          <p:txBody>
            <a:bodyPr/>
            <a:lstStyle/>
            <a:p>
              <a:endParaRPr lang="en-US"/>
            </a:p>
          </p:txBody>
        </p:sp>
        <p:sp>
          <p:nvSpPr>
            <p:cNvPr id="30849"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p:spPr>
          <p:txBody>
            <a:bodyPr/>
            <a:lstStyle/>
            <a:p>
              <a:endParaRPr lang="en-US"/>
            </a:p>
          </p:txBody>
        </p:sp>
        <p:sp>
          <p:nvSpPr>
            <p:cNvPr id="30850"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p:spPr>
          <p:txBody>
            <a:bodyPr/>
            <a:lstStyle/>
            <a:p>
              <a:endParaRPr lang="en-US"/>
            </a:p>
          </p:txBody>
        </p:sp>
        <p:sp>
          <p:nvSpPr>
            <p:cNvPr id="30851"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p:spPr>
          <p:txBody>
            <a:bodyPr/>
            <a:lstStyle/>
            <a:p>
              <a:endParaRPr lang="en-US"/>
            </a:p>
          </p:txBody>
        </p:sp>
        <p:sp>
          <p:nvSpPr>
            <p:cNvPr id="30852"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p:spPr>
          <p:txBody>
            <a:bodyPr/>
            <a:lstStyle/>
            <a:p>
              <a:endParaRPr lang="en-US"/>
            </a:p>
          </p:txBody>
        </p:sp>
        <p:sp>
          <p:nvSpPr>
            <p:cNvPr id="30853"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p:spPr>
          <p:txBody>
            <a:bodyPr/>
            <a:lstStyle/>
            <a:p>
              <a:endParaRPr lang="en-US"/>
            </a:p>
          </p:txBody>
        </p:sp>
      </p:grpSp>
      <p:grpSp>
        <p:nvGrpSpPr>
          <p:cNvPr id="5" name="Group 270"/>
          <p:cNvGrpSpPr>
            <a:grpSpLocks/>
          </p:cNvGrpSpPr>
          <p:nvPr/>
        </p:nvGrpSpPr>
        <p:grpSpPr bwMode="auto">
          <a:xfrm>
            <a:off x="5192711" y="1600200"/>
            <a:ext cx="3733800" cy="3124200"/>
            <a:chOff x="3168" y="288"/>
            <a:chExt cx="2352" cy="1968"/>
          </a:xfrm>
        </p:grpSpPr>
        <p:sp>
          <p:nvSpPr>
            <p:cNvPr id="30733" name="Rectangle 168"/>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6" name="Group 169"/>
            <p:cNvGrpSpPr>
              <a:grpSpLocks/>
            </p:cNvGrpSpPr>
            <p:nvPr/>
          </p:nvGrpSpPr>
          <p:grpSpPr bwMode="auto">
            <a:xfrm>
              <a:off x="3733" y="525"/>
              <a:ext cx="1691" cy="1239"/>
              <a:chOff x="3733" y="525"/>
              <a:chExt cx="1691" cy="1239"/>
            </a:xfrm>
          </p:grpSpPr>
          <p:sp>
            <p:nvSpPr>
              <p:cNvPr id="30814"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5"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6"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7"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8"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9"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0"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1"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2"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3"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4"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5"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6"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7"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8"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9"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0"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1"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2"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3"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4"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91"/>
            <p:cNvGrpSpPr>
              <a:grpSpLocks/>
            </p:cNvGrpSpPr>
            <p:nvPr/>
          </p:nvGrpSpPr>
          <p:grpSpPr bwMode="auto">
            <a:xfrm>
              <a:off x="3504" y="432"/>
              <a:ext cx="1897" cy="1779"/>
              <a:chOff x="3504" y="432"/>
              <a:chExt cx="1897" cy="1779"/>
            </a:xfrm>
          </p:grpSpPr>
          <p:grpSp>
            <p:nvGrpSpPr>
              <p:cNvPr id="8" name="Group 192"/>
              <p:cNvGrpSpPr>
                <a:grpSpLocks/>
              </p:cNvGrpSpPr>
              <p:nvPr/>
            </p:nvGrpSpPr>
            <p:grpSpPr bwMode="auto">
              <a:xfrm>
                <a:off x="3710" y="479"/>
                <a:ext cx="1668" cy="1425"/>
                <a:chOff x="3710" y="479"/>
                <a:chExt cx="1668" cy="1425"/>
              </a:xfrm>
            </p:grpSpPr>
            <p:sp>
              <p:nvSpPr>
                <p:cNvPr id="30794"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5"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6"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7"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8"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9"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0"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1"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2"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3"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4"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5"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6"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7"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8"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9"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0"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1"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2"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3"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13"/>
              <p:cNvGrpSpPr>
                <a:grpSpLocks/>
              </p:cNvGrpSpPr>
              <p:nvPr/>
            </p:nvGrpSpPr>
            <p:grpSpPr bwMode="auto">
              <a:xfrm>
                <a:off x="3504" y="432"/>
                <a:ext cx="1897" cy="1779"/>
                <a:chOff x="3504" y="432"/>
                <a:chExt cx="1897" cy="1779"/>
              </a:xfrm>
            </p:grpSpPr>
            <p:grpSp>
              <p:nvGrpSpPr>
                <p:cNvPr id="10" name="Group 214"/>
                <p:cNvGrpSpPr>
                  <a:grpSpLocks/>
                </p:cNvGrpSpPr>
                <p:nvPr/>
              </p:nvGrpSpPr>
              <p:grpSpPr bwMode="auto">
                <a:xfrm>
                  <a:off x="4075" y="432"/>
                  <a:ext cx="1075" cy="1355"/>
                  <a:chOff x="4075" y="432"/>
                  <a:chExt cx="1075" cy="1355"/>
                </a:xfrm>
              </p:grpSpPr>
              <p:sp>
                <p:nvSpPr>
                  <p:cNvPr id="30785"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6"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7"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8"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9"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0"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1"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2"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3"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224"/>
                <p:cNvGrpSpPr>
                  <a:grpSpLocks/>
                </p:cNvGrpSpPr>
                <p:nvPr/>
              </p:nvGrpSpPr>
              <p:grpSpPr bwMode="auto">
                <a:xfrm>
                  <a:off x="3550" y="502"/>
                  <a:ext cx="1463" cy="1613"/>
                  <a:chOff x="3550" y="502"/>
                  <a:chExt cx="1463" cy="1613"/>
                </a:xfrm>
              </p:grpSpPr>
              <p:sp>
                <p:nvSpPr>
                  <p:cNvPr id="30770"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1"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2"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3"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4"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5"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6"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7"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8"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9"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0"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1"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2"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3"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4"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240"/>
                <p:cNvGrpSpPr>
                  <a:grpSpLocks/>
                </p:cNvGrpSpPr>
                <p:nvPr/>
              </p:nvGrpSpPr>
              <p:grpSpPr bwMode="auto">
                <a:xfrm>
                  <a:off x="3504" y="528"/>
                  <a:ext cx="1897" cy="1683"/>
                  <a:chOff x="3504" y="525"/>
                  <a:chExt cx="1897" cy="1683"/>
                </a:xfrm>
              </p:grpSpPr>
              <p:sp>
                <p:nvSpPr>
                  <p:cNvPr id="30741"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2"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3"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4"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5"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6"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7"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8"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9"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0"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1"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2"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3"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4"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5"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6"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7"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8"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9"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0"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1"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2"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3"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5"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6"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7"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8"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9"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nvGrpSpPr>
          <p:cNvPr id="13" name="Group 275"/>
          <p:cNvGrpSpPr>
            <a:grpSpLocks/>
          </p:cNvGrpSpPr>
          <p:nvPr/>
        </p:nvGrpSpPr>
        <p:grpSpPr bwMode="auto">
          <a:xfrm>
            <a:off x="5040312" y="1524000"/>
            <a:ext cx="4011613" cy="3322638"/>
            <a:chOff x="3072" y="240"/>
            <a:chExt cx="2527" cy="2093"/>
          </a:xfrm>
        </p:grpSpPr>
        <p:sp>
          <p:nvSpPr>
            <p:cNvPr id="30729"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0"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1"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2"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83" name="Group 166"/>
          <p:cNvGrpSpPr>
            <a:grpSpLocks/>
          </p:cNvGrpSpPr>
          <p:nvPr/>
        </p:nvGrpSpPr>
        <p:grpSpPr bwMode="auto">
          <a:xfrm>
            <a:off x="5029200" y="1562100"/>
            <a:ext cx="3733800" cy="3124200"/>
            <a:chOff x="3168" y="288"/>
            <a:chExt cx="2352" cy="1968"/>
          </a:xfrm>
        </p:grpSpPr>
        <p:sp>
          <p:nvSpPr>
            <p:cNvPr id="484" name="Rectangle 3"/>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485" name="Group 4"/>
            <p:cNvGrpSpPr>
              <a:grpSpLocks/>
            </p:cNvGrpSpPr>
            <p:nvPr/>
          </p:nvGrpSpPr>
          <p:grpSpPr bwMode="auto">
            <a:xfrm>
              <a:off x="3618" y="783"/>
              <a:ext cx="1623" cy="911"/>
              <a:chOff x="3618" y="783"/>
              <a:chExt cx="1623" cy="911"/>
            </a:xfrm>
          </p:grpSpPr>
          <p:sp>
            <p:nvSpPr>
              <p:cNvPr id="589"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0"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1"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2"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93"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4"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5"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6"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7"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8"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99"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0"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1"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2"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3"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604"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605"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86" name="Group 63"/>
            <p:cNvGrpSpPr>
              <a:grpSpLocks/>
            </p:cNvGrpSpPr>
            <p:nvPr/>
          </p:nvGrpSpPr>
          <p:grpSpPr bwMode="auto">
            <a:xfrm>
              <a:off x="3168" y="288"/>
              <a:ext cx="2352" cy="1968"/>
              <a:chOff x="3168" y="288"/>
              <a:chExt cx="2352" cy="1968"/>
            </a:xfrm>
          </p:grpSpPr>
          <p:sp>
            <p:nvSpPr>
              <p:cNvPr id="487" name="Rectangle 64"/>
              <p:cNvSpPr>
                <a:spLocks noChangeArrowheads="1"/>
              </p:cNvSpPr>
              <p:nvPr/>
            </p:nvSpPr>
            <p:spPr bwMode="auto">
              <a:xfrm>
                <a:off x="3168" y="288"/>
                <a:ext cx="2352" cy="1968"/>
              </a:xfrm>
              <a:prstGeom prst="rect">
                <a:avLst/>
              </a:prstGeom>
              <a:noFill/>
              <a:ln w="9525">
                <a:solidFill>
                  <a:schemeClr val="bg1"/>
                </a:solidFill>
                <a:miter lim="800000"/>
                <a:headEnd/>
                <a:tailEnd/>
              </a:ln>
            </p:spPr>
            <p:txBody>
              <a:bodyPr wrap="none" anchor="ctr"/>
              <a:lstStyle/>
              <a:p>
                <a:endParaRPr lang="en-US"/>
              </a:p>
            </p:txBody>
          </p:sp>
          <p:grpSp>
            <p:nvGrpSpPr>
              <p:cNvPr id="488" name="Group 65"/>
              <p:cNvGrpSpPr>
                <a:grpSpLocks/>
              </p:cNvGrpSpPr>
              <p:nvPr/>
            </p:nvGrpSpPr>
            <p:grpSpPr bwMode="auto">
              <a:xfrm>
                <a:off x="3733" y="525"/>
                <a:ext cx="1691" cy="1239"/>
                <a:chOff x="3733" y="525"/>
                <a:chExt cx="1691" cy="1239"/>
              </a:xfrm>
            </p:grpSpPr>
            <p:sp>
              <p:nvSpPr>
                <p:cNvPr id="568"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69"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0"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1"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2"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3"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4"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5"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6"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7"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78"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79"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0"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1"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2"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3"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4"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5"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86"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7"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88"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89" name="Group 87"/>
              <p:cNvGrpSpPr>
                <a:grpSpLocks/>
              </p:cNvGrpSpPr>
              <p:nvPr/>
            </p:nvGrpSpPr>
            <p:grpSpPr bwMode="auto">
              <a:xfrm>
                <a:off x="3504" y="432"/>
                <a:ext cx="1897" cy="1779"/>
                <a:chOff x="3504" y="432"/>
                <a:chExt cx="1897" cy="1779"/>
              </a:xfrm>
            </p:grpSpPr>
            <p:grpSp>
              <p:nvGrpSpPr>
                <p:cNvPr id="490" name="Group 88"/>
                <p:cNvGrpSpPr>
                  <a:grpSpLocks/>
                </p:cNvGrpSpPr>
                <p:nvPr/>
              </p:nvGrpSpPr>
              <p:grpSpPr bwMode="auto">
                <a:xfrm>
                  <a:off x="3710" y="479"/>
                  <a:ext cx="1668" cy="1425"/>
                  <a:chOff x="3710" y="479"/>
                  <a:chExt cx="1668" cy="1425"/>
                </a:xfrm>
              </p:grpSpPr>
              <p:sp>
                <p:nvSpPr>
                  <p:cNvPr id="548"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9"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0"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1"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2"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3"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4"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5"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6"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7"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58"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59"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0"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1"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2"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63"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4"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5"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6"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67"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1" name="Group 109"/>
                <p:cNvGrpSpPr>
                  <a:grpSpLocks/>
                </p:cNvGrpSpPr>
                <p:nvPr/>
              </p:nvGrpSpPr>
              <p:grpSpPr bwMode="auto">
                <a:xfrm>
                  <a:off x="3504" y="432"/>
                  <a:ext cx="1897" cy="1779"/>
                  <a:chOff x="3504" y="432"/>
                  <a:chExt cx="1897" cy="1779"/>
                </a:xfrm>
              </p:grpSpPr>
              <p:grpSp>
                <p:nvGrpSpPr>
                  <p:cNvPr id="492" name="Group 110"/>
                  <p:cNvGrpSpPr>
                    <a:grpSpLocks/>
                  </p:cNvGrpSpPr>
                  <p:nvPr/>
                </p:nvGrpSpPr>
                <p:grpSpPr bwMode="auto">
                  <a:xfrm>
                    <a:off x="4075" y="432"/>
                    <a:ext cx="1075" cy="1355"/>
                    <a:chOff x="4075" y="432"/>
                    <a:chExt cx="1075" cy="1355"/>
                  </a:xfrm>
                </p:grpSpPr>
                <p:sp>
                  <p:nvSpPr>
                    <p:cNvPr id="539"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0"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1"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2"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3"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4"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45"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46"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47"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3" name="Group 120"/>
                  <p:cNvGrpSpPr>
                    <a:grpSpLocks/>
                  </p:cNvGrpSpPr>
                  <p:nvPr/>
                </p:nvGrpSpPr>
                <p:grpSpPr bwMode="auto">
                  <a:xfrm>
                    <a:off x="3550" y="502"/>
                    <a:ext cx="1463" cy="1613"/>
                    <a:chOff x="3550" y="502"/>
                    <a:chExt cx="1463" cy="1613"/>
                  </a:xfrm>
                </p:grpSpPr>
                <p:sp>
                  <p:nvSpPr>
                    <p:cNvPr id="524"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5"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6"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7"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8"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9"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0"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1"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2"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3"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4"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35"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6"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7"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38"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94" name="Group 136"/>
                  <p:cNvGrpSpPr>
                    <a:grpSpLocks/>
                  </p:cNvGrpSpPr>
                  <p:nvPr/>
                </p:nvGrpSpPr>
                <p:grpSpPr bwMode="auto">
                  <a:xfrm>
                    <a:off x="3504" y="528"/>
                    <a:ext cx="1897" cy="1683"/>
                    <a:chOff x="3504" y="525"/>
                    <a:chExt cx="1897" cy="1683"/>
                  </a:xfrm>
                </p:grpSpPr>
                <p:sp>
                  <p:nvSpPr>
                    <p:cNvPr id="495"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496"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497"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498"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499"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0"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1"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2"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3"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4"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5"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6"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07"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8"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09"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0"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1"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2"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3"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4"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5"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6"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17"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8"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19"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0"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1"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522"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523"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grpSp>
        <p:nvGrpSpPr>
          <p:cNvPr id="606" name="Group 167"/>
          <p:cNvGrpSpPr>
            <a:grpSpLocks noChangeAspect="1"/>
          </p:cNvGrpSpPr>
          <p:nvPr/>
        </p:nvGrpSpPr>
        <p:grpSpPr bwMode="auto">
          <a:xfrm>
            <a:off x="3517900" y="1549400"/>
            <a:ext cx="4889500" cy="4090988"/>
            <a:chOff x="3168" y="288"/>
            <a:chExt cx="2352" cy="1968"/>
          </a:xfrm>
        </p:grpSpPr>
        <p:sp>
          <p:nvSpPr>
            <p:cNvPr id="607" name="Rectangle 16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608" name="Group 169"/>
            <p:cNvGrpSpPr>
              <a:grpSpLocks noChangeAspect="1"/>
            </p:cNvGrpSpPr>
            <p:nvPr/>
          </p:nvGrpSpPr>
          <p:grpSpPr bwMode="auto">
            <a:xfrm>
              <a:off x="3618" y="783"/>
              <a:ext cx="1623" cy="911"/>
              <a:chOff x="3618" y="783"/>
              <a:chExt cx="1623" cy="911"/>
            </a:xfrm>
          </p:grpSpPr>
          <p:sp>
            <p:nvSpPr>
              <p:cNvPr id="712" name="Oval 170"/>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713" name="Oval 171"/>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714" name="Oval 172"/>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715" name="Oval 173"/>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716" name="Oval 174"/>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717" name="Oval 175"/>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718" name="Oval 176"/>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719" name="Oval 177"/>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720" name="Oval 178"/>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721" name="Oval 179"/>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722" name="Oval 180"/>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723" name="Oval 181"/>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724" name="Oval 182"/>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725" name="Oval 183"/>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726" name="Oval 184"/>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727" name="Oval 185"/>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728" name="Oval 186"/>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609" name="Group 187"/>
            <p:cNvGrpSpPr>
              <a:grpSpLocks noChangeAspect="1"/>
            </p:cNvGrpSpPr>
            <p:nvPr/>
          </p:nvGrpSpPr>
          <p:grpSpPr bwMode="auto">
            <a:xfrm>
              <a:off x="3168" y="288"/>
              <a:ext cx="2352" cy="1968"/>
              <a:chOff x="3168" y="288"/>
              <a:chExt cx="2352" cy="1968"/>
            </a:xfrm>
          </p:grpSpPr>
          <p:sp>
            <p:nvSpPr>
              <p:cNvPr id="610" name="Rectangle 18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611" name="Group 189"/>
              <p:cNvGrpSpPr>
                <a:grpSpLocks noChangeAspect="1"/>
              </p:cNvGrpSpPr>
              <p:nvPr/>
            </p:nvGrpSpPr>
            <p:grpSpPr bwMode="auto">
              <a:xfrm>
                <a:off x="3733" y="525"/>
                <a:ext cx="1691" cy="1239"/>
                <a:chOff x="3733" y="525"/>
                <a:chExt cx="1691" cy="1239"/>
              </a:xfrm>
            </p:grpSpPr>
            <p:sp>
              <p:nvSpPr>
                <p:cNvPr id="691" name="Oval 190"/>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692" name="Oval 191"/>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693" name="Oval 192"/>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694" name="Oval 193"/>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695" name="Oval 194"/>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696" name="Oval 195"/>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697" name="Oval 196"/>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698" name="Oval 197"/>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699" name="Oval 198"/>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700" name="Oval 199"/>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701" name="Oval 200"/>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702" name="Oval 201"/>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703" name="Oval 202"/>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704" name="Oval 203"/>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705" name="Oval 204"/>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706" name="Oval 205"/>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707" name="Oval 206"/>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708" name="Oval 207"/>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709" name="Oval 208"/>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710" name="Oval 209"/>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711" name="Oval 210"/>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612" name="Group 211"/>
              <p:cNvGrpSpPr>
                <a:grpSpLocks noChangeAspect="1"/>
              </p:cNvGrpSpPr>
              <p:nvPr/>
            </p:nvGrpSpPr>
            <p:grpSpPr bwMode="auto">
              <a:xfrm>
                <a:off x="3504" y="432"/>
                <a:ext cx="1897" cy="1779"/>
                <a:chOff x="3504" y="432"/>
                <a:chExt cx="1897" cy="1779"/>
              </a:xfrm>
            </p:grpSpPr>
            <p:grpSp>
              <p:nvGrpSpPr>
                <p:cNvPr id="613" name="Group 212"/>
                <p:cNvGrpSpPr>
                  <a:grpSpLocks noChangeAspect="1"/>
                </p:cNvGrpSpPr>
                <p:nvPr/>
              </p:nvGrpSpPr>
              <p:grpSpPr bwMode="auto">
                <a:xfrm>
                  <a:off x="3710" y="479"/>
                  <a:ext cx="1668" cy="1425"/>
                  <a:chOff x="3710" y="479"/>
                  <a:chExt cx="1668" cy="1425"/>
                </a:xfrm>
              </p:grpSpPr>
              <p:sp>
                <p:nvSpPr>
                  <p:cNvPr id="671" name="Oval 213"/>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672" name="Oval 214"/>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673" name="Oval 215"/>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674" name="Oval 216"/>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675" name="Oval 21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676" name="Oval 218"/>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677" name="Oval 219"/>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678" name="Oval 220"/>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679" name="Oval 221"/>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680" name="Oval 222"/>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681" name="Oval 223"/>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682" name="Oval 224"/>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683" name="Oval 225"/>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684" name="Oval 226"/>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685" name="Oval 227"/>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686" name="Oval 228"/>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687" name="Oval 229"/>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688" name="Oval 230"/>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689" name="Oval 231"/>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690" name="Oval 232"/>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614" name="Group 233"/>
                <p:cNvGrpSpPr>
                  <a:grpSpLocks noChangeAspect="1"/>
                </p:cNvGrpSpPr>
                <p:nvPr/>
              </p:nvGrpSpPr>
              <p:grpSpPr bwMode="auto">
                <a:xfrm>
                  <a:off x="3504" y="432"/>
                  <a:ext cx="1897" cy="1779"/>
                  <a:chOff x="3504" y="432"/>
                  <a:chExt cx="1897" cy="1779"/>
                </a:xfrm>
              </p:grpSpPr>
              <p:grpSp>
                <p:nvGrpSpPr>
                  <p:cNvPr id="615" name="Group 234"/>
                  <p:cNvGrpSpPr>
                    <a:grpSpLocks noChangeAspect="1"/>
                  </p:cNvGrpSpPr>
                  <p:nvPr/>
                </p:nvGrpSpPr>
                <p:grpSpPr bwMode="auto">
                  <a:xfrm>
                    <a:off x="4075" y="432"/>
                    <a:ext cx="1075" cy="1355"/>
                    <a:chOff x="4075" y="432"/>
                    <a:chExt cx="1075" cy="1355"/>
                  </a:xfrm>
                </p:grpSpPr>
                <p:sp>
                  <p:nvSpPr>
                    <p:cNvPr id="662" name="Oval 235"/>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663" name="Oval 236"/>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664" name="Oval 237"/>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665" name="Oval 238"/>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666" name="Oval 239"/>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667" name="Oval 240"/>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668" name="Oval 241"/>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669" name="Oval 242"/>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670" name="Oval 243"/>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616" name="Group 244"/>
                  <p:cNvGrpSpPr>
                    <a:grpSpLocks noChangeAspect="1"/>
                  </p:cNvGrpSpPr>
                  <p:nvPr/>
                </p:nvGrpSpPr>
                <p:grpSpPr bwMode="auto">
                  <a:xfrm>
                    <a:off x="3550" y="502"/>
                    <a:ext cx="1463" cy="1613"/>
                    <a:chOff x="3550" y="502"/>
                    <a:chExt cx="1463" cy="1613"/>
                  </a:xfrm>
                </p:grpSpPr>
                <p:sp>
                  <p:nvSpPr>
                    <p:cNvPr id="647" name="Oval 245"/>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648" name="Oval 246"/>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649" name="Oval 247"/>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650" name="Oval 248"/>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651" name="Oval 249"/>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652" name="Oval 250"/>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653" name="Oval 251"/>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654" name="Oval 252"/>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655" name="Oval 253"/>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656" name="Oval 254"/>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657" name="Oval 255"/>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658" name="Oval 256"/>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659" name="Oval 257"/>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660" name="Oval 258"/>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661" name="Oval 259"/>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617" name="Group 260"/>
                  <p:cNvGrpSpPr>
                    <a:grpSpLocks noChangeAspect="1"/>
                  </p:cNvGrpSpPr>
                  <p:nvPr/>
                </p:nvGrpSpPr>
                <p:grpSpPr bwMode="auto">
                  <a:xfrm>
                    <a:off x="3504" y="528"/>
                    <a:ext cx="1897" cy="1683"/>
                    <a:chOff x="3504" y="525"/>
                    <a:chExt cx="1897" cy="1683"/>
                  </a:xfrm>
                </p:grpSpPr>
                <p:sp>
                  <p:nvSpPr>
                    <p:cNvPr id="618" name="Oval 261"/>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619" name="Oval 262"/>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620" name="Oval 263"/>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621" name="Oval 264"/>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622" name="Oval 265"/>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623" name="Oval 266"/>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624" name="Oval 26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625" name="Oval 268"/>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626" name="Oval 269"/>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627" name="Oval 270"/>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628" name="Oval 271"/>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629" name="Oval 272"/>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630" name="Oval 273"/>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631" name="Oval 274"/>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632" name="Oval 275"/>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633" name="Oval 276"/>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634" name="Oval 277"/>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635" name="Oval 278"/>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636" name="Oval 279"/>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637" name="Oval 280"/>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638" name="Oval 281"/>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639" name="Oval 282"/>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640" name="Oval 283"/>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641" name="Oval 284"/>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642" name="Oval 285"/>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643" name="Oval 286"/>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644" name="Oval 287"/>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645" name="Oval 288"/>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646" name="Oval 289"/>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729" name="Group 290"/>
          <p:cNvGrpSpPr>
            <a:grpSpLocks noChangeAspect="1"/>
          </p:cNvGrpSpPr>
          <p:nvPr/>
        </p:nvGrpSpPr>
        <p:grpSpPr bwMode="auto">
          <a:xfrm>
            <a:off x="2005013" y="1411288"/>
            <a:ext cx="6362700" cy="5324475"/>
            <a:chOff x="3168" y="288"/>
            <a:chExt cx="2352" cy="1968"/>
          </a:xfrm>
        </p:grpSpPr>
        <p:sp>
          <p:nvSpPr>
            <p:cNvPr id="730" name="Rectangle 29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731" name="Group 292"/>
            <p:cNvGrpSpPr>
              <a:grpSpLocks noChangeAspect="1"/>
            </p:cNvGrpSpPr>
            <p:nvPr/>
          </p:nvGrpSpPr>
          <p:grpSpPr bwMode="auto">
            <a:xfrm>
              <a:off x="3618" y="783"/>
              <a:ext cx="1623" cy="911"/>
              <a:chOff x="3618" y="783"/>
              <a:chExt cx="1623" cy="911"/>
            </a:xfrm>
          </p:grpSpPr>
          <p:sp>
            <p:nvSpPr>
              <p:cNvPr id="835" name="Oval 293"/>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836" name="Oval 294"/>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837" name="Oval 295"/>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838" name="Oval 296"/>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839" name="Oval 297"/>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840" name="Oval 298"/>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841" name="Oval 299"/>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842" name="Oval 300"/>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843" name="Oval 301"/>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844" name="Oval 302"/>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845" name="Oval 303"/>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846" name="Oval 304"/>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847" name="Oval 305"/>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848" name="Oval 306"/>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849" name="Oval 307"/>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850" name="Oval 308"/>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851" name="Oval 309"/>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732" name="Group 310"/>
            <p:cNvGrpSpPr>
              <a:grpSpLocks noChangeAspect="1"/>
            </p:cNvGrpSpPr>
            <p:nvPr/>
          </p:nvGrpSpPr>
          <p:grpSpPr bwMode="auto">
            <a:xfrm>
              <a:off x="3168" y="288"/>
              <a:ext cx="2352" cy="1968"/>
              <a:chOff x="3168" y="288"/>
              <a:chExt cx="2352" cy="1968"/>
            </a:xfrm>
          </p:grpSpPr>
          <p:sp>
            <p:nvSpPr>
              <p:cNvPr id="733" name="Rectangle 31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734" name="Group 312"/>
              <p:cNvGrpSpPr>
                <a:grpSpLocks noChangeAspect="1"/>
              </p:cNvGrpSpPr>
              <p:nvPr/>
            </p:nvGrpSpPr>
            <p:grpSpPr bwMode="auto">
              <a:xfrm>
                <a:off x="3733" y="525"/>
                <a:ext cx="1691" cy="1239"/>
                <a:chOff x="3733" y="525"/>
                <a:chExt cx="1691" cy="1239"/>
              </a:xfrm>
            </p:grpSpPr>
            <p:sp>
              <p:nvSpPr>
                <p:cNvPr id="814" name="Oval 313"/>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815" name="Oval 314"/>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816" name="Oval 315"/>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817" name="Oval 316"/>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818" name="Oval 317"/>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819" name="Oval 318"/>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820" name="Oval 319"/>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821" name="Oval 320"/>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822" name="Oval 321"/>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823" name="Oval 322"/>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824" name="Oval 323"/>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825" name="Oval 324"/>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826" name="Oval 325"/>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827" name="Oval 326"/>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828" name="Oval 327"/>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829" name="Oval 328"/>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830" name="Oval 329"/>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831" name="Oval 330"/>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832" name="Oval 331"/>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833" name="Oval 332"/>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834" name="Oval 333"/>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735" name="Group 334"/>
              <p:cNvGrpSpPr>
                <a:grpSpLocks noChangeAspect="1"/>
              </p:cNvGrpSpPr>
              <p:nvPr/>
            </p:nvGrpSpPr>
            <p:grpSpPr bwMode="auto">
              <a:xfrm>
                <a:off x="3504" y="432"/>
                <a:ext cx="1897" cy="1779"/>
                <a:chOff x="3504" y="432"/>
                <a:chExt cx="1897" cy="1779"/>
              </a:xfrm>
            </p:grpSpPr>
            <p:grpSp>
              <p:nvGrpSpPr>
                <p:cNvPr id="736" name="Group 335"/>
                <p:cNvGrpSpPr>
                  <a:grpSpLocks noChangeAspect="1"/>
                </p:cNvGrpSpPr>
                <p:nvPr/>
              </p:nvGrpSpPr>
              <p:grpSpPr bwMode="auto">
                <a:xfrm>
                  <a:off x="3710" y="479"/>
                  <a:ext cx="1668" cy="1425"/>
                  <a:chOff x="3710" y="479"/>
                  <a:chExt cx="1668" cy="1425"/>
                </a:xfrm>
              </p:grpSpPr>
              <p:sp>
                <p:nvSpPr>
                  <p:cNvPr id="794" name="Oval 336"/>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795" name="Oval 337"/>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796" name="Oval 338"/>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797" name="Oval 339"/>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798" name="Oval 34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799" name="Oval 341"/>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800" name="Oval 342"/>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801" name="Oval 343"/>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802" name="Oval 344"/>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803" name="Oval 345"/>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804" name="Oval 346"/>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805" name="Oval 347"/>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806" name="Oval 348"/>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807" name="Oval 349"/>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808" name="Oval 350"/>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809" name="Oval 351"/>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810" name="Oval 352"/>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811" name="Oval 353"/>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812" name="Oval 354"/>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813" name="Oval 355"/>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737" name="Group 356"/>
                <p:cNvGrpSpPr>
                  <a:grpSpLocks noChangeAspect="1"/>
                </p:cNvGrpSpPr>
                <p:nvPr/>
              </p:nvGrpSpPr>
              <p:grpSpPr bwMode="auto">
                <a:xfrm>
                  <a:off x="3504" y="432"/>
                  <a:ext cx="1897" cy="1779"/>
                  <a:chOff x="3504" y="432"/>
                  <a:chExt cx="1897" cy="1779"/>
                </a:xfrm>
              </p:grpSpPr>
              <p:grpSp>
                <p:nvGrpSpPr>
                  <p:cNvPr id="738" name="Group 357"/>
                  <p:cNvGrpSpPr>
                    <a:grpSpLocks noChangeAspect="1"/>
                  </p:cNvGrpSpPr>
                  <p:nvPr/>
                </p:nvGrpSpPr>
                <p:grpSpPr bwMode="auto">
                  <a:xfrm>
                    <a:off x="4075" y="432"/>
                    <a:ext cx="1075" cy="1355"/>
                    <a:chOff x="4075" y="432"/>
                    <a:chExt cx="1075" cy="1355"/>
                  </a:xfrm>
                </p:grpSpPr>
                <p:sp>
                  <p:nvSpPr>
                    <p:cNvPr id="785" name="Oval 358"/>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786" name="Oval 359"/>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787" name="Oval 360"/>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788" name="Oval 361"/>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789" name="Oval 362"/>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790" name="Oval 363"/>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791" name="Oval 364"/>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792" name="Oval 365"/>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793" name="Oval 366"/>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739" name="Group 367"/>
                  <p:cNvGrpSpPr>
                    <a:grpSpLocks noChangeAspect="1"/>
                  </p:cNvGrpSpPr>
                  <p:nvPr/>
                </p:nvGrpSpPr>
                <p:grpSpPr bwMode="auto">
                  <a:xfrm>
                    <a:off x="3550" y="502"/>
                    <a:ext cx="1463" cy="1613"/>
                    <a:chOff x="3550" y="502"/>
                    <a:chExt cx="1463" cy="1613"/>
                  </a:xfrm>
                </p:grpSpPr>
                <p:sp>
                  <p:nvSpPr>
                    <p:cNvPr id="770" name="Oval 368"/>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771" name="Oval 369"/>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772" name="Oval 370"/>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773" name="Oval 371"/>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774" name="Oval 372"/>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775" name="Oval 373"/>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776" name="Oval 374"/>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777" name="Oval 375"/>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778" name="Oval 376"/>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779" name="Oval 377"/>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780" name="Oval 378"/>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781" name="Oval 379"/>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782" name="Oval 380"/>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783" name="Oval 381"/>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784" name="Oval 382"/>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740" name="Group 383"/>
                  <p:cNvGrpSpPr>
                    <a:grpSpLocks noChangeAspect="1"/>
                  </p:cNvGrpSpPr>
                  <p:nvPr/>
                </p:nvGrpSpPr>
                <p:grpSpPr bwMode="auto">
                  <a:xfrm>
                    <a:off x="3504" y="528"/>
                    <a:ext cx="1897" cy="1683"/>
                    <a:chOff x="3504" y="525"/>
                    <a:chExt cx="1897" cy="1683"/>
                  </a:xfrm>
                </p:grpSpPr>
                <p:sp>
                  <p:nvSpPr>
                    <p:cNvPr id="741" name="Oval 384"/>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742" name="Oval 385"/>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743" name="Oval 386"/>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744" name="Oval 387"/>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745" name="Oval 388"/>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746" name="Oval 389"/>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747" name="Oval 39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748" name="Oval 391"/>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749" name="Oval 392"/>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750" name="Oval 393"/>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751" name="Oval 394"/>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752" name="Oval 395"/>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753" name="Oval 396"/>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754" name="Oval 397"/>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755" name="Oval 398"/>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756" name="Oval 399"/>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757" name="Oval 400"/>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758" name="Oval 401"/>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759" name="Oval 402"/>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760" name="Oval 403"/>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761" name="Oval 404"/>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762" name="Oval 405"/>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763" name="Oval 406"/>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764" name="Oval 407"/>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765" name="Oval 408"/>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766" name="Oval 409"/>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767" name="Oval 410"/>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768" name="Oval 411"/>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769" name="Oval 412"/>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852" name="Group 659"/>
          <p:cNvGrpSpPr>
            <a:grpSpLocks noChangeAspect="1"/>
          </p:cNvGrpSpPr>
          <p:nvPr/>
        </p:nvGrpSpPr>
        <p:grpSpPr bwMode="auto">
          <a:xfrm>
            <a:off x="1244600" y="227013"/>
            <a:ext cx="6853238" cy="6200775"/>
            <a:chOff x="1056" y="288"/>
            <a:chExt cx="4032" cy="3648"/>
          </a:xfrm>
        </p:grpSpPr>
        <p:sp>
          <p:nvSpPr>
            <p:cNvPr id="853"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4"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5"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6"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7"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8"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59"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0"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1"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2"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3"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4"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5"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6"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7"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8"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69"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0"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1"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2"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3"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4"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5"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6"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7"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8"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79"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0"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1"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2"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3"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4"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5"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6"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7"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8"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89"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0"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1"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2"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3"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4"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5"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6"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7"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8"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899"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0"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1"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2"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3"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4"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5"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6"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7"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8"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09"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0"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1"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2"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3"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4"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5"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6"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7"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8"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19"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0"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1"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2"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3"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4"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5"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6"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7"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8"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29"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0"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1"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2"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3"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4"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5"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6"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7"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8"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39"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0"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1"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2"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3"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4"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5"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6"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7"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8"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49"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0"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1"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2"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3"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4"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5"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6"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7"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8"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59"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0"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1"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2"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963"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272" fill="hold" nodeType="afterEffect">
                                  <p:stCondLst>
                                    <p:cond delay="0"/>
                                  </p:stCondLst>
                                  <p:childTnLst>
                                    <p:anim calcmode="lin" valueType="num">
                                      <p:cBhvr>
                                        <p:cTn id="6" dur="1000"/>
                                        <p:tgtEl>
                                          <p:spTgt spid="483"/>
                                        </p:tgtEl>
                                        <p:attrNameLst>
                                          <p:attrName>ppt_w</p:attrName>
                                        </p:attrNameLst>
                                      </p:cBhvr>
                                      <p:tavLst>
                                        <p:tav tm="0">
                                          <p:val>
                                            <p:strVal val="ppt_w"/>
                                          </p:val>
                                        </p:tav>
                                        <p:tav tm="100000">
                                          <p:val>
                                            <p:strVal val="4/3*ppt_w"/>
                                          </p:val>
                                        </p:tav>
                                      </p:tavLst>
                                    </p:anim>
                                    <p:anim calcmode="lin" valueType="num">
                                      <p:cBhvr>
                                        <p:cTn id="7" dur="1000"/>
                                        <p:tgtEl>
                                          <p:spTgt spid="483"/>
                                        </p:tgtEl>
                                        <p:attrNameLst>
                                          <p:attrName>ppt_h</p:attrName>
                                        </p:attrNameLst>
                                      </p:cBhvr>
                                      <p:tavLst>
                                        <p:tav tm="0">
                                          <p:val>
                                            <p:strVal val="ppt_h"/>
                                          </p:val>
                                        </p:tav>
                                        <p:tav tm="100000">
                                          <p:val>
                                            <p:strVal val="4/3*ppt_h"/>
                                          </p:val>
                                        </p:tav>
                                      </p:tavLst>
                                    </p:anim>
                                    <p:set>
                                      <p:cBhvr>
                                        <p:cTn id="8" dur="1" fill="hold">
                                          <p:stCondLst>
                                            <p:cond delay="999"/>
                                          </p:stCondLst>
                                        </p:cTn>
                                        <p:tgtEl>
                                          <p:spTgt spid="483"/>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483"/>
                                        </p:tgtEl>
                                        <p:attrNameLst>
                                          <p:attrName>ppt_x</p:attrName>
                                          <p:attrName>ppt_y</p:attrName>
                                        </p:attrNameLst>
                                      </p:cBhvr>
                                      <p:rCtr x="-5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06"/>
                                        </p:tgtEl>
                                        <p:attrNameLst>
                                          <p:attrName>style.visibility</p:attrName>
                                        </p:attrNameLst>
                                      </p:cBhvr>
                                      <p:to>
                                        <p:strVal val="visible"/>
                                      </p:to>
                                    </p:set>
                                  </p:childTnLst>
                                </p:cTn>
                              </p:par>
                            </p:childTnLst>
                          </p:cTn>
                        </p:par>
                        <p:par>
                          <p:cTn id="14" fill="hold">
                            <p:stCondLst>
                              <p:cond delay="1000"/>
                            </p:stCondLst>
                            <p:childTnLst>
                              <p:par>
                                <p:cTn id="15" presetID="23" presetClass="exit" presetSubtype="272" fill="hold" nodeType="afterEffect">
                                  <p:stCondLst>
                                    <p:cond delay="0"/>
                                  </p:stCondLst>
                                  <p:childTnLst>
                                    <p:anim calcmode="lin" valueType="num">
                                      <p:cBhvr>
                                        <p:cTn id="16" dur="1000"/>
                                        <p:tgtEl>
                                          <p:spTgt spid="606"/>
                                        </p:tgtEl>
                                        <p:attrNameLst>
                                          <p:attrName>ppt_w</p:attrName>
                                        </p:attrNameLst>
                                      </p:cBhvr>
                                      <p:tavLst>
                                        <p:tav tm="0">
                                          <p:val>
                                            <p:strVal val="ppt_w"/>
                                          </p:val>
                                        </p:tav>
                                        <p:tav tm="100000">
                                          <p:val>
                                            <p:strVal val="4/3*ppt_w"/>
                                          </p:val>
                                        </p:tav>
                                      </p:tavLst>
                                    </p:anim>
                                    <p:anim calcmode="lin" valueType="num">
                                      <p:cBhvr>
                                        <p:cTn id="17" dur="1000"/>
                                        <p:tgtEl>
                                          <p:spTgt spid="606"/>
                                        </p:tgtEl>
                                        <p:attrNameLst>
                                          <p:attrName>ppt_h</p:attrName>
                                        </p:attrNameLst>
                                      </p:cBhvr>
                                      <p:tavLst>
                                        <p:tav tm="0">
                                          <p:val>
                                            <p:strVal val="ppt_h"/>
                                          </p:val>
                                        </p:tav>
                                        <p:tav tm="100000">
                                          <p:val>
                                            <p:strVal val="4/3*ppt_h"/>
                                          </p:val>
                                        </p:tav>
                                      </p:tavLst>
                                    </p:anim>
                                    <p:set>
                                      <p:cBhvr>
                                        <p:cTn id="18" dur="1" fill="hold">
                                          <p:stCondLst>
                                            <p:cond delay="999"/>
                                          </p:stCondLst>
                                        </p:cTn>
                                        <p:tgtEl>
                                          <p:spTgt spid="606"/>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606"/>
                                        </p:tgtEl>
                                        <p:attrNameLst>
                                          <p:attrName>ppt_x</p:attrName>
                                          <p:attrName>ppt_y</p:attrName>
                                        </p:attrNameLst>
                                      </p:cBhvr>
                                      <p:rCtr x="-38" y="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729"/>
                                        </p:tgtEl>
                                        <p:attrNameLst>
                                          <p:attrName>style.visibility</p:attrName>
                                        </p:attrNameLst>
                                      </p:cBhvr>
                                      <p:to>
                                        <p:strVal val="visible"/>
                                      </p:to>
                                    </p:set>
                                  </p:childTnLst>
                                </p:cTn>
                              </p:par>
                            </p:childTnLst>
                          </p:cTn>
                        </p:par>
                        <p:par>
                          <p:cTn id="24" fill="hold">
                            <p:stCondLst>
                              <p:cond delay="2000"/>
                            </p:stCondLst>
                            <p:childTnLst>
                              <p:par>
                                <p:cTn id="25" presetID="23" presetClass="exit" presetSubtype="272" fill="hold" nodeType="afterEffect">
                                  <p:stCondLst>
                                    <p:cond delay="0"/>
                                  </p:stCondLst>
                                  <p:childTnLst>
                                    <p:anim calcmode="lin" valueType="num">
                                      <p:cBhvr>
                                        <p:cTn id="26" dur="1000"/>
                                        <p:tgtEl>
                                          <p:spTgt spid="729"/>
                                        </p:tgtEl>
                                        <p:attrNameLst>
                                          <p:attrName>ppt_w</p:attrName>
                                        </p:attrNameLst>
                                      </p:cBhvr>
                                      <p:tavLst>
                                        <p:tav tm="0">
                                          <p:val>
                                            <p:strVal val="ppt_w"/>
                                          </p:val>
                                        </p:tav>
                                        <p:tav tm="100000">
                                          <p:val>
                                            <p:strVal val="4/3*ppt_w"/>
                                          </p:val>
                                        </p:tav>
                                      </p:tavLst>
                                    </p:anim>
                                    <p:anim calcmode="lin" valueType="num">
                                      <p:cBhvr>
                                        <p:cTn id="27" dur="1000"/>
                                        <p:tgtEl>
                                          <p:spTgt spid="729"/>
                                        </p:tgtEl>
                                        <p:attrNameLst>
                                          <p:attrName>ppt_h</p:attrName>
                                        </p:attrNameLst>
                                      </p:cBhvr>
                                      <p:tavLst>
                                        <p:tav tm="0">
                                          <p:val>
                                            <p:strVal val="ppt_h"/>
                                          </p:val>
                                        </p:tav>
                                        <p:tav tm="100000">
                                          <p:val>
                                            <p:strVal val="4/3*ppt_h"/>
                                          </p:val>
                                        </p:tav>
                                      </p:tavLst>
                                    </p:anim>
                                    <p:set>
                                      <p:cBhvr>
                                        <p:cTn id="28" dur="1" fill="hold">
                                          <p:stCondLst>
                                            <p:cond delay="999"/>
                                          </p:stCondLst>
                                        </p:cTn>
                                        <p:tgtEl>
                                          <p:spTgt spid="729"/>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729"/>
                                        </p:tgtEl>
                                        <p:attrNameLst>
                                          <p:attrName>ppt_x</p:attrName>
                                          <p:attrName>ppt_y</p:attrName>
                                        </p:attrNameLst>
                                      </p:cBhvr>
                                      <p:rCtr x="-58" y="0"/>
                                    </p:animMotion>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3422650" y="879475"/>
            <a:ext cx="5627688" cy="4813300"/>
            <a:chOff x="1196" y="554"/>
            <a:chExt cx="3545" cy="3032"/>
          </a:xfrm>
        </p:grpSpPr>
        <p:grpSp>
          <p:nvGrpSpPr>
            <p:cNvPr id="3" name="Group 173"/>
            <p:cNvGrpSpPr>
              <a:grpSpLocks/>
            </p:cNvGrpSpPr>
            <p:nvPr/>
          </p:nvGrpSpPr>
          <p:grpSpPr bwMode="auto">
            <a:xfrm>
              <a:off x="1761" y="1222"/>
              <a:ext cx="2055" cy="1491"/>
              <a:chOff x="1761" y="1222"/>
              <a:chExt cx="2055" cy="1491"/>
            </a:xfrm>
          </p:grpSpPr>
          <p:sp>
            <p:nvSpPr>
              <p:cNvPr id="32941"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2942"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2943" name="Line 176"/>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77"/>
            <p:cNvGrpSpPr>
              <a:grpSpLocks/>
            </p:cNvGrpSpPr>
            <p:nvPr/>
          </p:nvGrpSpPr>
          <p:grpSpPr bwMode="auto">
            <a:xfrm>
              <a:off x="1196" y="657"/>
              <a:ext cx="1181" cy="1336"/>
              <a:chOff x="1196" y="657"/>
              <a:chExt cx="1181" cy="1336"/>
            </a:xfrm>
          </p:grpSpPr>
          <p:sp>
            <p:nvSpPr>
              <p:cNvPr id="32938" name="Line 178"/>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2939" name="Line 179"/>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2940"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81"/>
            <p:cNvGrpSpPr>
              <a:grpSpLocks/>
            </p:cNvGrpSpPr>
            <p:nvPr/>
          </p:nvGrpSpPr>
          <p:grpSpPr bwMode="auto">
            <a:xfrm>
              <a:off x="3405" y="554"/>
              <a:ext cx="1336" cy="1182"/>
              <a:chOff x="3405" y="554"/>
              <a:chExt cx="1336" cy="1182"/>
            </a:xfrm>
          </p:grpSpPr>
          <p:sp>
            <p:nvSpPr>
              <p:cNvPr id="32935" name="Line 182"/>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2936" name="Line 183"/>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2937"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85"/>
            <p:cNvGrpSpPr>
              <a:grpSpLocks/>
            </p:cNvGrpSpPr>
            <p:nvPr/>
          </p:nvGrpSpPr>
          <p:grpSpPr bwMode="auto">
            <a:xfrm>
              <a:off x="2429" y="2456"/>
              <a:ext cx="1336" cy="1130"/>
              <a:chOff x="2429" y="2456"/>
              <a:chExt cx="1336" cy="1130"/>
            </a:xfrm>
          </p:grpSpPr>
          <p:sp>
            <p:nvSpPr>
              <p:cNvPr id="32932"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2933"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2934" name="Line 188"/>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grpSp>
        <p:nvGrpSpPr>
          <p:cNvPr id="7" name="Group 168"/>
          <p:cNvGrpSpPr>
            <a:grpSpLocks/>
          </p:cNvGrpSpPr>
          <p:nvPr/>
        </p:nvGrpSpPr>
        <p:grpSpPr bwMode="auto">
          <a:xfrm>
            <a:off x="4319588" y="1939926"/>
            <a:ext cx="3262312" cy="2366963"/>
            <a:chOff x="1761" y="1222"/>
            <a:chExt cx="2055" cy="1491"/>
          </a:xfrm>
        </p:grpSpPr>
        <p:sp>
          <p:nvSpPr>
            <p:cNvPr id="32925"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p:spPr>
          <p:txBody>
            <a:bodyPr/>
            <a:lstStyle/>
            <a:p>
              <a:endParaRPr lang="en-US"/>
            </a:p>
          </p:txBody>
        </p:sp>
        <p:sp>
          <p:nvSpPr>
            <p:cNvPr id="32926"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p:spPr>
          <p:txBody>
            <a:bodyPr/>
            <a:lstStyle/>
            <a:p>
              <a:endParaRPr lang="en-US"/>
            </a:p>
          </p:txBody>
        </p:sp>
        <p:sp>
          <p:nvSpPr>
            <p:cNvPr id="32927"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p:spPr>
          <p:txBody>
            <a:bodyPr/>
            <a:lstStyle/>
            <a:p>
              <a:endParaRPr lang="en-US"/>
            </a:p>
          </p:txBody>
        </p:sp>
      </p:grpSp>
      <p:grpSp>
        <p:nvGrpSpPr>
          <p:cNvPr id="8" name="Group 171"/>
          <p:cNvGrpSpPr>
            <a:grpSpLocks/>
          </p:cNvGrpSpPr>
          <p:nvPr/>
        </p:nvGrpSpPr>
        <p:grpSpPr bwMode="auto">
          <a:xfrm>
            <a:off x="3422650" y="1042988"/>
            <a:ext cx="1874838" cy="2120900"/>
            <a:chOff x="1196" y="657"/>
            <a:chExt cx="1181" cy="1336"/>
          </a:xfrm>
        </p:grpSpPr>
        <p:sp>
          <p:nvSpPr>
            <p:cNvPr id="32922"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p:spPr>
          <p:txBody>
            <a:bodyPr/>
            <a:lstStyle/>
            <a:p>
              <a:endParaRPr lang="en-US"/>
            </a:p>
          </p:txBody>
        </p:sp>
        <p:sp>
          <p:nvSpPr>
            <p:cNvPr id="32923"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p:spPr>
          <p:txBody>
            <a:bodyPr/>
            <a:lstStyle/>
            <a:p>
              <a:endParaRPr lang="en-US"/>
            </a:p>
          </p:txBody>
        </p:sp>
        <p:sp>
          <p:nvSpPr>
            <p:cNvPr id="32924"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p:spPr>
          <p:txBody>
            <a:bodyPr/>
            <a:lstStyle/>
            <a:p>
              <a:endParaRPr lang="en-US"/>
            </a:p>
          </p:txBody>
        </p:sp>
      </p:grpSp>
      <p:grpSp>
        <p:nvGrpSpPr>
          <p:cNvPr id="9" name="Group 170"/>
          <p:cNvGrpSpPr>
            <a:grpSpLocks/>
          </p:cNvGrpSpPr>
          <p:nvPr/>
        </p:nvGrpSpPr>
        <p:grpSpPr bwMode="auto">
          <a:xfrm>
            <a:off x="6929438" y="879476"/>
            <a:ext cx="2120900" cy="1876425"/>
            <a:chOff x="3405" y="554"/>
            <a:chExt cx="1336" cy="1182"/>
          </a:xfrm>
        </p:grpSpPr>
        <p:sp>
          <p:nvSpPr>
            <p:cNvPr id="32919"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p:spPr>
          <p:txBody>
            <a:bodyPr/>
            <a:lstStyle/>
            <a:p>
              <a:endParaRPr lang="en-US"/>
            </a:p>
          </p:txBody>
        </p:sp>
        <p:sp>
          <p:nvSpPr>
            <p:cNvPr id="32920"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p:spPr>
          <p:txBody>
            <a:bodyPr/>
            <a:lstStyle/>
            <a:p>
              <a:endParaRPr lang="en-US"/>
            </a:p>
          </p:txBody>
        </p:sp>
        <p:sp>
          <p:nvSpPr>
            <p:cNvPr id="32921"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p:spPr>
          <p:txBody>
            <a:bodyPr/>
            <a:lstStyle/>
            <a:p>
              <a:endParaRPr lang="en-US"/>
            </a:p>
          </p:txBody>
        </p:sp>
      </p:grpSp>
      <p:grpSp>
        <p:nvGrpSpPr>
          <p:cNvPr id="10" name="Group 169"/>
          <p:cNvGrpSpPr>
            <a:grpSpLocks/>
          </p:cNvGrpSpPr>
          <p:nvPr/>
        </p:nvGrpSpPr>
        <p:grpSpPr bwMode="auto">
          <a:xfrm>
            <a:off x="5380038" y="3898901"/>
            <a:ext cx="2120900" cy="1793875"/>
            <a:chOff x="2429" y="2456"/>
            <a:chExt cx="1336" cy="1130"/>
          </a:xfrm>
        </p:grpSpPr>
        <p:sp>
          <p:nvSpPr>
            <p:cNvPr id="32916"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p:spPr>
          <p:txBody>
            <a:bodyPr/>
            <a:lstStyle/>
            <a:p>
              <a:endParaRPr lang="en-US"/>
            </a:p>
          </p:txBody>
        </p:sp>
        <p:sp>
          <p:nvSpPr>
            <p:cNvPr id="32917"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p:spPr>
          <p:txBody>
            <a:bodyPr/>
            <a:lstStyle/>
            <a:p>
              <a:endParaRPr lang="en-US"/>
            </a:p>
          </p:txBody>
        </p:sp>
        <p:sp>
          <p:nvSpPr>
            <p:cNvPr id="32918"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p:spPr>
          <p:txBody>
            <a:bodyPr/>
            <a:lstStyle/>
            <a:p>
              <a:endParaRPr lang="en-US"/>
            </a:p>
          </p:txBody>
        </p:sp>
      </p:grpSp>
      <p:grpSp>
        <p:nvGrpSpPr>
          <p:cNvPr id="11" name="Group 2"/>
          <p:cNvGrpSpPr>
            <a:grpSpLocks noChangeAspect="1"/>
          </p:cNvGrpSpPr>
          <p:nvPr/>
        </p:nvGrpSpPr>
        <p:grpSpPr bwMode="auto">
          <a:xfrm>
            <a:off x="2768600" y="227014"/>
            <a:ext cx="6853238" cy="6200775"/>
            <a:chOff x="1056" y="288"/>
            <a:chExt cx="4032" cy="3648"/>
          </a:xfrm>
        </p:grpSpPr>
        <p:sp>
          <p:nvSpPr>
            <p:cNvPr id="32805"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6"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7"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8"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9"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0"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1"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2"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3"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4"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5"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6"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7"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8"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9"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0"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1"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2"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3"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4"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5"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6"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7"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8"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9"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0"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1"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2"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3"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4"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5"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6"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7"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8"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9"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0"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1"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2"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3"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4"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5"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6"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7"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8"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9"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0"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1"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2"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3"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4"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5"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6"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7"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8"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9"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0"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1"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2"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3"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4"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5"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6"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7"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8"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9"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0"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1"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2"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3"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4"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5"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6"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7"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8"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9"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0"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1"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2"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3"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4"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5"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6"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7"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8"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9"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0"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1"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2"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3"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4"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5"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6"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7"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8"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9"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0"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1"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2"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3"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4"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5"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6"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7"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8"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9"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0"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1"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2"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3"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4"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5"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114"/>
          <p:cNvGrpSpPr>
            <a:grpSpLocks noChangeAspect="1"/>
          </p:cNvGrpSpPr>
          <p:nvPr/>
        </p:nvGrpSpPr>
        <p:grpSpPr bwMode="auto">
          <a:xfrm>
            <a:off x="3176588" y="390526"/>
            <a:ext cx="5384800" cy="4486275"/>
            <a:chOff x="864" y="192"/>
            <a:chExt cx="3168" cy="2640"/>
          </a:xfrm>
        </p:grpSpPr>
        <p:sp>
          <p:nvSpPr>
            <p:cNvPr id="32802"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endParaRPr lang="en-US"/>
            </a:p>
          </p:txBody>
        </p:sp>
        <p:sp>
          <p:nvSpPr>
            <p:cNvPr id="32803"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endParaRPr lang="en-US"/>
            </a:p>
          </p:txBody>
        </p:sp>
        <p:sp>
          <p:nvSpPr>
            <p:cNvPr id="32804"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endParaRPr lang="en-US"/>
            </a:p>
          </p:txBody>
        </p:sp>
      </p:grpSp>
      <p:sp>
        <p:nvSpPr>
          <p:cNvPr id="85119" name="AutoShape 127"/>
          <p:cNvSpPr>
            <a:spLocks noChangeAspect="1" noChangeArrowheads="1"/>
          </p:cNvSpPr>
          <p:nvPr/>
        </p:nvSpPr>
        <p:spPr bwMode="auto">
          <a:xfrm>
            <a:off x="6324601" y="3886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0" name="AutoShape 128"/>
          <p:cNvSpPr>
            <a:spLocks noChangeAspect="1" noChangeArrowheads="1"/>
          </p:cNvSpPr>
          <p:nvPr/>
        </p:nvSpPr>
        <p:spPr bwMode="auto">
          <a:xfrm>
            <a:off x="6400801" y="45720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1" name="AutoShape 129"/>
          <p:cNvSpPr>
            <a:spLocks noChangeAspect="1" noChangeArrowheads="1"/>
          </p:cNvSpPr>
          <p:nvPr/>
        </p:nvSpPr>
        <p:spPr bwMode="auto">
          <a:xfrm>
            <a:off x="5410201" y="62484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2" name="AutoShape 130"/>
          <p:cNvSpPr>
            <a:spLocks noChangeAspect="1" noChangeArrowheads="1"/>
          </p:cNvSpPr>
          <p:nvPr/>
        </p:nvSpPr>
        <p:spPr bwMode="auto">
          <a:xfrm>
            <a:off x="6553201" y="1828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3" name="AutoShape 131"/>
          <p:cNvSpPr>
            <a:spLocks noChangeAspect="1" noChangeArrowheads="1"/>
          </p:cNvSpPr>
          <p:nvPr/>
        </p:nvSpPr>
        <p:spPr bwMode="auto">
          <a:xfrm>
            <a:off x="7772401" y="2057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4" name="AutoShape 132"/>
          <p:cNvSpPr>
            <a:spLocks noChangeAspect="1" noChangeArrowheads="1"/>
          </p:cNvSpPr>
          <p:nvPr/>
        </p:nvSpPr>
        <p:spPr bwMode="auto">
          <a:xfrm>
            <a:off x="7239001" y="13716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5" name="AutoShape 133"/>
          <p:cNvSpPr>
            <a:spLocks noChangeAspect="1" noChangeArrowheads="1"/>
          </p:cNvSpPr>
          <p:nvPr/>
        </p:nvSpPr>
        <p:spPr bwMode="auto">
          <a:xfrm>
            <a:off x="4495801" y="2514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6" name="AutoShape 134"/>
          <p:cNvSpPr>
            <a:spLocks noChangeAspect="1" noChangeArrowheads="1"/>
          </p:cNvSpPr>
          <p:nvPr/>
        </p:nvSpPr>
        <p:spPr bwMode="auto">
          <a:xfrm>
            <a:off x="4572001" y="12954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7" name="AutoShape 135"/>
          <p:cNvSpPr>
            <a:spLocks noChangeAspect="1" noChangeArrowheads="1"/>
          </p:cNvSpPr>
          <p:nvPr/>
        </p:nvSpPr>
        <p:spPr bwMode="auto">
          <a:xfrm>
            <a:off x="3200401" y="1371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31" name="AutoShape 139"/>
          <p:cNvSpPr>
            <a:spLocks noChangeAspect="1" noChangeArrowheads="1"/>
          </p:cNvSpPr>
          <p:nvPr/>
        </p:nvSpPr>
        <p:spPr bwMode="auto">
          <a:xfrm>
            <a:off x="5551488" y="333216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2" name="AutoShape 140"/>
          <p:cNvSpPr>
            <a:spLocks noChangeAspect="1" noChangeArrowheads="1"/>
          </p:cNvSpPr>
          <p:nvPr/>
        </p:nvSpPr>
        <p:spPr bwMode="auto">
          <a:xfrm>
            <a:off x="7123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3" name="AutoShape 141"/>
          <p:cNvSpPr>
            <a:spLocks noChangeAspect="1" noChangeArrowheads="1"/>
          </p:cNvSpPr>
          <p:nvPr/>
        </p:nvSpPr>
        <p:spPr bwMode="auto">
          <a:xfrm>
            <a:off x="5470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grpSp>
        <p:nvGrpSpPr>
          <p:cNvPr id="13" name="Group 142"/>
          <p:cNvGrpSpPr>
            <a:grpSpLocks/>
          </p:cNvGrpSpPr>
          <p:nvPr/>
        </p:nvGrpSpPr>
        <p:grpSpPr bwMode="auto">
          <a:xfrm>
            <a:off x="2035176" y="390526"/>
            <a:ext cx="3262313" cy="2855913"/>
            <a:chOff x="322" y="246"/>
            <a:chExt cx="2055" cy="1799"/>
          </a:xfrm>
        </p:grpSpPr>
        <p:sp>
          <p:nvSpPr>
            <p:cNvPr id="32799"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p:spPr>
          <p:txBody>
            <a:bodyPr/>
            <a:lstStyle/>
            <a:p>
              <a:endParaRPr lang="en-US"/>
            </a:p>
          </p:txBody>
        </p:sp>
        <p:sp>
          <p:nvSpPr>
            <p:cNvPr id="32800"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p:spPr>
          <p:txBody>
            <a:bodyPr/>
            <a:lstStyle/>
            <a:p>
              <a:endParaRPr lang="en-US"/>
            </a:p>
          </p:txBody>
        </p:sp>
        <p:sp>
          <p:nvSpPr>
            <p:cNvPr id="32801"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p:spPr>
          <p:txBody>
            <a:bodyPr/>
            <a:lstStyle/>
            <a:p>
              <a:endParaRPr lang="en-US"/>
            </a:p>
          </p:txBody>
        </p:sp>
      </p:grpSp>
      <p:grpSp>
        <p:nvGrpSpPr>
          <p:cNvPr id="14" name="Group 146"/>
          <p:cNvGrpSpPr>
            <a:grpSpLocks/>
          </p:cNvGrpSpPr>
          <p:nvPr/>
        </p:nvGrpSpPr>
        <p:grpSpPr bwMode="auto">
          <a:xfrm>
            <a:off x="5868989" y="390525"/>
            <a:ext cx="2936875" cy="3752850"/>
            <a:chOff x="2737" y="246"/>
            <a:chExt cx="1850" cy="2364"/>
          </a:xfrm>
        </p:grpSpPr>
        <p:sp>
          <p:nvSpPr>
            <p:cNvPr id="32796"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p:spPr>
          <p:txBody>
            <a:bodyPr/>
            <a:lstStyle/>
            <a:p>
              <a:endParaRPr lang="en-US"/>
            </a:p>
          </p:txBody>
        </p:sp>
        <p:sp>
          <p:nvSpPr>
            <p:cNvPr id="32797"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p:spPr>
          <p:txBody>
            <a:bodyPr/>
            <a:lstStyle/>
            <a:p>
              <a:endParaRPr lang="en-US"/>
            </a:p>
          </p:txBody>
        </p:sp>
        <p:sp>
          <p:nvSpPr>
            <p:cNvPr id="32798"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p:spPr>
          <p:txBody>
            <a:bodyPr/>
            <a:lstStyle/>
            <a:p>
              <a:endParaRPr lang="en-US"/>
            </a:p>
          </p:txBody>
        </p:sp>
      </p:grpSp>
      <p:grpSp>
        <p:nvGrpSpPr>
          <p:cNvPr id="15" name="Group 150"/>
          <p:cNvGrpSpPr>
            <a:grpSpLocks/>
          </p:cNvGrpSpPr>
          <p:nvPr/>
        </p:nvGrpSpPr>
        <p:grpSpPr bwMode="auto">
          <a:xfrm>
            <a:off x="3340101" y="3327401"/>
            <a:ext cx="3833813" cy="2773363"/>
            <a:chOff x="1144" y="2096"/>
            <a:chExt cx="2415" cy="1747"/>
          </a:xfrm>
        </p:grpSpPr>
        <p:sp>
          <p:nvSpPr>
            <p:cNvPr id="32793" name="Line 151"/>
            <p:cNvSpPr>
              <a:spLocks noChangeAspect="1" noChangeShapeType="1"/>
            </p:cNvSpPr>
            <p:nvPr/>
          </p:nvSpPr>
          <p:spPr bwMode="auto">
            <a:xfrm>
              <a:off x="2994" y="3021"/>
              <a:ext cx="565" cy="822"/>
            </a:xfrm>
            <a:prstGeom prst="line">
              <a:avLst/>
            </a:prstGeom>
            <a:noFill/>
            <a:ln w="38100">
              <a:solidFill>
                <a:srgbClr val="0000FF"/>
              </a:solidFill>
              <a:round/>
              <a:headEnd/>
              <a:tailEnd/>
            </a:ln>
          </p:spPr>
          <p:txBody>
            <a:bodyPr/>
            <a:lstStyle/>
            <a:p>
              <a:endParaRPr lang="en-US"/>
            </a:p>
          </p:txBody>
        </p:sp>
        <p:sp>
          <p:nvSpPr>
            <p:cNvPr id="32794" name="Line 152"/>
            <p:cNvSpPr>
              <a:spLocks noChangeAspect="1" noChangeShapeType="1"/>
            </p:cNvSpPr>
            <p:nvPr/>
          </p:nvSpPr>
          <p:spPr bwMode="auto">
            <a:xfrm>
              <a:off x="1144" y="2969"/>
              <a:ext cx="1850" cy="52"/>
            </a:xfrm>
            <a:prstGeom prst="line">
              <a:avLst/>
            </a:prstGeom>
            <a:noFill/>
            <a:ln w="38100">
              <a:solidFill>
                <a:srgbClr val="0000FF"/>
              </a:solidFill>
              <a:round/>
              <a:headEnd/>
              <a:tailEnd/>
            </a:ln>
          </p:spPr>
          <p:txBody>
            <a:bodyPr/>
            <a:lstStyle/>
            <a:p>
              <a:endParaRPr lang="en-US"/>
            </a:p>
          </p:txBody>
        </p:sp>
        <p:sp>
          <p:nvSpPr>
            <p:cNvPr id="32795"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p:spPr>
          <p:txBody>
            <a:bodyPr/>
            <a:lstStyle/>
            <a:p>
              <a:endParaRPr lang="en-US"/>
            </a:p>
          </p:txBody>
        </p:sp>
      </p:grpSp>
      <p:sp>
        <p:nvSpPr>
          <p:cNvPr id="85159" name="AutoShape 167"/>
          <p:cNvSpPr>
            <a:spLocks noChangeAspect="1" noChangeArrowheads="1"/>
          </p:cNvSpPr>
          <p:nvPr/>
        </p:nvSpPr>
        <p:spPr bwMode="auto">
          <a:xfrm>
            <a:off x="5589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4"/>
          <p:cNvGrpSpPr>
            <a:grpSpLocks/>
          </p:cNvGrpSpPr>
          <p:nvPr/>
        </p:nvGrpSpPr>
        <p:grpSpPr bwMode="auto">
          <a:xfrm>
            <a:off x="3422650" y="879475"/>
            <a:ext cx="5627688" cy="4813300"/>
            <a:chOff x="1196" y="554"/>
            <a:chExt cx="3545" cy="3032"/>
          </a:xfrm>
        </p:grpSpPr>
        <p:grpSp>
          <p:nvGrpSpPr>
            <p:cNvPr id="3" name="Group 158"/>
            <p:cNvGrpSpPr>
              <a:grpSpLocks/>
            </p:cNvGrpSpPr>
            <p:nvPr/>
          </p:nvGrpSpPr>
          <p:grpSpPr bwMode="auto">
            <a:xfrm>
              <a:off x="1761" y="1222"/>
              <a:ext cx="2055" cy="1491"/>
              <a:chOff x="1761" y="1222"/>
              <a:chExt cx="2055" cy="1491"/>
            </a:xfrm>
          </p:grpSpPr>
          <p:sp>
            <p:nvSpPr>
              <p:cNvPr id="33821"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3822"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3823" name="Line 161"/>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62"/>
            <p:cNvGrpSpPr>
              <a:grpSpLocks/>
            </p:cNvGrpSpPr>
            <p:nvPr/>
          </p:nvGrpSpPr>
          <p:grpSpPr bwMode="auto">
            <a:xfrm>
              <a:off x="1196" y="657"/>
              <a:ext cx="1181" cy="1336"/>
              <a:chOff x="1196" y="657"/>
              <a:chExt cx="1181" cy="1336"/>
            </a:xfrm>
          </p:grpSpPr>
          <p:sp>
            <p:nvSpPr>
              <p:cNvPr id="33818" name="Line 163"/>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3819" name="Line 164"/>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3820"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66"/>
            <p:cNvGrpSpPr>
              <a:grpSpLocks/>
            </p:cNvGrpSpPr>
            <p:nvPr/>
          </p:nvGrpSpPr>
          <p:grpSpPr bwMode="auto">
            <a:xfrm>
              <a:off x="3405" y="554"/>
              <a:ext cx="1336" cy="1182"/>
              <a:chOff x="3405" y="554"/>
              <a:chExt cx="1336" cy="1182"/>
            </a:xfrm>
          </p:grpSpPr>
          <p:sp>
            <p:nvSpPr>
              <p:cNvPr id="33815" name="Line 167"/>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3816" name="Line 168"/>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3817"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70"/>
            <p:cNvGrpSpPr>
              <a:grpSpLocks/>
            </p:cNvGrpSpPr>
            <p:nvPr/>
          </p:nvGrpSpPr>
          <p:grpSpPr bwMode="auto">
            <a:xfrm>
              <a:off x="2429" y="2456"/>
              <a:ext cx="1336" cy="1130"/>
              <a:chOff x="2429" y="2456"/>
              <a:chExt cx="1336" cy="1130"/>
            </a:xfrm>
          </p:grpSpPr>
          <p:sp>
            <p:nvSpPr>
              <p:cNvPr id="33812"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3813"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3814" name="Line 173"/>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sp>
        <p:nvSpPr>
          <p:cNvPr id="33795" name="AutoShape 141"/>
          <p:cNvSpPr>
            <a:spLocks noChangeAspect="1" noChangeArrowheads="1"/>
          </p:cNvSpPr>
          <p:nvPr/>
        </p:nvSpPr>
        <p:spPr bwMode="auto">
          <a:xfrm>
            <a:off x="5297488" y="5529264"/>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6" name="AutoShape 142"/>
          <p:cNvSpPr>
            <a:spLocks noChangeAspect="1" noChangeArrowheads="1"/>
          </p:cNvSpPr>
          <p:nvPr/>
        </p:nvSpPr>
        <p:spPr bwMode="auto">
          <a:xfrm>
            <a:off x="7419976" y="44688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7" name="AutoShape 143"/>
          <p:cNvSpPr>
            <a:spLocks noChangeAspect="1" noChangeArrowheads="1"/>
          </p:cNvSpPr>
          <p:nvPr/>
        </p:nvSpPr>
        <p:spPr bwMode="auto">
          <a:xfrm>
            <a:off x="5461001" y="37353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8" name="AutoShape 147"/>
          <p:cNvSpPr>
            <a:spLocks noChangeAspect="1" noChangeArrowheads="1"/>
          </p:cNvSpPr>
          <p:nvPr/>
        </p:nvSpPr>
        <p:spPr bwMode="auto">
          <a:xfrm>
            <a:off x="3830639" y="30829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9" name="AutoShape 148"/>
          <p:cNvSpPr>
            <a:spLocks noChangeAspect="1" noChangeArrowheads="1"/>
          </p:cNvSpPr>
          <p:nvPr/>
        </p:nvSpPr>
        <p:spPr bwMode="auto">
          <a:xfrm>
            <a:off x="5216526" y="21844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0" name="AutoShape 149"/>
          <p:cNvSpPr>
            <a:spLocks noChangeAspect="1" noChangeArrowheads="1"/>
          </p:cNvSpPr>
          <p:nvPr/>
        </p:nvSpPr>
        <p:spPr bwMode="auto">
          <a:xfrm>
            <a:off x="3259139" y="879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1" name="AutoShape 150"/>
          <p:cNvSpPr>
            <a:spLocks noChangeAspect="1" noChangeArrowheads="1"/>
          </p:cNvSpPr>
          <p:nvPr/>
        </p:nvSpPr>
        <p:spPr bwMode="auto">
          <a:xfrm>
            <a:off x="6765926" y="71755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2" name="AutoShape 151"/>
          <p:cNvSpPr>
            <a:spLocks noChangeAspect="1" noChangeArrowheads="1"/>
          </p:cNvSpPr>
          <p:nvPr/>
        </p:nvSpPr>
        <p:spPr bwMode="auto">
          <a:xfrm>
            <a:off x="6929439" y="26749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3" name="AutoShape 152"/>
          <p:cNvSpPr>
            <a:spLocks noChangeAspect="1" noChangeArrowheads="1"/>
          </p:cNvSpPr>
          <p:nvPr/>
        </p:nvSpPr>
        <p:spPr bwMode="auto">
          <a:xfrm>
            <a:off x="8969376" y="22669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4" name="AutoShape 154"/>
          <p:cNvSpPr>
            <a:spLocks noChangeAspect="1" noChangeArrowheads="1"/>
          </p:cNvSpPr>
          <p:nvPr/>
        </p:nvSpPr>
        <p:spPr bwMode="auto">
          <a:xfrm>
            <a:off x="5951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5" name="AutoShape 155"/>
          <p:cNvSpPr>
            <a:spLocks noChangeAspect="1" noChangeArrowheads="1"/>
          </p:cNvSpPr>
          <p:nvPr/>
        </p:nvSpPr>
        <p:spPr bwMode="auto">
          <a:xfrm>
            <a:off x="7419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6" name="AutoShape 156"/>
          <p:cNvSpPr>
            <a:spLocks noChangeAspect="1" noChangeArrowheads="1"/>
          </p:cNvSpPr>
          <p:nvPr/>
        </p:nvSpPr>
        <p:spPr bwMode="auto">
          <a:xfrm>
            <a:off x="4156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7" name="AutoShape 175"/>
          <p:cNvSpPr>
            <a:spLocks noChangeAspect="1" noChangeArrowheads="1"/>
          </p:cNvSpPr>
          <p:nvPr/>
        </p:nvSpPr>
        <p:spPr bwMode="auto">
          <a:xfrm>
            <a:off x="5589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155"/>
          <p:cNvSpPr>
            <a:spLocks noChangeShapeType="1"/>
          </p:cNvSpPr>
          <p:nvPr/>
        </p:nvSpPr>
        <p:spPr bwMode="auto">
          <a:xfrm>
            <a:off x="6934200" y="990600"/>
            <a:ext cx="762000" cy="1066800"/>
          </a:xfrm>
          <a:prstGeom prst="line">
            <a:avLst/>
          </a:prstGeom>
          <a:noFill/>
          <a:ln w="38100">
            <a:solidFill>
              <a:schemeClr val="tx1"/>
            </a:solidFill>
            <a:round/>
            <a:headEnd/>
            <a:tailEnd/>
          </a:ln>
        </p:spPr>
        <p:txBody>
          <a:bodyPr/>
          <a:lstStyle/>
          <a:p>
            <a:endParaRPr lang="en-US"/>
          </a:p>
        </p:txBody>
      </p:sp>
      <p:sp>
        <p:nvSpPr>
          <p:cNvPr id="34819" name="Line 156"/>
          <p:cNvSpPr>
            <a:spLocks noChangeShapeType="1"/>
          </p:cNvSpPr>
          <p:nvPr/>
        </p:nvSpPr>
        <p:spPr bwMode="auto">
          <a:xfrm flipH="1">
            <a:off x="7239000" y="1981200"/>
            <a:ext cx="457200" cy="838200"/>
          </a:xfrm>
          <a:prstGeom prst="line">
            <a:avLst/>
          </a:prstGeom>
          <a:noFill/>
          <a:ln w="38100">
            <a:solidFill>
              <a:schemeClr val="tx1"/>
            </a:solidFill>
            <a:round/>
            <a:headEnd/>
            <a:tailEnd/>
          </a:ln>
        </p:spPr>
        <p:txBody>
          <a:bodyPr/>
          <a:lstStyle/>
          <a:p>
            <a:endParaRPr lang="en-US"/>
          </a:p>
        </p:txBody>
      </p:sp>
      <p:sp>
        <p:nvSpPr>
          <p:cNvPr id="34820" name="Line 157"/>
          <p:cNvSpPr>
            <a:spLocks noChangeShapeType="1"/>
          </p:cNvSpPr>
          <p:nvPr/>
        </p:nvSpPr>
        <p:spPr bwMode="auto">
          <a:xfrm>
            <a:off x="7620000" y="1981200"/>
            <a:ext cx="1371600" cy="533400"/>
          </a:xfrm>
          <a:prstGeom prst="line">
            <a:avLst/>
          </a:prstGeom>
          <a:noFill/>
          <a:ln w="38100">
            <a:solidFill>
              <a:schemeClr val="tx1"/>
            </a:solidFill>
            <a:round/>
            <a:headEnd/>
            <a:tailEnd/>
          </a:ln>
        </p:spPr>
        <p:txBody>
          <a:bodyPr/>
          <a:lstStyle/>
          <a:p>
            <a:endParaRPr lang="en-US"/>
          </a:p>
        </p:txBody>
      </p:sp>
      <p:sp>
        <p:nvSpPr>
          <p:cNvPr id="34821" name="Line 2"/>
          <p:cNvSpPr>
            <a:spLocks noChangeShapeType="1"/>
          </p:cNvSpPr>
          <p:nvPr/>
        </p:nvSpPr>
        <p:spPr bwMode="auto">
          <a:xfrm>
            <a:off x="5867400" y="3810000"/>
            <a:ext cx="685800" cy="381000"/>
          </a:xfrm>
          <a:prstGeom prst="line">
            <a:avLst/>
          </a:prstGeom>
          <a:noFill/>
          <a:ln w="38100">
            <a:solidFill>
              <a:schemeClr val="tx1"/>
            </a:solidFill>
            <a:round/>
            <a:headEnd/>
            <a:tailEnd/>
          </a:ln>
        </p:spPr>
        <p:txBody>
          <a:bodyPr/>
          <a:lstStyle/>
          <a:p>
            <a:endParaRPr lang="en-US"/>
          </a:p>
        </p:txBody>
      </p:sp>
      <p:sp>
        <p:nvSpPr>
          <p:cNvPr id="34822" name="Line 3"/>
          <p:cNvSpPr>
            <a:spLocks noChangeShapeType="1"/>
          </p:cNvSpPr>
          <p:nvPr/>
        </p:nvSpPr>
        <p:spPr bwMode="auto">
          <a:xfrm flipH="1">
            <a:off x="5715000" y="4191000"/>
            <a:ext cx="685800" cy="1295400"/>
          </a:xfrm>
          <a:prstGeom prst="line">
            <a:avLst/>
          </a:prstGeom>
          <a:noFill/>
          <a:ln w="38100">
            <a:solidFill>
              <a:schemeClr val="tx1"/>
            </a:solidFill>
            <a:round/>
            <a:headEnd/>
            <a:tailEnd/>
          </a:ln>
        </p:spPr>
        <p:txBody>
          <a:bodyPr/>
          <a:lstStyle/>
          <a:p>
            <a:endParaRPr lang="en-US"/>
          </a:p>
        </p:txBody>
      </p:sp>
      <p:sp>
        <p:nvSpPr>
          <p:cNvPr id="34823" name="Line 4"/>
          <p:cNvSpPr>
            <a:spLocks noChangeShapeType="1"/>
          </p:cNvSpPr>
          <p:nvPr/>
        </p:nvSpPr>
        <p:spPr bwMode="auto">
          <a:xfrm>
            <a:off x="6400800" y="4191000"/>
            <a:ext cx="1371600" cy="381000"/>
          </a:xfrm>
          <a:prstGeom prst="line">
            <a:avLst/>
          </a:prstGeom>
          <a:noFill/>
          <a:ln w="38100">
            <a:solidFill>
              <a:schemeClr val="tx1"/>
            </a:solidFill>
            <a:round/>
            <a:headEnd/>
            <a:tailEnd/>
          </a:ln>
        </p:spPr>
        <p:txBody>
          <a:bodyPr/>
          <a:lstStyle/>
          <a:p>
            <a:endParaRPr lang="en-US"/>
          </a:p>
        </p:txBody>
      </p:sp>
      <p:sp>
        <p:nvSpPr>
          <p:cNvPr id="34824" name="Line 11"/>
          <p:cNvSpPr>
            <a:spLocks noChangeShapeType="1"/>
          </p:cNvSpPr>
          <p:nvPr/>
        </p:nvSpPr>
        <p:spPr bwMode="auto">
          <a:xfrm>
            <a:off x="3733800" y="1066800"/>
            <a:ext cx="990600" cy="838200"/>
          </a:xfrm>
          <a:prstGeom prst="line">
            <a:avLst/>
          </a:prstGeom>
          <a:noFill/>
          <a:ln w="38100">
            <a:solidFill>
              <a:schemeClr val="tx1"/>
            </a:solidFill>
            <a:round/>
            <a:headEnd/>
            <a:tailEnd/>
          </a:ln>
        </p:spPr>
        <p:txBody>
          <a:bodyPr/>
          <a:lstStyle/>
          <a:p>
            <a:endParaRPr lang="en-US"/>
          </a:p>
        </p:txBody>
      </p:sp>
      <p:sp>
        <p:nvSpPr>
          <p:cNvPr id="34825" name="Line 12"/>
          <p:cNvSpPr>
            <a:spLocks noChangeShapeType="1"/>
          </p:cNvSpPr>
          <p:nvPr/>
        </p:nvSpPr>
        <p:spPr bwMode="auto">
          <a:xfrm>
            <a:off x="4724400" y="1905000"/>
            <a:ext cx="838200" cy="381000"/>
          </a:xfrm>
          <a:prstGeom prst="line">
            <a:avLst/>
          </a:prstGeom>
          <a:noFill/>
          <a:ln w="38100">
            <a:solidFill>
              <a:schemeClr val="tx1"/>
            </a:solidFill>
            <a:round/>
            <a:headEnd/>
            <a:tailEnd/>
          </a:ln>
        </p:spPr>
        <p:txBody>
          <a:bodyPr/>
          <a:lstStyle/>
          <a:p>
            <a:endParaRPr lang="en-US"/>
          </a:p>
        </p:txBody>
      </p:sp>
      <p:sp>
        <p:nvSpPr>
          <p:cNvPr id="34826" name="Line 13"/>
          <p:cNvSpPr>
            <a:spLocks noChangeShapeType="1"/>
          </p:cNvSpPr>
          <p:nvPr/>
        </p:nvSpPr>
        <p:spPr bwMode="auto">
          <a:xfrm flipH="1">
            <a:off x="4267200" y="1905000"/>
            <a:ext cx="457200" cy="1219200"/>
          </a:xfrm>
          <a:prstGeom prst="line">
            <a:avLst/>
          </a:prstGeom>
          <a:noFill/>
          <a:ln w="38100">
            <a:solidFill>
              <a:schemeClr val="tx1"/>
            </a:solidFill>
            <a:round/>
            <a:headEnd/>
            <a:tailEnd/>
          </a:ln>
        </p:spPr>
        <p:txBody>
          <a:bodyPr/>
          <a:lstStyle/>
          <a:p>
            <a:endParaRPr lang="en-US"/>
          </a:p>
        </p:txBody>
      </p:sp>
      <p:sp>
        <p:nvSpPr>
          <p:cNvPr id="34827" name="Line 16"/>
          <p:cNvSpPr>
            <a:spLocks noChangeShapeType="1"/>
          </p:cNvSpPr>
          <p:nvPr/>
        </p:nvSpPr>
        <p:spPr bwMode="auto">
          <a:xfrm>
            <a:off x="4724400" y="1905000"/>
            <a:ext cx="1371600" cy="838200"/>
          </a:xfrm>
          <a:prstGeom prst="line">
            <a:avLst/>
          </a:prstGeom>
          <a:noFill/>
          <a:ln w="38100">
            <a:solidFill>
              <a:schemeClr val="tx1"/>
            </a:solidFill>
            <a:round/>
            <a:headEnd/>
            <a:tailEnd/>
          </a:ln>
        </p:spPr>
        <p:txBody>
          <a:bodyPr/>
          <a:lstStyle/>
          <a:p>
            <a:endParaRPr lang="en-US"/>
          </a:p>
        </p:txBody>
      </p:sp>
      <p:sp>
        <p:nvSpPr>
          <p:cNvPr id="34828" name="Line 17"/>
          <p:cNvSpPr>
            <a:spLocks noChangeShapeType="1"/>
          </p:cNvSpPr>
          <p:nvPr/>
        </p:nvSpPr>
        <p:spPr bwMode="auto">
          <a:xfrm flipH="1">
            <a:off x="6096000" y="1981200"/>
            <a:ext cx="1600200" cy="762000"/>
          </a:xfrm>
          <a:prstGeom prst="line">
            <a:avLst/>
          </a:prstGeom>
          <a:noFill/>
          <a:ln w="38100">
            <a:solidFill>
              <a:schemeClr val="tx1"/>
            </a:solidFill>
            <a:round/>
            <a:headEnd/>
            <a:tailEnd/>
          </a:ln>
        </p:spPr>
        <p:txBody>
          <a:bodyPr/>
          <a:lstStyle/>
          <a:p>
            <a:endParaRPr lang="en-US"/>
          </a:p>
        </p:txBody>
      </p:sp>
      <p:sp>
        <p:nvSpPr>
          <p:cNvPr id="34829" name="Line 18"/>
          <p:cNvSpPr>
            <a:spLocks noChangeShapeType="1"/>
          </p:cNvSpPr>
          <p:nvPr/>
        </p:nvSpPr>
        <p:spPr bwMode="auto">
          <a:xfrm flipH="1" flipV="1">
            <a:off x="6019800" y="2743200"/>
            <a:ext cx="457200" cy="1447800"/>
          </a:xfrm>
          <a:prstGeom prst="line">
            <a:avLst/>
          </a:prstGeom>
          <a:noFill/>
          <a:ln w="38100">
            <a:solidFill>
              <a:schemeClr val="tx1"/>
            </a:solidFill>
            <a:round/>
            <a:headEnd/>
            <a:tailEnd/>
          </a:ln>
        </p:spPr>
        <p:txBody>
          <a:bodyPr/>
          <a:lstStyle/>
          <a:p>
            <a:endParaRPr lang="en-US"/>
          </a:p>
        </p:txBody>
      </p:sp>
      <p:sp>
        <p:nvSpPr>
          <p:cNvPr id="34830" name="Line 38"/>
          <p:cNvSpPr>
            <a:spLocks noChangeShapeType="1"/>
          </p:cNvSpPr>
          <p:nvPr/>
        </p:nvSpPr>
        <p:spPr bwMode="auto">
          <a:xfrm>
            <a:off x="7620000" y="1981200"/>
            <a:ext cx="381000" cy="152400"/>
          </a:xfrm>
          <a:prstGeom prst="line">
            <a:avLst/>
          </a:prstGeom>
          <a:noFill/>
          <a:ln w="9525">
            <a:solidFill>
              <a:schemeClr val="tx1"/>
            </a:solidFill>
            <a:round/>
            <a:headEnd/>
            <a:tailEnd/>
          </a:ln>
        </p:spPr>
        <p:txBody>
          <a:bodyPr/>
          <a:lstStyle/>
          <a:p>
            <a:endParaRPr lang="en-US"/>
          </a:p>
        </p:txBody>
      </p:sp>
      <p:sp>
        <p:nvSpPr>
          <p:cNvPr id="34831" name="AutoShape 49"/>
          <p:cNvSpPr>
            <a:spLocks noChangeAspect="1" noChangeArrowheads="1"/>
          </p:cNvSpPr>
          <p:nvPr/>
        </p:nvSpPr>
        <p:spPr bwMode="auto">
          <a:xfrm>
            <a:off x="4191001" y="2971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2" name="AutoShape 65"/>
          <p:cNvSpPr>
            <a:spLocks noChangeAspect="1" noChangeArrowheads="1"/>
          </p:cNvSpPr>
          <p:nvPr/>
        </p:nvSpPr>
        <p:spPr bwMode="auto">
          <a:xfrm>
            <a:off x="5788026" y="24733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4833" name="AutoShape 66"/>
          <p:cNvSpPr>
            <a:spLocks noChangeAspect="1" noChangeArrowheads="1"/>
          </p:cNvSpPr>
          <p:nvPr/>
        </p:nvSpPr>
        <p:spPr bwMode="auto">
          <a:xfrm>
            <a:off x="5772151" y="3708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4" name="AutoShape 74"/>
          <p:cNvSpPr>
            <a:spLocks noChangeAspect="1" noChangeArrowheads="1"/>
          </p:cNvSpPr>
          <p:nvPr/>
        </p:nvSpPr>
        <p:spPr bwMode="auto">
          <a:xfrm>
            <a:off x="5588001" y="53641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5" name="AutoShape 82"/>
          <p:cNvSpPr>
            <a:spLocks noChangeAspect="1" noChangeArrowheads="1"/>
          </p:cNvSpPr>
          <p:nvPr/>
        </p:nvSpPr>
        <p:spPr bwMode="auto">
          <a:xfrm>
            <a:off x="7686676" y="44148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6" name="AutoShape 90"/>
          <p:cNvSpPr>
            <a:spLocks noChangeAspect="1" noChangeArrowheads="1"/>
          </p:cNvSpPr>
          <p:nvPr/>
        </p:nvSpPr>
        <p:spPr bwMode="auto">
          <a:xfrm>
            <a:off x="8839201" y="2362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7" name="AutoShape 98"/>
          <p:cNvSpPr>
            <a:spLocks noChangeAspect="1" noChangeArrowheads="1"/>
          </p:cNvSpPr>
          <p:nvPr/>
        </p:nvSpPr>
        <p:spPr bwMode="auto">
          <a:xfrm>
            <a:off x="6264275" y="399891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8" name="AutoShape 106"/>
          <p:cNvSpPr>
            <a:spLocks noChangeAspect="1" noChangeArrowheads="1"/>
          </p:cNvSpPr>
          <p:nvPr/>
        </p:nvSpPr>
        <p:spPr bwMode="auto">
          <a:xfrm>
            <a:off x="7458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9" name="AutoShape 115"/>
          <p:cNvSpPr>
            <a:spLocks noChangeAspect="1" noChangeArrowheads="1"/>
          </p:cNvSpPr>
          <p:nvPr/>
        </p:nvSpPr>
        <p:spPr bwMode="auto">
          <a:xfrm>
            <a:off x="4468814"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40" name="AutoShape 123"/>
          <p:cNvSpPr>
            <a:spLocks noChangeAspect="1" noChangeArrowheads="1"/>
          </p:cNvSpPr>
          <p:nvPr/>
        </p:nvSpPr>
        <p:spPr bwMode="auto">
          <a:xfrm>
            <a:off x="5391151" y="216535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1" name="AutoShape 138"/>
          <p:cNvSpPr>
            <a:spLocks noChangeAspect="1" noChangeArrowheads="1"/>
          </p:cNvSpPr>
          <p:nvPr/>
        </p:nvSpPr>
        <p:spPr bwMode="auto">
          <a:xfrm>
            <a:off x="3627439" y="9652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2" name="AutoShape 139"/>
          <p:cNvSpPr>
            <a:spLocks noChangeAspect="1" noChangeArrowheads="1"/>
          </p:cNvSpPr>
          <p:nvPr/>
        </p:nvSpPr>
        <p:spPr bwMode="auto">
          <a:xfrm>
            <a:off x="6848476" y="9271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3" name="AutoShape 147"/>
          <p:cNvSpPr>
            <a:spLocks noChangeAspect="1" noChangeArrowheads="1"/>
          </p:cNvSpPr>
          <p:nvPr/>
        </p:nvSpPr>
        <p:spPr bwMode="auto">
          <a:xfrm>
            <a:off x="7081839" y="2713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Aligning frames</a:t>
            </a:r>
            <a:endParaRPr lang="en-US" dirty="0"/>
          </a:p>
        </p:txBody>
      </p:sp>
      <p:sp>
        <p:nvSpPr>
          <p:cNvPr id="4" name="Rectangle 3"/>
          <p:cNvSpPr/>
          <p:nvPr/>
        </p:nvSpPr>
        <p:spPr>
          <a:xfrm>
            <a:off x="4476306" y="3338911"/>
            <a:ext cx="1925515" cy="1219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3802" y="2286000"/>
            <a:ext cx="7239000" cy="3429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36199" y="3274069"/>
            <a:ext cx="2209800" cy="1219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40332" y="3065377"/>
            <a:ext cx="2174270" cy="12992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71960" y="4414132"/>
            <a:ext cx="312906" cy="369332"/>
          </a:xfrm>
          <a:prstGeom prst="rect">
            <a:avLst/>
          </a:prstGeom>
          <a:noFill/>
        </p:spPr>
        <p:txBody>
          <a:bodyPr wrap="none" rtlCol="0">
            <a:spAutoFit/>
          </a:bodyPr>
          <a:lstStyle/>
          <a:p>
            <a:r>
              <a:rPr lang="en-US" dirty="0" smtClean="0"/>
              <a:t>1</a:t>
            </a:r>
            <a:endParaRPr lang="en-US" dirty="0"/>
          </a:p>
        </p:txBody>
      </p:sp>
      <p:sp>
        <p:nvSpPr>
          <p:cNvPr id="9" name="TextBox 8"/>
          <p:cNvSpPr txBox="1"/>
          <p:nvPr/>
        </p:nvSpPr>
        <p:spPr>
          <a:xfrm>
            <a:off x="1927126" y="2646556"/>
            <a:ext cx="312906" cy="369332"/>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4415349" y="2783774"/>
            <a:ext cx="312906" cy="369332"/>
          </a:xfrm>
          <a:prstGeom prst="rect">
            <a:avLst/>
          </a:prstGeom>
          <a:noFill/>
        </p:spPr>
        <p:txBody>
          <a:bodyPr wrap="none" rtlCol="0">
            <a:spAutoFit/>
          </a:bodyPr>
          <a:lstStyle/>
          <a:p>
            <a:r>
              <a:rPr lang="en-US" dirty="0" smtClean="0"/>
              <a:t>2</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943414" y="1055119"/>
                <a:ext cx="2108911" cy="13849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21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2</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𝐻</m:t>
                          </m:r>
                        </m:e>
                        <m:sub>
                          <m:r>
                            <a:rPr lang="en-US" sz="2800" i="1">
                              <a:latin typeface="Cambria Math" panose="02040503050406030204" pitchFamily="18" charset="0"/>
                            </a:rPr>
                            <m:t>32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3</m:t>
                          </m:r>
                        </m:sub>
                      </m:sSub>
                    </m:oMath>
                  </m:oMathPara>
                </a14:m>
                <a:endParaRPr lang="en-US" sz="2800" dirty="0"/>
              </a:p>
              <a:p>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943414" y="1055119"/>
                <a:ext cx="2108911" cy="138499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505839" y="1286558"/>
                <a:ext cx="1677511" cy="954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1</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3</m:t>
                          </m:r>
                        </m:sub>
                      </m:sSub>
                    </m:oMath>
                  </m:oMathPara>
                </a14:m>
                <a:endParaRPr lang="en-US" sz="2800" dirty="0"/>
              </a:p>
              <a:p>
                <a:endParaRPr lang="en-US"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505839" y="1286558"/>
                <a:ext cx="1677511" cy="954107"/>
              </a:xfrm>
              <a:prstGeom prst="rect">
                <a:avLst/>
              </a:prstGeom>
              <a:blipFill>
                <a:blip r:embed="rId3"/>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879" y="5276418"/>
            <a:ext cx="1779153" cy="1334365"/>
          </a:xfrm>
          <a:prstGeom prst="rect">
            <a:avLst/>
          </a:prstGeom>
        </p:spPr>
      </p:pic>
      <p:cxnSp>
        <p:nvCxnSpPr>
          <p:cNvPr id="16" name="Straight Arrow Connector 15"/>
          <p:cNvCxnSpPr/>
          <p:nvPr/>
        </p:nvCxnSpPr>
        <p:spPr>
          <a:xfrm flipH="1" flipV="1">
            <a:off x="5699043" y="4622371"/>
            <a:ext cx="455867" cy="5867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000" y="5121659"/>
            <a:ext cx="2087603" cy="1565702"/>
          </a:xfrm>
          <a:prstGeom prst="rect">
            <a:avLst/>
          </a:prstGeom>
        </p:spPr>
      </p:pic>
      <p:cxnSp>
        <p:nvCxnSpPr>
          <p:cNvPr id="19" name="Straight Arrow Connector 18"/>
          <p:cNvCxnSpPr/>
          <p:nvPr/>
        </p:nvCxnSpPr>
        <p:spPr>
          <a:xfrm flipV="1">
            <a:off x="3914030" y="4633743"/>
            <a:ext cx="98339" cy="5640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50" y="4444836"/>
            <a:ext cx="1946233" cy="1459675"/>
          </a:xfrm>
          <a:prstGeom prst="rect">
            <a:avLst/>
          </a:prstGeom>
        </p:spPr>
      </p:pic>
      <p:cxnSp>
        <p:nvCxnSpPr>
          <p:cNvPr id="22" name="Straight Arrow Connector 21"/>
          <p:cNvCxnSpPr/>
          <p:nvPr/>
        </p:nvCxnSpPr>
        <p:spPr>
          <a:xfrm flipV="1">
            <a:off x="1796953" y="4414132"/>
            <a:ext cx="234347" cy="249842"/>
          </a:xfrm>
          <a:prstGeom prst="straightConnector1">
            <a:avLst/>
          </a:prstGeom>
          <a:ln>
            <a:solidFill>
              <a:srgbClr val="00682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7117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42"/>
          <p:cNvSpPr>
            <a:spLocks noChangeShapeType="1"/>
          </p:cNvSpPr>
          <p:nvPr/>
        </p:nvSpPr>
        <p:spPr bwMode="auto">
          <a:xfrm>
            <a:off x="7086600" y="1219200"/>
            <a:ext cx="685800" cy="762000"/>
          </a:xfrm>
          <a:prstGeom prst="line">
            <a:avLst/>
          </a:prstGeom>
          <a:noFill/>
          <a:ln w="38100">
            <a:solidFill>
              <a:schemeClr val="tx1"/>
            </a:solidFill>
            <a:round/>
            <a:headEnd/>
            <a:tailEnd/>
          </a:ln>
        </p:spPr>
        <p:txBody>
          <a:bodyPr/>
          <a:lstStyle/>
          <a:p>
            <a:endParaRPr lang="en-US"/>
          </a:p>
        </p:txBody>
      </p:sp>
      <p:sp>
        <p:nvSpPr>
          <p:cNvPr id="35843" name="Line 143"/>
          <p:cNvSpPr>
            <a:spLocks noChangeShapeType="1"/>
          </p:cNvSpPr>
          <p:nvPr/>
        </p:nvSpPr>
        <p:spPr bwMode="auto">
          <a:xfrm flipH="1">
            <a:off x="7315200" y="1981200"/>
            <a:ext cx="533400" cy="914400"/>
          </a:xfrm>
          <a:prstGeom prst="line">
            <a:avLst/>
          </a:prstGeom>
          <a:noFill/>
          <a:ln w="38100">
            <a:solidFill>
              <a:schemeClr val="tx1"/>
            </a:solidFill>
            <a:round/>
            <a:headEnd/>
            <a:tailEnd/>
          </a:ln>
        </p:spPr>
        <p:txBody>
          <a:bodyPr/>
          <a:lstStyle/>
          <a:p>
            <a:endParaRPr lang="en-US"/>
          </a:p>
        </p:txBody>
      </p:sp>
      <p:sp>
        <p:nvSpPr>
          <p:cNvPr id="35844" name="Line 144"/>
          <p:cNvSpPr>
            <a:spLocks noChangeShapeType="1"/>
          </p:cNvSpPr>
          <p:nvPr/>
        </p:nvSpPr>
        <p:spPr bwMode="auto">
          <a:xfrm>
            <a:off x="7772400" y="2057400"/>
            <a:ext cx="1066800" cy="609600"/>
          </a:xfrm>
          <a:prstGeom prst="line">
            <a:avLst/>
          </a:prstGeom>
          <a:noFill/>
          <a:ln w="38100">
            <a:solidFill>
              <a:schemeClr val="tx1"/>
            </a:solidFill>
            <a:round/>
            <a:headEnd/>
            <a:tailEnd/>
          </a:ln>
        </p:spPr>
        <p:txBody>
          <a:bodyPr/>
          <a:lstStyle/>
          <a:p>
            <a:endParaRPr lang="en-US"/>
          </a:p>
        </p:txBody>
      </p:sp>
      <p:sp>
        <p:nvSpPr>
          <p:cNvPr id="35845" name="Line 2"/>
          <p:cNvSpPr>
            <a:spLocks noChangeShapeType="1"/>
          </p:cNvSpPr>
          <p:nvPr/>
        </p:nvSpPr>
        <p:spPr bwMode="auto">
          <a:xfrm>
            <a:off x="6248400" y="3810000"/>
            <a:ext cx="609600" cy="228600"/>
          </a:xfrm>
          <a:prstGeom prst="line">
            <a:avLst/>
          </a:prstGeom>
          <a:noFill/>
          <a:ln w="38100">
            <a:solidFill>
              <a:schemeClr val="tx1"/>
            </a:solidFill>
            <a:round/>
            <a:headEnd/>
            <a:tailEnd/>
          </a:ln>
        </p:spPr>
        <p:txBody>
          <a:bodyPr/>
          <a:lstStyle/>
          <a:p>
            <a:endParaRPr lang="en-US"/>
          </a:p>
        </p:txBody>
      </p:sp>
      <p:sp>
        <p:nvSpPr>
          <p:cNvPr id="35846" name="Line 3"/>
          <p:cNvSpPr>
            <a:spLocks noChangeShapeType="1"/>
          </p:cNvSpPr>
          <p:nvPr/>
        </p:nvSpPr>
        <p:spPr bwMode="auto">
          <a:xfrm flipH="1">
            <a:off x="6019800" y="4038600"/>
            <a:ext cx="838200" cy="1295400"/>
          </a:xfrm>
          <a:prstGeom prst="line">
            <a:avLst/>
          </a:prstGeom>
          <a:noFill/>
          <a:ln w="38100">
            <a:solidFill>
              <a:schemeClr val="tx1"/>
            </a:solidFill>
            <a:round/>
            <a:headEnd/>
            <a:tailEnd/>
          </a:ln>
        </p:spPr>
        <p:txBody>
          <a:bodyPr/>
          <a:lstStyle/>
          <a:p>
            <a:endParaRPr lang="en-US"/>
          </a:p>
        </p:txBody>
      </p:sp>
      <p:sp>
        <p:nvSpPr>
          <p:cNvPr id="35847" name="Line 4"/>
          <p:cNvSpPr>
            <a:spLocks noChangeShapeType="1"/>
          </p:cNvSpPr>
          <p:nvPr/>
        </p:nvSpPr>
        <p:spPr bwMode="auto">
          <a:xfrm>
            <a:off x="6858000" y="4038600"/>
            <a:ext cx="1143000" cy="457200"/>
          </a:xfrm>
          <a:prstGeom prst="line">
            <a:avLst/>
          </a:prstGeom>
          <a:noFill/>
          <a:ln w="38100">
            <a:solidFill>
              <a:schemeClr val="tx1"/>
            </a:solidFill>
            <a:round/>
            <a:headEnd/>
            <a:tailEnd/>
          </a:ln>
        </p:spPr>
        <p:txBody>
          <a:bodyPr/>
          <a:lstStyle/>
          <a:p>
            <a:endParaRPr lang="en-US"/>
          </a:p>
        </p:txBody>
      </p:sp>
      <p:sp>
        <p:nvSpPr>
          <p:cNvPr id="35848" name="Line 11"/>
          <p:cNvSpPr>
            <a:spLocks noChangeShapeType="1"/>
          </p:cNvSpPr>
          <p:nvPr/>
        </p:nvSpPr>
        <p:spPr bwMode="auto">
          <a:xfrm>
            <a:off x="4114800" y="1143000"/>
            <a:ext cx="762000" cy="685800"/>
          </a:xfrm>
          <a:prstGeom prst="line">
            <a:avLst/>
          </a:prstGeom>
          <a:noFill/>
          <a:ln w="38100">
            <a:solidFill>
              <a:schemeClr val="tx1"/>
            </a:solidFill>
            <a:round/>
            <a:headEnd/>
            <a:tailEnd/>
          </a:ln>
        </p:spPr>
        <p:txBody>
          <a:bodyPr/>
          <a:lstStyle/>
          <a:p>
            <a:endParaRPr lang="en-US"/>
          </a:p>
        </p:txBody>
      </p:sp>
      <p:sp>
        <p:nvSpPr>
          <p:cNvPr id="35849" name="Line 12"/>
          <p:cNvSpPr>
            <a:spLocks noChangeShapeType="1"/>
          </p:cNvSpPr>
          <p:nvPr/>
        </p:nvSpPr>
        <p:spPr bwMode="auto">
          <a:xfrm>
            <a:off x="4876800" y="1752600"/>
            <a:ext cx="838200" cy="533400"/>
          </a:xfrm>
          <a:prstGeom prst="line">
            <a:avLst/>
          </a:prstGeom>
          <a:noFill/>
          <a:ln w="38100">
            <a:solidFill>
              <a:schemeClr val="tx1"/>
            </a:solidFill>
            <a:round/>
            <a:headEnd/>
            <a:tailEnd/>
          </a:ln>
        </p:spPr>
        <p:txBody>
          <a:bodyPr/>
          <a:lstStyle/>
          <a:p>
            <a:endParaRPr lang="en-US"/>
          </a:p>
        </p:txBody>
      </p:sp>
      <p:sp>
        <p:nvSpPr>
          <p:cNvPr id="35850" name="Line 13"/>
          <p:cNvSpPr>
            <a:spLocks noChangeShapeType="1"/>
          </p:cNvSpPr>
          <p:nvPr/>
        </p:nvSpPr>
        <p:spPr bwMode="auto">
          <a:xfrm flipH="1">
            <a:off x="4724400" y="1828800"/>
            <a:ext cx="228600" cy="1143000"/>
          </a:xfrm>
          <a:prstGeom prst="line">
            <a:avLst/>
          </a:prstGeom>
          <a:noFill/>
          <a:ln w="38100">
            <a:solidFill>
              <a:schemeClr val="tx1"/>
            </a:solidFill>
            <a:round/>
            <a:headEnd/>
            <a:tailEnd/>
          </a:ln>
        </p:spPr>
        <p:txBody>
          <a:bodyPr/>
          <a:lstStyle/>
          <a:p>
            <a:endParaRPr lang="en-US"/>
          </a:p>
        </p:txBody>
      </p:sp>
      <p:sp>
        <p:nvSpPr>
          <p:cNvPr id="35851" name="Line 16"/>
          <p:cNvSpPr>
            <a:spLocks noChangeShapeType="1"/>
          </p:cNvSpPr>
          <p:nvPr/>
        </p:nvSpPr>
        <p:spPr bwMode="auto">
          <a:xfrm>
            <a:off x="4953000" y="1828800"/>
            <a:ext cx="1295400" cy="762000"/>
          </a:xfrm>
          <a:prstGeom prst="line">
            <a:avLst/>
          </a:prstGeom>
          <a:noFill/>
          <a:ln w="38100">
            <a:solidFill>
              <a:schemeClr val="tx1"/>
            </a:solidFill>
            <a:round/>
            <a:headEnd/>
            <a:tailEnd/>
          </a:ln>
        </p:spPr>
        <p:txBody>
          <a:bodyPr/>
          <a:lstStyle/>
          <a:p>
            <a:endParaRPr lang="en-US"/>
          </a:p>
        </p:txBody>
      </p:sp>
      <p:sp>
        <p:nvSpPr>
          <p:cNvPr id="35852" name="Line 17"/>
          <p:cNvSpPr>
            <a:spLocks noChangeShapeType="1"/>
          </p:cNvSpPr>
          <p:nvPr/>
        </p:nvSpPr>
        <p:spPr bwMode="auto">
          <a:xfrm flipH="1">
            <a:off x="6248400" y="2057400"/>
            <a:ext cx="1524000" cy="457200"/>
          </a:xfrm>
          <a:prstGeom prst="line">
            <a:avLst/>
          </a:prstGeom>
          <a:noFill/>
          <a:ln w="38100">
            <a:solidFill>
              <a:schemeClr val="tx1"/>
            </a:solidFill>
            <a:round/>
            <a:headEnd/>
            <a:tailEnd/>
          </a:ln>
        </p:spPr>
        <p:txBody>
          <a:bodyPr/>
          <a:lstStyle/>
          <a:p>
            <a:endParaRPr lang="en-US"/>
          </a:p>
        </p:txBody>
      </p:sp>
      <p:sp>
        <p:nvSpPr>
          <p:cNvPr id="35853" name="Line 18"/>
          <p:cNvSpPr>
            <a:spLocks noChangeShapeType="1"/>
          </p:cNvSpPr>
          <p:nvPr/>
        </p:nvSpPr>
        <p:spPr bwMode="auto">
          <a:xfrm flipH="1" flipV="1">
            <a:off x="6248400" y="2514600"/>
            <a:ext cx="609600" cy="1600200"/>
          </a:xfrm>
          <a:prstGeom prst="line">
            <a:avLst/>
          </a:prstGeom>
          <a:noFill/>
          <a:ln w="38100">
            <a:solidFill>
              <a:schemeClr val="tx1"/>
            </a:solidFill>
            <a:round/>
            <a:headEnd/>
            <a:tailEnd/>
          </a:ln>
        </p:spPr>
        <p:txBody>
          <a:bodyPr/>
          <a:lstStyle/>
          <a:p>
            <a:endParaRPr lang="en-US"/>
          </a:p>
        </p:txBody>
      </p:sp>
      <p:sp>
        <p:nvSpPr>
          <p:cNvPr id="35854" name="AutoShape 37"/>
          <p:cNvSpPr>
            <a:spLocks noChangeAspect="1" noChangeArrowheads="1"/>
          </p:cNvSpPr>
          <p:nvPr/>
        </p:nvSpPr>
        <p:spPr bwMode="auto">
          <a:xfrm>
            <a:off x="4572001" y="2895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5" name="AutoShape 45"/>
          <p:cNvSpPr>
            <a:spLocks noChangeAspect="1" noChangeArrowheads="1"/>
          </p:cNvSpPr>
          <p:nvPr/>
        </p:nvSpPr>
        <p:spPr bwMode="auto">
          <a:xfrm>
            <a:off x="5983288" y="22447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5856" name="AutoShape 54"/>
          <p:cNvSpPr>
            <a:spLocks noChangeAspect="1" noChangeArrowheads="1"/>
          </p:cNvSpPr>
          <p:nvPr/>
        </p:nvSpPr>
        <p:spPr bwMode="auto">
          <a:xfrm>
            <a:off x="6115051" y="3673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7" name="AutoShape 62"/>
          <p:cNvSpPr>
            <a:spLocks noChangeAspect="1" noChangeArrowheads="1"/>
          </p:cNvSpPr>
          <p:nvPr/>
        </p:nvSpPr>
        <p:spPr bwMode="auto">
          <a:xfrm>
            <a:off x="5943601" y="5181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8" name="AutoShape 70"/>
          <p:cNvSpPr>
            <a:spLocks noChangeAspect="1" noChangeArrowheads="1"/>
          </p:cNvSpPr>
          <p:nvPr/>
        </p:nvSpPr>
        <p:spPr bwMode="auto">
          <a:xfrm>
            <a:off x="7880351" y="43465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9" name="AutoShape 78"/>
          <p:cNvSpPr>
            <a:spLocks noChangeAspect="1" noChangeArrowheads="1"/>
          </p:cNvSpPr>
          <p:nvPr/>
        </p:nvSpPr>
        <p:spPr bwMode="auto">
          <a:xfrm>
            <a:off x="8686801" y="2514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0" name="AutoShape 86"/>
          <p:cNvSpPr>
            <a:spLocks noChangeAspect="1" noChangeArrowheads="1"/>
          </p:cNvSpPr>
          <p:nvPr/>
        </p:nvSpPr>
        <p:spPr bwMode="auto">
          <a:xfrm>
            <a:off x="6630988" y="384968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1" name="AutoShape 94"/>
          <p:cNvSpPr>
            <a:spLocks noChangeAspect="1" noChangeArrowheads="1"/>
          </p:cNvSpPr>
          <p:nvPr/>
        </p:nvSpPr>
        <p:spPr bwMode="auto">
          <a:xfrm>
            <a:off x="7531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2" name="AutoShape 103"/>
          <p:cNvSpPr>
            <a:spLocks noChangeAspect="1" noChangeArrowheads="1"/>
          </p:cNvSpPr>
          <p:nvPr/>
        </p:nvSpPr>
        <p:spPr bwMode="auto">
          <a:xfrm>
            <a:off x="4741864"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3" name="AutoShape 111"/>
          <p:cNvSpPr>
            <a:spLocks noChangeAspect="1" noChangeArrowheads="1"/>
          </p:cNvSpPr>
          <p:nvPr/>
        </p:nvSpPr>
        <p:spPr bwMode="auto">
          <a:xfrm>
            <a:off x="5589589" y="217011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4" name="AutoShape 124"/>
          <p:cNvSpPr>
            <a:spLocks noChangeAspect="1" noChangeArrowheads="1"/>
          </p:cNvSpPr>
          <p:nvPr/>
        </p:nvSpPr>
        <p:spPr bwMode="auto">
          <a:xfrm>
            <a:off x="3967164" y="1041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5" name="AutoShape 127"/>
          <p:cNvSpPr>
            <a:spLocks noChangeAspect="1" noChangeArrowheads="1"/>
          </p:cNvSpPr>
          <p:nvPr/>
        </p:nvSpPr>
        <p:spPr bwMode="auto">
          <a:xfrm>
            <a:off x="6932613" y="1123951"/>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6" name="AutoShape 135"/>
          <p:cNvSpPr>
            <a:spLocks noChangeAspect="1" noChangeArrowheads="1"/>
          </p:cNvSpPr>
          <p:nvPr/>
        </p:nvSpPr>
        <p:spPr bwMode="auto">
          <a:xfrm>
            <a:off x="7173914" y="27241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32"/>
          <p:cNvSpPr>
            <a:spLocks noChangeShapeType="1"/>
          </p:cNvSpPr>
          <p:nvPr/>
        </p:nvSpPr>
        <p:spPr bwMode="auto">
          <a:xfrm>
            <a:off x="7086600" y="1447801"/>
            <a:ext cx="871538" cy="765175"/>
          </a:xfrm>
          <a:prstGeom prst="line">
            <a:avLst/>
          </a:prstGeom>
          <a:noFill/>
          <a:ln w="38100">
            <a:solidFill>
              <a:schemeClr val="tx1"/>
            </a:solidFill>
            <a:round/>
            <a:headEnd/>
            <a:tailEnd/>
          </a:ln>
        </p:spPr>
        <p:txBody>
          <a:bodyPr/>
          <a:lstStyle/>
          <a:p>
            <a:endParaRPr lang="en-US"/>
          </a:p>
        </p:txBody>
      </p:sp>
      <p:sp>
        <p:nvSpPr>
          <p:cNvPr id="36867" name="Line 133"/>
          <p:cNvSpPr>
            <a:spLocks noChangeShapeType="1"/>
          </p:cNvSpPr>
          <p:nvPr/>
        </p:nvSpPr>
        <p:spPr bwMode="auto">
          <a:xfrm flipH="1">
            <a:off x="7391400" y="2057400"/>
            <a:ext cx="457200" cy="838200"/>
          </a:xfrm>
          <a:prstGeom prst="line">
            <a:avLst/>
          </a:prstGeom>
          <a:noFill/>
          <a:ln w="38100">
            <a:solidFill>
              <a:schemeClr val="tx1"/>
            </a:solidFill>
            <a:round/>
            <a:headEnd/>
            <a:tailEnd/>
          </a:ln>
        </p:spPr>
        <p:txBody>
          <a:bodyPr/>
          <a:lstStyle/>
          <a:p>
            <a:endParaRPr lang="en-US"/>
          </a:p>
        </p:txBody>
      </p:sp>
      <p:sp>
        <p:nvSpPr>
          <p:cNvPr id="36868" name="Line 134"/>
          <p:cNvSpPr>
            <a:spLocks noChangeShapeType="1"/>
          </p:cNvSpPr>
          <p:nvPr/>
        </p:nvSpPr>
        <p:spPr bwMode="auto">
          <a:xfrm>
            <a:off x="7848600" y="2057400"/>
            <a:ext cx="838200" cy="685800"/>
          </a:xfrm>
          <a:prstGeom prst="line">
            <a:avLst/>
          </a:prstGeom>
          <a:noFill/>
          <a:ln w="38100">
            <a:solidFill>
              <a:schemeClr val="tx1"/>
            </a:solidFill>
            <a:round/>
            <a:headEnd/>
            <a:tailEnd/>
          </a:ln>
        </p:spPr>
        <p:txBody>
          <a:bodyPr/>
          <a:lstStyle/>
          <a:p>
            <a:endParaRPr lang="en-US"/>
          </a:p>
        </p:txBody>
      </p:sp>
      <p:sp>
        <p:nvSpPr>
          <p:cNvPr id="36869" name="Line 2"/>
          <p:cNvSpPr>
            <a:spLocks noChangeShapeType="1"/>
          </p:cNvSpPr>
          <p:nvPr/>
        </p:nvSpPr>
        <p:spPr bwMode="auto">
          <a:xfrm>
            <a:off x="6553200" y="3810000"/>
            <a:ext cx="685800" cy="152400"/>
          </a:xfrm>
          <a:prstGeom prst="line">
            <a:avLst/>
          </a:prstGeom>
          <a:noFill/>
          <a:ln w="38100">
            <a:solidFill>
              <a:schemeClr val="tx1"/>
            </a:solidFill>
            <a:round/>
            <a:headEnd/>
            <a:tailEnd/>
          </a:ln>
        </p:spPr>
        <p:txBody>
          <a:bodyPr/>
          <a:lstStyle/>
          <a:p>
            <a:endParaRPr lang="en-US"/>
          </a:p>
        </p:txBody>
      </p:sp>
      <p:sp>
        <p:nvSpPr>
          <p:cNvPr id="36870" name="Line 3"/>
          <p:cNvSpPr>
            <a:spLocks noChangeShapeType="1"/>
          </p:cNvSpPr>
          <p:nvPr/>
        </p:nvSpPr>
        <p:spPr bwMode="auto">
          <a:xfrm flipH="1">
            <a:off x="6477000" y="3810000"/>
            <a:ext cx="685800" cy="1295400"/>
          </a:xfrm>
          <a:prstGeom prst="line">
            <a:avLst/>
          </a:prstGeom>
          <a:noFill/>
          <a:ln w="38100">
            <a:solidFill>
              <a:schemeClr val="tx1"/>
            </a:solidFill>
            <a:round/>
            <a:headEnd/>
            <a:tailEnd/>
          </a:ln>
        </p:spPr>
        <p:txBody>
          <a:bodyPr/>
          <a:lstStyle/>
          <a:p>
            <a:endParaRPr lang="en-US"/>
          </a:p>
        </p:txBody>
      </p:sp>
      <p:sp>
        <p:nvSpPr>
          <p:cNvPr id="36871" name="Line 4"/>
          <p:cNvSpPr>
            <a:spLocks noChangeShapeType="1"/>
          </p:cNvSpPr>
          <p:nvPr/>
        </p:nvSpPr>
        <p:spPr bwMode="auto">
          <a:xfrm>
            <a:off x="7162800" y="3886200"/>
            <a:ext cx="1066800" cy="533400"/>
          </a:xfrm>
          <a:prstGeom prst="line">
            <a:avLst/>
          </a:prstGeom>
          <a:noFill/>
          <a:ln w="38100">
            <a:solidFill>
              <a:schemeClr val="tx1"/>
            </a:solidFill>
            <a:round/>
            <a:headEnd/>
            <a:tailEnd/>
          </a:ln>
        </p:spPr>
        <p:txBody>
          <a:bodyPr/>
          <a:lstStyle/>
          <a:p>
            <a:endParaRPr lang="en-US"/>
          </a:p>
        </p:txBody>
      </p:sp>
      <p:sp>
        <p:nvSpPr>
          <p:cNvPr id="36872" name="Line 11"/>
          <p:cNvSpPr>
            <a:spLocks noChangeShapeType="1"/>
          </p:cNvSpPr>
          <p:nvPr/>
        </p:nvSpPr>
        <p:spPr bwMode="auto">
          <a:xfrm>
            <a:off x="5181600" y="1752600"/>
            <a:ext cx="1371600" cy="457200"/>
          </a:xfrm>
          <a:prstGeom prst="line">
            <a:avLst/>
          </a:prstGeom>
          <a:noFill/>
          <a:ln w="38100">
            <a:solidFill>
              <a:schemeClr val="tx1"/>
            </a:solidFill>
            <a:round/>
            <a:headEnd/>
            <a:tailEnd/>
          </a:ln>
        </p:spPr>
        <p:txBody>
          <a:bodyPr/>
          <a:lstStyle/>
          <a:p>
            <a:endParaRPr lang="en-US"/>
          </a:p>
        </p:txBody>
      </p:sp>
      <p:sp>
        <p:nvSpPr>
          <p:cNvPr id="36873" name="Line 12"/>
          <p:cNvSpPr>
            <a:spLocks noChangeShapeType="1"/>
          </p:cNvSpPr>
          <p:nvPr/>
        </p:nvSpPr>
        <p:spPr bwMode="auto">
          <a:xfrm>
            <a:off x="5257800" y="1752600"/>
            <a:ext cx="609600" cy="533400"/>
          </a:xfrm>
          <a:prstGeom prst="line">
            <a:avLst/>
          </a:prstGeom>
          <a:noFill/>
          <a:ln w="38100">
            <a:solidFill>
              <a:schemeClr val="tx1"/>
            </a:solidFill>
            <a:round/>
            <a:headEnd/>
            <a:tailEnd/>
          </a:ln>
        </p:spPr>
        <p:txBody>
          <a:bodyPr/>
          <a:lstStyle/>
          <a:p>
            <a:endParaRPr lang="en-US"/>
          </a:p>
        </p:txBody>
      </p:sp>
      <p:sp>
        <p:nvSpPr>
          <p:cNvPr id="36874" name="Line 13"/>
          <p:cNvSpPr>
            <a:spLocks noChangeShapeType="1"/>
          </p:cNvSpPr>
          <p:nvPr/>
        </p:nvSpPr>
        <p:spPr bwMode="auto">
          <a:xfrm flipH="1">
            <a:off x="5029200" y="1752600"/>
            <a:ext cx="228600" cy="1219200"/>
          </a:xfrm>
          <a:prstGeom prst="line">
            <a:avLst/>
          </a:prstGeom>
          <a:noFill/>
          <a:ln w="38100">
            <a:solidFill>
              <a:schemeClr val="tx1"/>
            </a:solidFill>
            <a:round/>
            <a:headEnd/>
            <a:tailEnd/>
          </a:ln>
        </p:spPr>
        <p:txBody>
          <a:bodyPr/>
          <a:lstStyle/>
          <a:p>
            <a:endParaRPr lang="en-US"/>
          </a:p>
        </p:txBody>
      </p:sp>
      <p:sp>
        <p:nvSpPr>
          <p:cNvPr id="36875" name="Line 16"/>
          <p:cNvSpPr>
            <a:spLocks noChangeShapeType="1"/>
          </p:cNvSpPr>
          <p:nvPr/>
        </p:nvSpPr>
        <p:spPr bwMode="auto">
          <a:xfrm flipH="1" flipV="1">
            <a:off x="4419600" y="1219200"/>
            <a:ext cx="762000" cy="609600"/>
          </a:xfrm>
          <a:prstGeom prst="line">
            <a:avLst/>
          </a:prstGeom>
          <a:noFill/>
          <a:ln w="38100">
            <a:solidFill>
              <a:schemeClr val="tx1"/>
            </a:solidFill>
            <a:round/>
            <a:headEnd/>
            <a:tailEnd/>
          </a:ln>
        </p:spPr>
        <p:txBody>
          <a:bodyPr/>
          <a:lstStyle/>
          <a:p>
            <a:endParaRPr lang="en-US"/>
          </a:p>
        </p:txBody>
      </p:sp>
      <p:sp>
        <p:nvSpPr>
          <p:cNvPr id="36876" name="Line 17"/>
          <p:cNvSpPr>
            <a:spLocks noChangeShapeType="1"/>
          </p:cNvSpPr>
          <p:nvPr/>
        </p:nvSpPr>
        <p:spPr bwMode="auto">
          <a:xfrm flipH="1">
            <a:off x="6477000" y="2057400"/>
            <a:ext cx="1371600" cy="152400"/>
          </a:xfrm>
          <a:prstGeom prst="line">
            <a:avLst/>
          </a:prstGeom>
          <a:noFill/>
          <a:ln w="38100">
            <a:solidFill>
              <a:schemeClr val="tx1"/>
            </a:solidFill>
            <a:round/>
            <a:headEnd/>
            <a:tailEnd/>
          </a:ln>
        </p:spPr>
        <p:txBody>
          <a:bodyPr/>
          <a:lstStyle/>
          <a:p>
            <a:endParaRPr lang="en-US"/>
          </a:p>
        </p:txBody>
      </p:sp>
      <p:sp>
        <p:nvSpPr>
          <p:cNvPr id="36877" name="Line 18"/>
          <p:cNvSpPr>
            <a:spLocks noChangeShapeType="1"/>
          </p:cNvSpPr>
          <p:nvPr/>
        </p:nvSpPr>
        <p:spPr bwMode="auto">
          <a:xfrm flipH="1" flipV="1">
            <a:off x="6477000" y="2209800"/>
            <a:ext cx="685800" cy="1752600"/>
          </a:xfrm>
          <a:prstGeom prst="line">
            <a:avLst/>
          </a:prstGeom>
          <a:noFill/>
          <a:ln w="38100">
            <a:solidFill>
              <a:schemeClr val="tx1"/>
            </a:solidFill>
            <a:round/>
            <a:headEnd/>
            <a:tailEnd/>
          </a:ln>
        </p:spPr>
        <p:txBody>
          <a:bodyPr/>
          <a:lstStyle/>
          <a:p>
            <a:endParaRPr lang="en-US"/>
          </a:p>
        </p:txBody>
      </p:sp>
      <p:sp>
        <p:nvSpPr>
          <p:cNvPr id="36878" name="Line 25"/>
          <p:cNvSpPr>
            <a:spLocks noChangeShapeType="1"/>
          </p:cNvSpPr>
          <p:nvPr/>
        </p:nvSpPr>
        <p:spPr bwMode="auto">
          <a:xfrm>
            <a:off x="7620000" y="1981200"/>
            <a:ext cx="381000" cy="152400"/>
          </a:xfrm>
          <a:prstGeom prst="line">
            <a:avLst/>
          </a:prstGeom>
          <a:noFill/>
          <a:ln w="9525">
            <a:solidFill>
              <a:schemeClr val="tx1"/>
            </a:solidFill>
            <a:round/>
            <a:headEnd/>
            <a:tailEnd/>
          </a:ln>
        </p:spPr>
        <p:txBody>
          <a:bodyPr/>
          <a:lstStyle/>
          <a:p>
            <a:endParaRPr lang="en-US"/>
          </a:p>
        </p:txBody>
      </p:sp>
      <p:sp>
        <p:nvSpPr>
          <p:cNvPr id="36879" name="AutoShape 37"/>
          <p:cNvSpPr>
            <a:spLocks noChangeAspect="1" noChangeArrowheads="1"/>
          </p:cNvSpPr>
          <p:nvPr/>
        </p:nvSpPr>
        <p:spPr bwMode="auto">
          <a:xfrm>
            <a:off x="4953001" y="2819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0" name="AutoShape 45"/>
          <p:cNvSpPr>
            <a:spLocks noChangeAspect="1" noChangeArrowheads="1"/>
          </p:cNvSpPr>
          <p:nvPr/>
        </p:nvSpPr>
        <p:spPr bwMode="auto">
          <a:xfrm>
            <a:off x="6210301" y="193675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6881" name="AutoShape 52"/>
          <p:cNvSpPr>
            <a:spLocks noChangeAspect="1" noChangeArrowheads="1"/>
          </p:cNvSpPr>
          <p:nvPr/>
        </p:nvSpPr>
        <p:spPr bwMode="auto">
          <a:xfrm>
            <a:off x="6445251" y="36385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2" name="AutoShape 59"/>
          <p:cNvSpPr>
            <a:spLocks noChangeAspect="1" noChangeArrowheads="1"/>
          </p:cNvSpPr>
          <p:nvPr/>
        </p:nvSpPr>
        <p:spPr bwMode="auto">
          <a:xfrm>
            <a:off x="6310314" y="4999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3" name="AutoShape 66"/>
          <p:cNvSpPr>
            <a:spLocks noChangeAspect="1" noChangeArrowheads="1"/>
          </p:cNvSpPr>
          <p:nvPr/>
        </p:nvSpPr>
        <p:spPr bwMode="auto">
          <a:xfrm>
            <a:off x="8121651" y="42783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4" name="AutoShape 73"/>
          <p:cNvSpPr>
            <a:spLocks noChangeAspect="1" noChangeArrowheads="1"/>
          </p:cNvSpPr>
          <p:nvPr/>
        </p:nvSpPr>
        <p:spPr bwMode="auto">
          <a:xfrm>
            <a:off x="8597901" y="26225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5" name="AutoShape 80"/>
          <p:cNvSpPr>
            <a:spLocks noChangeAspect="1" noChangeArrowheads="1"/>
          </p:cNvSpPr>
          <p:nvPr/>
        </p:nvSpPr>
        <p:spPr bwMode="auto">
          <a:xfrm>
            <a:off x="6973888" y="368776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6" name="AutoShape 87"/>
          <p:cNvSpPr>
            <a:spLocks noChangeAspect="1" noChangeArrowheads="1"/>
          </p:cNvSpPr>
          <p:nvPr/>
        </p:nvSpPr>
        <p:spPr bwMode="auto">
          <a:xfrm>
            <a:off x="7621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7" name="AutoShape 95"/>
          <p:cNvSpPr>
            <a:spLocks noChangeAspect="1" noChangeArrowheads="1"/>
          </p:cNvSpPr>
          <p:nvPr/>
        </p:nvSpPr>
        <p:spPr bwMode="auto">
          <a:xfrm>
            <a:off x="5019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8" name="AutoShape 102"/>
          <p:cNvSpPr>
            <a:spLocks noChangeAspect="1" noChangeArrowheads="1"/>
          </p:cNvSpPr>
          <p:nvPr/>
        </p:nvSpPr>
        <p:spPr bwMode="auto">
          <a:xfrm>
            <a:off x="5754689" y="210502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9" name="AutoShape 108"/>
          <p:cNvSpPr>
            <a:spLocks noChangeAspect="1" noChangeArrowheads="1"/>
          </p:cNvSpPr>
          <p:nvPr/>
        </p:nvSpPr>
        <p:spPr bwMode="auto">
          <a:xfrm>
            <a:off x="4305301" y="10937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0" name="AutoShape 116"/>
          <p:cNvSpPr>
            <a:spLocks noChangeAspect="1" noChangeArrowheads="1"/>
          </p:cNvSpPr>
          <p:nvPr/>
        </p:nvSpPr>
        <p:spPr bwMode="auto">
          <a:xfrm>
            <a:off x="7000876" y="1296989"/>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1" name="AutoShape 123"/>
          <p:cNvSpPr>
            <a:spLocks noChangeAspect="1" noChangeArrowheads="1"/>
          </p:cNvSpPr>
          <p:nvPr/>
        </p:nvSpPr>
        <p:spPr bwMode="auto">
          <a:xfrm>
            <a:off x="7264401" y="27352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116"/>
          <p:cNvSpPr>
            <a:spLocks noChangeShapeType="1"/>
          </p:cNvSpPr>
          <p:nvPr/>
        </p:nvSpPr>
        <p:spPr bwMode="auto">
          <a:xfrm>
            <a:off x="7239000" y="1600200"/>
            <a:ext cx="533400" cy="457200"/>
          </a:xfrm>
          <a:prstGeom prst="line">
            <a:avLst/>
          </a:prstGeom>
          <a:noFill/>
          <a:ln w="38100">
            <a:solidFill>
              <a:schemeClr val="tx1"/>
            </a:solidFill>
            <a:round/>
            <a:headEnd/>
            <a:tailEnd/>
          </a:ln>
        </p:spPr>
        <p:txBody>
          <a:bodyPr/>
          <a:lstStyle/>
          <a:p>
            <a:endParaRPr lang="en-US"/>
          </a:p>
        </p:txBody>
      </p:sp>
      <p:sp>
        <p:nvSpPr>
          <p:cNvPr id="37891" name="Line 117"/>
          <p:cNvSpPr>
            <a:spLocks noChangeShapeType="1"/>
          </p:cNvSpPr>
          <p:nvPr/>
        </p:nvSpPr>
        <p:spPr bwMode="auto">
          <a:xfrm flipH="1">
            <a:off x="7543800" y="2057400"/>
            <a:ext cx="304800" cy="838200"/>
          </a:xfrm>
          <a:prstGeom prst="line">
            <a:avLst/>
          </a:prstGeom>
          <a:noFill/>
          <a:ln w="38100">
            <a:solidFill>
              <a:schemeClr val="tx1"/>
            </a:solidFill>
            <a:round/>
            <a:headEnd/>
            <a:tailEnd/>
          </a:ln>
        </p:spPr>
        <p:txBody>
          <a:bodyPr/>
          <a:lstStyle/>
          <a:p>
            <a:endParaRPr lang="en-US"/>
          </a:p>
        </p:txBody>
      </p:sp>
      <p:sp>
        <p:nvSpPr>
          <p:cNvPr id="37892" name="Line 118"/>
          <p:cNvSpPr>
            <a:spLocks noChangeShapeType="1"/>
          </p:cNvSpPr>
          <p:nvPr/>
        </p:nvSpPr>
        <p:spPr bwMode="auto">
          <a:xfrm>
            <a:off x="7848600" y="2133600"/>
            <a:ext cx="762000" cy="762000"/>
          </a:xfrm>
          <a:prstGeom prst="line">
            <a:avLst/>
          </a:prstGeom>
          <a:noFill/>
          <a:ln w="38100">
            <a:solidFill>
              <a:schemeClr val="tx1"/>
            </a:solidFill>
            <a:round/>
            <a:headEnd/>
            <a:tailEnd/>
          </a:ln>
        </p:spPr>
        <p:txBody>
          <a:bodyPr/>
          <a:lstStyle/>
          <a:p>
            <a:endParaRPr lang="en-US"/>
          </a:p>
        </p:txBody>
      </p:sp>
      <p:sp>
        <p:nvSpPr>
          <p:cNvPr id="37893" name="Line 2"/>
          <p:cNvSpPr>
            <a:spLocks noChangeShapeType="1"/>
          </p:cNvSpPr>
          <p:nvPr/>
        </p:nvSpPr>
        <p:spPr bwMode="auto">
          <a:xfrm flipV="1">
            <a:off x="6858000" y="3657600"/>
            <a:ext cx="685800" cy="76200"/>
          </a:xfrm>
          <a:prstGeom prst="line">
            <a:avLst/>
          </a:prstGeom>
          <a:noFill/>
          <a:ln w="38100">
            <a:solidFill>
              <a:schemeClr val="tx1"/>
            </a:solidFill>
            <a:round/>
            <a:headEnd/>
            <a:tailEnd/>
          </a:ln>
        </p:spPr>
        <p:txBody>
          <a:bodyPr/>
          <a:lstStyle/>
          <a:p>
            <a:endParaRPr lang="en-US"/>
          </a:p>
        </p:txBody>
      </p:sp>
      <p:sp>
        <p:nvSpPr>
          <p:cNvPr id="37894" name="Line 3"/>
          <p:cNvSpPr>
            <a:spLocks noChangeShapeType="1"/>
          </p:cNvSpPr>
          <p:nvPr/>
        </p:nvSpPr>
        <p:spPr bwMode="auto">
          <a:xfrm flipH="1">
            <a:off x="6781800" y="3733800"/>
            <a:ext cx="762000" cy="1219200"/>
          </a:xfrm>
          <a:prstGeom prst="line">
            <a:avLst/>
          </a:prstGeom>
          <a:noFill/>
          <a:ln w="38100">
            <a:solidFill>
              <a:schemeClr val="tx1"/>
            </a:solidFill>
            <a:round/>
            <a:headEnd/>
            <a:tailEnd/>
          </a:ln>
        </p:spPr>
        <p:txBody>
          <a:bodyPr/>
          <a:lstStyle/>
          <a:p>
            <a:endParaRPr lang="en-US"/>
          </a:p>
        </p:txBody>
      </p:sp>
      <p:sp>
        <p:nvSpPr>
          <p:cNvPr id="37895" name="Line 4"/>
          <p:cNvSpPr>
            <a:spLocks noChangeShapeType="1"/>
          </p:cNvSpPr>
          <p:nvPr/>
        </p:nvSpPr>
        <p:spPr bwMode="auto">
          <a:xfrm>
            <a:off x="7467600" y="3733800"/>
            <a:ext cx="990600" cy="609600"/>
          </a:xfrm>
          <a:prstGeom prst="line">
            <a:avLst/>
          </a:prstGeom>
          <a:noFill/>
          <a:ln w="38100">
            <a:solidFill>
              <a:schemeClr val="tx1"/>
            </a:solidFill>
            <a:round/>
            <a:headEnd/>
            <a:tailEnd/>
          </a:ln>
        </p:spPr>
        <p:txBody>
          <a:bodyPr/>
          <a:lstStyle/>
          <a:p>
            <a:endParaRPr lang="en-US"/>
          </a:p>
        </p:txBody>
      </p:sp>
      <p:sp>
        <p:nvSpPr>
          <p:cNvPr id="37896" name="Line 11"/>
          <p:cNvSpPr>
            <a:spLocks noChangeShapeType="1"/>
          </p:cNvSpPr>
          <p:nvPr/>
        </p:nvSpPr>
        <p:spPr bwMode="auto">
          <a:xfrm>
            <a:off x="4800600" y="1295400"/>
            <a:ext cx="762000" cy="381000"/>
          </a:xfrm>
          <a:prstGeom prst="line">
            <a:avLst/>
          </a:prstGeom>
          <a:noFill/>
          <a:ln w="38100">
            <a:solidFill>
              <a:schemeClr val="tx1"/>
            </a:solidFill>
            <a:round/>
            <a:headEnd/>
            <a:tailEnd/>
          </a:ln>
        </p:spPr>
        <p:txBody>
          <a:bodyPr/>
          <a:lstStyle/>
          <a:p>
            <a:endParaRPr lang="en-US"/>
          </a:p>
        </p:txBody>
      </p:sp>
      <p:sp>
        <p:nvSpPr>
          <p:cNvPr id="37897" name="Line 12"/>
          <p:cNvSpPr>
            <a:spLocks noChangeShapeType="1"/>
          </p:cNvSpPr>
          <p:nvPr/>
        </p:nvSpPr>
        <p:spPr bwMode="auto">
          <a:xfrm>
            <a:off x="5486400" y="1676400"/>
            <a:ext cx="609600" cy="533400"/>
          </a:xfrm>
          <a:prstGeom prst="line">
            <a:avLst/>
          </a:prstGeom>
          <a:noFill/>
          <a:ln w="38100">
            <a:solidFill>
              <a:schemeClr val="tx1"/>
            </a:solidFill>
            <a:round/>
            <a:headEnd/>
            <a:tailEnd/>
          </a:ln>
        </p:spPr>
        <p:txBody>
          <a:bodyPr/>
          <a:lstStyle/>
          <a:p>
            <a:endParaRPr lang="en-US"/>
          </a:p>
        </p:txBody>
      </p:sp>
      <p:sp>
        <p:nvSpPr>
          <p:cNvPr id="37898" name="Line 13"/>
          <p:cNvSpPr>
            <a:spLocks noChangeShapeType="1"/>
          </p:cNvSpPr>
          <p:nvPr/>
        </p:nvSpPr>
        <p:spPr bwMode="auto">
          <a:xfrm flipH="1">
            <a:off x="5410200" y="1752600"/>
            <a:ext cx="76200" cy="1143000"/>
          </a:xfrm>
          <a:prstGeom prst="line">
            <a:avLst/>
          </a:prstGeom>
          <a:noFill/>
          <a:ln w="38100">
            <a:solidFill>
              <a:schemeClr val="tx1"/>
            </a:solidFill>
            <a:round/>
            <a:headEnd/>
            <a:tailEnd/>
          </a:ln>
        </p:spPr>
        <p:txBody>
          <a:bodyPr/>
          <a:lstStyle/>
          <a:p>
            <a:endParaRPr lang="en-US"/>
          </a:p>
        </p:txBody>
      </p:sp>
      <p:sp>
        <p:nvSpPr>
          <p:cNvPr id="37899" name="Line 16"/>
          <p:cNvSpPr>
            <a:spLocks noChangeShapeType="1"/>
          </p:cNvSpPr>
          <p:nvPr/>
        </p:nvSpPr>
        <p:spPr bwMode="auto">
          <a:xfrm>
            <a:off x="5486400" y="1676400"/>
            <a:ext cx="1219200" cy="228600"/>
          </a:xfrm>
          <a:prstGeom prst="line">
            <a:avLst/>
          </a:prstGeom>
          <a:noFill/>
          <a:ln w="38100">
            <a:solidFill>
              <a:schemeClr val="tx1"/>
            </a:solidFill>
            <a:round/>
            <a:headEnd/>
            <a:tailEnd/>
          </a:ln>
        </p:spPr>
        <p:txBody>
          <a:bodyPr/>
          <a:lstStyle/>
          <a:p>
            <a:endParaRPr lang="en-US"/>
          </a:p>
        </p:txBody>
      </p:sp>
      <p:sp>
        <p:nvSpPr>
          <p:cNvPr id="37900" name="Line 17"/>
          <p:cNvSpPr>
            <a:spLocks noChangeShapeType="1"/>
          </p:cNvSpPr>
          <p:nvPr/>
        </p:nvSpPr>
        <p:spPr bwMode="auto">
          <a:xfrm flipH="1" flipV="1">
            <a:off x="6705600" y="1905000"/>
            <a:ext cx="1143000" cy="152400"/>
          </a:xfrm>
          <a:prstGeom prst="line">
            <a:avLst/>
          </a:prstGeom>
          <a:noFill/>
          <a:ln w="38100">
            <a:solidFill>
              <a:schemeClr val="tx1"/>
            </a:solidFill>
            <a:round/>
            <a:headEnd/>
            <a:tailEnd/>
          </a:ln>
        </p:spPr>
        <p:txBody>
          <a:bodyPr/>
          <a:lstStyle/>
          <a:p>
            <a:endParaRPr lang="en-US"/>
          </a:p>
        </p:txBody>
      </p:sp>
      <p:sp>
        <p:nvSpPr>
          <p:cNvPr id="37901" name="Line 18"/>
          <p:cNvSpPr>
            <a:spLocks noChangeShapeType="1"/>
          </p:cNvSpPr>
          <p:nvPr/>
        </p:nvSpPr>
        <p:spPr bwMode="auto">
          <a:xfrm flipH="1" flipV="1">
            <a:off x="6705600" y="1905000"/>
            <a:ext cx="838200" cy="1828800"/>
          </a:xfrm>
          <a:prstGeom prst="line">
            <a:avLst/>
          </a:prstGeom>
          <a:noFill/>
          <a:ln w="38100">
            <a:solidFill>
              <a:schemeClr val="tx1"/>
            </a:solidFill>
            <a:round/>
            <a:headEnd/>
            <a:tailEnd/>
          </a:ln>
        </p:spPr>
        <p:txBody>
          <a:bodyPr/>
          <a:lstStyle/>
          <a:p>
            <a:endParaRPr lang="en-US"/>
          </a:p>
        </p:txBody>
      </p:sp>
      <p:sp>
        <p:nvSpPr>
          <p:cNvPr id="37902" name="AutoShape 37"/>
          <p:cNvSpPr>
            <a:spLocks noChangeAspect="1" noChangeArrowheads="1"/>
          </p:cNvSpPr>
          <p:nvPr/>
        </p:nvSpPr>
        <p:spPr bwMode="auto">
          <a:xfrm>
            <a:off x="5332414" y="27098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3" name="AutoShape 44"/>
          <p:cNvSpPr>
            <a:spLocks noChangeAspect="1" noChangeArrowheads="1"/>
          </p:cNvSpPr>
          <p:nvPr/>
        </p:nvSpPr>
        <p:spPr bwMode="auto">
          <a:xfrm>
            <a:off x="6440488" y="16732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7904" name="AutoShape 50"/>
          <p:cNvSpPr>
            <a:spLocks noChangeAspect="1" noChangeArrowheads="1"/>
          </p:cNvSpPr>
          <p:nvPr/>
        </p:nvSpPr>
        <p:spPr bwMode="auto">
          <a:xfrm>
            <a:off x="6778626" y="3605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5" name="AutoShape 56"/>
          <p:cNvSpPr>
            <a:spLocks noChangeAspect="1" noChangeArrowheads="1"/>
          </p:cNvSpPr>
          <p:nvPr/>
        </p:nvSpPr>
        <p:spPr bwMode="auto">
          <a:xfrm>
            <a:off x="6697664" y="48053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6" name="AutoShape 62"/>
          <p:cNvSpPr>
            <a:spLocks noChangeAspect="1" noChangeArrowheads="1"/>
          </p:cNvSpPr>
          <p:nvPr/>
        </p:nvSpPr>
        <p:spPr bwMode="auto">
          <a:xfrm>
            <a:off x="8350251" y="42100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7" name="AutoShape 68"/>
          <p:cNvSpPr>
            <a:spLocks noChangeAspect="1" noChangeArrowheads="1"/>
          </p:cNvSpPr>
          <p:nvPr/>
        </p:nvSpPr>
        <p:spPr bwMode="auto">
          <a:xfrm>
            <a:off x="8485189" y="2770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8" name="AutoShape 74"/>
          <p:cNvSpPr>
            <a:spLocks noChangeAspect="1" noChangeArrowheads="1"/>
          </p:cNvSpPr>
          <p:nvPr/>
        </p:nvSpPr>
        <p:spPr bwMode="auto">
          <a:xfrm>
            <a:off x="7292975" y="3541714"/>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09" name="AutoShape 79"/>
          <p:cNvSpPr>
            <a:spLocks noChangeAspect="1" noChangeArrowheads="1"/>
          </p:cNvSpPr>
          <p:nvPr/>
        </p:nvSpPr>
        <p:spPr bwMode="auto">
          <a:xfrm>
            <a:off x="7621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0" name="AutoShape 87"/>
          <p:cNvSpPr>
            <a:spLocks noChangeAspect="1" noChangeArrowheads="1"/>
          </p:cNvSpPr>
          <p:nvPr/>
        </p:nvSpPr>
        <p:spPr bwMode="auto">
          <a:xfrm>
            <a:off x="5273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1" name="AutoShape 93"/>
          <p:cNvSpPr>
            <a:spLocks noChangeAspect="1" noChangeArrowheads="1"/>
          </p:cNvSpPr>
          <p:nvPr/>
        </p:nvSpPr>
        <p:spPr bwMode="auto">
          <a:xfrm>
            <a:off x="5940426" y="207486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2" name="AutoShape 99"/>
          <p:cNvSpPr>
            <a:spLocks noChangeAspect="1" noChangeArrowheads="1"/>
          </p:cNvSpPr>
          <p:nvPr/>
        </p:nvSpPr>
        <p:spPr bwMode="auto">
          <a:xfrm>
            <a:off x="4732339" y="12112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3" name="AutoShape 105"/>
          <p:cNvSpPr>
            <a:spLocks noChangeAspect="1" noChangeArrowheads="1"/>
          </p:cNvSpPr>
          <p:nvPr/>
        </p:nvSpPr>
        <p:spPr bwMode="auto">
          <a:xfrm>
            <a:off x="7080251" y="1490664"/>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4" name="AutoShape 111"/>
          <p:cNvSpPr>
            <a:spLocks noChangeAspect="1" noChangeArrowheads="1"/>
          </p:cNvSpPr>
          <p:nvPr/>
        </p:nvSpPr>
        <p:spPr bwMode="auto">
          <a:xfrm>
            <a:off x="7378701" y="27574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03"/>
          <p:cNvSpPr>
            <a:spLocks noChangeShapeType="1"/>
          </p:cNvSpPr>
          <p:nvPr/>
        </p:nvSpPr>
        <p:spPr bwMode="auto">
          <a:xfrm>
            <a:off x="7315200" y="1828800"/>
            <a:ext cx="533400" cy="228600"/>
          </a:xfrm>
          <a:prstGeom prst="line">
            <a:avLst/>
          </a:prstGeom>
          <a:noFill/>
          <a:ln w="38100">
            <a:solidFill>
              <a:schemeClr val="tx1"/>
            </a:solidFill>
            <a:round/>
            <a:headEnd/>
            <a:tailEnd/>
          </a:ln>
        </p:spPr>
        <p:txBody>
          <a:bodyPr/>
          <a:lstStyle/>
          <a:p>
            <a:endParaRPr lang="en-US"/>
          </a:p>
        </p:txBody>
      </p:sp>
      <p:sp>
        <p:nvSpPr>
          <p:cNvPr id="38915" name="Line 104"/>
          <p:cNvSpPr>
            <a:spLocks noChangeShapeType="1"/>
          </p:cNvSpPr>
          <p:nvPr/>
        </p:nvSpPr>
        <p:spPr bwMode="auto">
          <a:xfrm flipH="1">
            <a:off x="7620001" y="2233614"/>
            <a:ext cx="339725" cy="661987"/>
          </a:xfrm>
          <a:prstGeom prst="line">
            <a:avLst/>
          </a:prstGeom>
          <a:noFill/>
          <a:ln w="38100">
            <a:solidFill>
              <a:schemeClr val="tx1"/>
            </a:solidFill>
            <a:round/>
            <a:headEnd/>
            <a:tailEnd/>
          </a:ln>
        </p:spPr>
        <p:txBody>
          <a:bodyPr/>
          <a:lstStyle/>
          <a:p>
            <a:endParaRPr lang="en-US"/>
          </a:p>
        </p:txBody>
      </p:sp>
      <p:sp>
        <p:nvSpPr>
          <p:cNvPr id="38916" name="Line 105"/>
          <p:cNvSpPr>
            <a:spLocks noChangeShapeType="1"/>
          </p:cNvSpPr>
          <p:nvPr/>
        </p:nvSpPr>
        <p:spPr bwMode="auto">
          <a:xfrm>
            <a:off x="7848600" y="2057400"/>
            <a:ext cx="685800" cy="990600"/>
          </a:xfrm>
          <a:prstGeom prst="line">
            <a:avLst/>
          </a:prstGeom>
          <a:noFill/>
          <a:ln w="38100">
            <a:solidFill>
              <a:schemeClr val="tx1"/>
            </a:solidFill>
            <a:round/>
            <a:headEnd/>
            <a:tailEnd/>
          </a:ln>
        </p:spPr>
        <p:txBody>
          <a:bodyPr/>
          <a:lstStyle/>
          <a:p>
            <a:endParaRPr lang="en-US"/>
          </a:p>
        </p:txBody>
      </p:sp>
      <p:sp>
        <p:nvSpPr>
          <p:cNvPr id="38917" name="Line 2"/>
          <p:cNvSpPr>
            <a:spLocks noChangeShapeType="1"/>
          </p:cNvSpPr>
          <p:nvPr/>
        </p:nvSpPr>
        <p:spPr bwMode="auto">
          <a:xfrm flipV="1">
            <a:off x="7239000" y="3581400"/>
            <a:ext cx="533400" cy="76200"/>
          </a:xfrm>
          <a:prstGeom prst="line">
            <a:avLst/>
          </a:prstGeom>
          <a:noFill/>
          <a:ln w="38100">
            <a:solidFill>
              <a:schemeClr val="tx1"/>
            </a:solidFill>
            <a:round/>
            <a:headEnd/>
            <a:tailEnd/>
          </a:ln>
        </p:spPr>
        <p:txBody>
          <a:bodyPr/>
          <a:lstStyle/>
          <a:p>
            <a:endParaRPr lang="en-US"/>
          </a:p>
        </p:txBody>
      </p:sp>
      <p:sp>
        <p:nvSpPr>
          <p:cNvPr id="38918" name="Line 3"/>
          <p:cNvSpPr>
            <a:spLocks noChangeShapeType="1"/>
          </p:cNvSpPr>
          <p:nvPr/>
        </p:nvSpPr>
        <p:spPr bwMode="auto">
          <a:xfrm flipH="1">
            <a:off x="7239000" y="3581400"/>
            <a:ext cx="533400" cy="1143000"/>
          </a:xfrm>
          <a:prstGeom prst="line">
            <a:avLst/>
          </a:prstGeom>
          <a:noFill/>
          <a:ln w="38100">
            <a:solidFill>
              <a:schemeClr val="tx1"/>
            </a:solidFill>
            <a:round/>
            <a:headEnd/>
            <a:tailEnd/>
          </a:ln>
        </p:spPr>
        <p:txBody>
          <a:bodyPr/>
          <a:lstStyle/>
          <a:p>
            <a:endParaRPr lang="en-US"/>
          </a:p>
        </p:txBody>
      </p:sp>
      <p:sp>
        <p:nvSpPr>
          <p:cNvPr id="38919" name="Line 4"/>
          <p:cNvSpPr>
            <a:spLocks noChangeShapeType="1"/>
          </p:cNvSpPr>
          <p:nvPr/>
        </p:nvSpPr>
        <p:spPr bwMode="auto">
          <a:xfrm>
            <a:off x="7772400" y="3581400"/>
            <a:ext cx="914400" cy="762000"/>
          </a:xfrm>
          <a:prstGeom prst="line">
            <a:avLst/>
          </a:prstGeom>
          <a:noFill/>
          <a:ln w="38100">
            <a:solidFill>
              <a:schemeClr val="tx1"/>
            </a:solidFill>
            <a:round/>
            <a:headEnd/>
            <a:tailEnd/>
          </a:ln>
        </p:spPr>
        <p:txBody>
          <a:bodyPr/>
          <a:lstStyle/>
          <a:p>
            <a:endParaRPr lang="en-US"/>
          </a:p>
        </p:txBody>
      </p:sp>
      <p:sp>
        <p:nvSpPr>
          <p:cNvPr id="38920" name="Line 11"/>
          <p:cNvSpPr>
            <a:spLocks noChangeShapeType="1"/>
          </p:cNvSpPr>
          <p:nvPr/>
        </p:nvSpPr>
        <p:spPr bwMode="auto">
          <a:xfrm>
            <a:off x="5257800" y="1447800"/>
            <a:ext cx="533400" cy="152400"/>
          </a:xfrm>
          <a:prstGeom prst="line">
            <a:avLst/>
          </a:prstGeom>
          <a:noFill/>
          <a:ln w="38100">
            <a:solidFill>
              <a:schemeClr val="tx1"/>
            </a:solidFill>
            <a:round/>
            <a:headEnd/>
            <a:tailEnd/>
          </a:ln>
        </p:spPr>
        <p:txBody>
          <a:bodyPr/>
          <a:lstStyle/>
          <a:p>
            <a:endParaRPr lang="en-US"/>
          </a:p>
        </p:txBody>
      </p:sp>
      <p:sp>
        <p:nvSpPr>
          <p:cNvPr id="38921" name="Line 12"/>
          <p:cNvSpPr>
            <a:spLocks noChangeShapeType="1"/>
          </p:cNvSpPr>
          <p:nvPr/>
        </p:nvSpPr>
        <p:spPr bwMode="auto">
          <a:xfrm>
            <a:off x="5791200" y="1600200"/>
            <a:ext cx="457200" cy="609600"/>
          </a:xfrm>
          <a:prstGeom prst="line">
            <a:avLst/>
          </a:prstGeom>
          <a:noFill/>
          <a:ln w="38100">
            <a:solidFill>
              <a:schemeClr val="tx1"/>
            </a:solidFill>
            <a:round/>
            <a:headEnd/>
            <a:tailEnd/>
          </a:ln>
        </p:spPr>
        <p:txBody>
          <a:bodyPr/>
          <a:lstStyle/>
          <a:p>
            <a:endParaRPr lang="en-US"/>
          </a:p>
        </p:txBody>
      </p:sp>
      <p:sp>
        <p:nvSpPr>
          <p:cNvPr id="38922" name="Line 13"/>
          <p:cNvSpPr>
            <a:spLocks noChangeShapeType="1"/>
          </p:cNvSpPr>
          <p:nvPr/>
        </p:nvSpPr>
        <p:spPr bwMode="auto">
          <a:xfrm>
            <a:off x="5715000" y="1600200"/>
            <a:ext cx="152400" cy="1143000"/>
          </a:xfrm>
          <a:prstGeom prst="line">
            <a:avLst/>
          </a:prstGeom>
          <a:noFill/>
          <a:ln w="38100">
            <a:solidFill>
              <a:schemeClr val="tx1"/>
            </a:solidFill>
            <a:round/>
            <a:headEnd/>
            <a:tailEnd/>
          </a:ln>
        </p:spPr>
        <p:txBody>
          <a:bodyPr/>
          <a:lstStyle/>
          <a:p>
            <a:endParaRPr lang="en-US"/>
          </a:p>
        </p:txBody>
      </p:sp>
      <p:sp>
        <p:nvSpPr>
          <p:cNvPr id="38923" name="Line 16"/>
          <p:cNvSpPr>
            <a:spLocks noChangeShapeType="1"/>
          </p:cNvSpPr>
          <p:nvPr/>
        </p:nvSpPr>
        <p:spPr bwMode="auto">
          <a:xfrm>
            <a:off x="5715000" y="1600200"/>
            <a:ext cx="1295400" cy="76200"/>
          </a:xfrm>
          <a:prstGeom prst="line">
            <a:avLst/>
          </a:prstGeom>
          <a:noFill/>
          <a:ln w="38100">
            <a:solidFill>
              <a:schemeClr val="tx1"/>
            </a:solidFill>
            <a:round/>
            <a:headEnd/>
            <a:tailEnd/>
          </a:ln>
        </p:spPr>
        <p:txBody>
          <a:bodyPr/>
          <a:lstStyle/>
          <a:p>
            <a:endParaRPr lang="en-US"/>
          </a:p>
        </p:txBody>
      </p:sp>
      <p:sp>
        <p:nvSpPr>
          <p:cNvPr id="38924" name="Line 17"/>
          <p:cNvSpPr>
            <a:spLocks noChangeShapeType="1"/>
          </p:cNvSpPr>
          <p:nvPr/>
        </p:nvSpPr>
        <p:spPr bwMode="auto">
          <a:xfrm flipH="1" flipV="1">
            <a:off x="6934200" y="1676400"/>
            <a:ext cx="914400" cy="381000"/>
          </a:xfrm>
          <a:prstGeom prst="line">
            <a:avLst/>
          </a:prstGeom>
          <a:noFill/>
          <a:ln w="38100">
            <a:solidFill>
              <a:schemeClr val="tx1"/>
            </a:solidFill>
            <a:round/>
            <a:headEnd/>
            <a:tailEnd/>
          </a:ln>
        </p:spPr>
        <p:txBody>
          <a:bodyPr/>
          <a:lstStyle/>
          <a:p>
            <a:endParaRPr lang="en-US"/>
          </a:p>
        </p:txBody>
      </p:sp>
      <p:sp>
        <p:nvSpPr>
          <p:cNvPr id="38925" name="Line 18"/>
          <p:cNvSpPr>
            <a:spLocks noChangeShapeType="1"/>
          </p:cNvSpPr>
          <p:nvPr/>
        </p:nvSpPr>
        <p:spPr bwMode="auto">
          <a:xfrm flipH="1" flipV="1">
            <a:off x="6934200" y="1600200"/>
            <a:ext cx="838200" cy="1981200"/>
          </a:xfrm>
          <a:prstGeom prst="line">
            <a:avLst/>
          </a:prstGeom>
          <a:noFill/>
          <a:ln w="38100">
            <a:solidFill>
              <a:schemeClr val="tx1"/>
            </a:solidFill>
            <a:round/>
            <a:headEnd/>
            <a:tailEnd/>
          </a:ln>
        </p:spPr>
        <p:txBody>
          <a:bodyPr/>
          <a:lstStyle/>
          <a:p>
            <a:endParaRPr lang="en-US"/>
          </a:p>
        </p:txBody>
      </p:sp>
      <p:sp>
        <p:nvSpPr>
          <p:cNvPr id="38926" name="AutoShape 36"/>
          <p:cNvSpPr>
            <a:spLocks noChangeAspect="1" noChangeArrowheads="1"/>
          </p:cNvSpPr>
          <p:nvPr/>
        </p:nvSpPr>
        <p:spPr bwMode="auto">
          <a:xfrm>
            <a:off x="5732464" y="26066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7" name="AutoShape 45"/>
          <p:cNvSpPr>
            <a:spLocks noChangeAspect="1" noChangeArrowheads="1"/>
          </p:cNvSpPr>
          <p:nvPr/>
        </p:nvSpPr>
        <p:spPr bwMode="auto">
          <a:xfrm>
            <a:off x="6653213" y="1382713"/>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8928" name="AutoShape 47"/>
          <p:cNvSpPr>
            <a:spLocks noChangeAspect="1" noChangeArrowheads="1"/>
          </p:cNvSpPr>
          <p:nvPr/>
        </p:nvSpPr>
        <p:spPr bwMode="auto">
          <a:xfrm>
            <a:off x="7086601" y="35464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9" name="AutoShape 49"/>
          <p:cNvSpPr>
            <a:spLocks noChangeAspect="1" noChangeArrowheads="1"/>
          </p:cNvSpPr>
          <p:nvPr/>
        </p:nvSpPr>
        <p:spPr bwMode="auto">
          <a:xfrm>
            <a:off x="7737476" y="3478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0" name="AutoShape 52"/>
          <p:cNvSpPr>
            <a:spLocks noChangeAspect="1" noChangeArrowheads="1"/>
          </p:cNvSpPr>
          <p:nvPr/>
        </p:nvSpPr>
        <p:spPr bwMode="auto">
          <a:xfrm>
            <a:off x="7097714" y="45767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1" name="AutoShape 57"/>
          <p:cNvSpPr>
            <a:spLocks noChangeAspect="1" noChangeArrowheads="1"/>
          </p:cNvSpPr>
          <p:nvPr/>
        </p:nvSpPr>
        <p:spPr bwMode="auto">
          <a:xfrm>
            <a:off x="8555039" y="41640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2" name="AutoShape 62"/>
          <p:cNvSpPr>
            <a:spLocks noChangeAspect="1" noChangeArrowheads="1"/>
          </p:cNvSpPr>
          <p:nvPr/>
        </p:nvSpPr>
        <p:spPr bwMode="auto">
          <a:xfrm>
            <a:off x="8382001" y="28956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3" name="AutoShape 67"/>
          <p:cNvSpPr>
            <a:spLocks noChangeAspect="1" noChangeArrowheads="1"/>
          </p:cNvSpPr>
          <p:nvPr/>
        </p:nvSpPr>
        <p:spPr bwMode="auto">
          <a:xfrm>
            <a:off x="7581900" y="338613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4" name="AutoShape 72"/>
          <p:cNvSpPr>
            <a:spLocks noChangeAspect="1" noChangeArrowheads="1"/>
          </p:cNvSpPr>
          <p:nvPr/>
        </p:nvSpPr>
        <p:spPr bwMode="auto">
          <a:xfrm>
            <a:off x="7645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5" name="AutoShape 79"/>
          <p:cNvSpPr>
            <a:spLocks noChangeAspect="1" noChangeArrowheads="1"/>
          </p:cNvSpPr>
          <p:nvPr/>
        </p:nvSpPr>
        <p:spPr bwMode="auto">
          <a:xfrm>
            <a:off x="5575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6" name="AutoShape 84"/>
          <p:cNvSpPr>
            <a:spLocks noChangeAspect="1" noChangeArrowheads="1"/>
          </p:cNvSpPr>
          <p:nvPr/>
        </p:nvSpPr>
        <p:spPr bwMode="auto">
          <a:xfrm>
            <a:off x="6116639" y="204470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7" name="AutoShape 89"/>
          <p:cNvSpPr>
            <a:spLocks noChangeAspect="1" noChangeArrowheads="1"/>
          </p:cNvSpPr>
          <p:nvPr/>
        </p:nvSpPr>
        <p:spPr bwMode="auto">
          <a:xfrm>
            <a:off x="5162551" y="1319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8" name="AutoShape 94"/>
          <p:cNvSpPr>
            <a:spLocks noChangeAspect="1" noChangeArrowheads="1"/>
          </p:cNvSpPr>
          <p:nvPr/>
        </p:nvSpPr>
        <p:spPr bwMode="auto">
          <a:xfrm>
            <a:off x="7161213" y="1685926"/>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9" name="AutoShape 99"/>
          <p:cNvSpPr>
            <a:spLocks noChangeAspect="1" noChangeArrowheads="1"/>
          </p:cNvSpPr>
          <p:nvPr/>
        </p:nvSpPr>
        <p:spPr bwMode="auto">
          <a:xfrm>
            <a:off x="7459664" y="2770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90"/>
          <p:cNvSpPr>
            <a:spLocks noChangeShapeType="1"/>
          </p:cNvSpPr>
          <p:nvPr/>
        </p:nvSpPr>
        <p:spPr bwMode="auto">
          <a:xfrm>
            <a:off x="7391400" y="1981200"/>
            <a:ext cx="457200" cy="76200"/>
          </a:xfrm>
          <a:prstGeom prst="line">
            <a:avLst/>
          </a:prstGeom>
          <a:noFill/>
          <a:ln w="38100">
            <a:solidFill>
              <a:schemeClr val="tx1"/>
            </a:solidFill>
            <a:round/>
            <a:headEnd/>
            <a:tailEnd/>
          </a:ln>
        </p:spPr>
        <p:txBody>
          <a:bodyPr/>
          <a:lstStyle/>
          <a:p>
            <a:endParaRPr lang="en-US"/>
          </a:p>
        </p:txBody>
      </p:sp>
      <p:sp>
        <p:nvSpPr>
          <p:cNvPr id="39939" name="Line 91"/>
          <p:cNvSpPr>
            <a:spLocks noChangeShapeType="1"/>
          </p:cNvSpPr>
          <p:nvPr/>
        </p:nvSpPr>
        <p:spPr bwMode="auto">
          <a:xfrm flipH="1">
            <a:off x="7696201" y="2233614"/>
            <a:ext cx="263525" cy="738187"/>
          </a:xfrm>
          <a:prstGeom prst="line">
            <a:avLst/>
          </a:prstGeom>
          <a:noFill/>
          <a:ln w="38100">
            <a:solidFill>
              <a:schemeClr val="tx1"/>
            </a:solidFill>
            <a:round/>
            <a:headEnd/>
            <a:tailEnd/>
          </a:ln>
        </p:spPr>
        <p:txBody>
          <a:bodyPr/>
          <a:lstStyle/>
          <a:p>
            <a:endParaRPr lang="en-US"/>
          </a:p>
        </p:txBody>
      </p:sp>
      <p:sp>
        <p:nvSpPr>
          <p:cNvPr id="39940" name="Line 92"/>
          <p:cNvSpPr>
            <a:spLocks noChangeShapeType="1"/>
          </p:cNvSpPr>
          <p:nvPr/>
        </p:nvSpPr>
        <p:spPr bwMode="auto">
          <a:xfrm>
            <a:off x="8001000" y="2247900"/>
            <a:ext cx="457200" cy="876300"/>
          </a:xfrm>
          <a:prstGeom prst="line">
            <a:avLst/>
          </a:prstGeom>
          <a:noFill/>
          <a:ln w="38100">
            <a:solidFill>
              <a:schemeClr val="tx1"/>
            </a:solidFill>
            <a:round/>
            <a:headEnd/>
            <a:tailEnd/>
          </a:ln>
        </p:spPr>
        <p:txBody>
          <a:bodyPr/>
          <a:lstStyle/>
          <a:p>
            <a:endParaRPr lang="en-US"/>
          </a:p>
        </p:txBody>
      </p:sp>
      <p:sp>
        <p:nvSpPr>
          <p:cNvPr id="39941" name="Line 2"/>
          <p:cNvSpPr>
            <a:spLocks noChangeShapeType="1"/>
          </p:cNvSpPr>
          <p:nvPr/>
        </p:nvSpPr>
        <p:spPr bwMode="auto">
          <a:xfrm flipV="1">
            <a:off x="7543800" y="3429000"/>
            <a:ext cx="609600" cy="228600"/>
          </a:xfrm>
          <a:prstGeom prst="line">
            <a:avLst/>
          </a:prstGeom>
          <a:noFill/>
          <a:ln w="38100">
            <a:solidFill>
              <a:schemeClr val="tx1"/>
            </a:solidFill>
            <a:round/>
            <a:headEnd/>
            <a:tailEnd/>
          </a:ln>
        </p:spPr>
        <p:txBody>
          <a:bodyPr/>
          <a:lstStyle/>
          <a:p>
            <a:endParaRPr lang="en-US"/>
          </a:p>
        </p:txBody>
      </p:sp>
      <p:sp>
        <p:nvSpPr>
          <p:cNvPr id="39942" name="Line 3"/>
          <p:cNvSpPr>
            <a:spLocks noChangeShapeType="1"/>
          </p:cNvSpPr>
          <p:nvPr/>
        </p:nvSpPr>
        <p:spPr bwMode="auto">
          <a:xfrm flipH="1">
            <a:off x="7696200" y="3429000"/>
            <a:ext cx="381000" cy="1066800"/>
          </a:xfrm>
          <a:prstGeom prst="line">
            <a:avLst/>
          </a:prstGeom>
          <a:noFill/>
          <a:ln w="38100">
            <a:solidFill>
              <a:schemeClr val="tx1"/>
            </a:solidFill>
            <a:round/>
            <a:headEnd/>
            <a:tailEnd/>
          </a:ln>
        </p:spPr>
        <p:txBody>
          <a:bodyPr/>
          <a:lstStyle/>
          <a:p>
            <a:endParaRPr lang="en-US"/>
          </a:p>
        </p:txBody>
      </p:sp>
      <p:sp>
        <p:nvSpPr>
          <p:cNvPr id="39943" name="Line 4"/>
          <p:cNvSpPr>
            <a:spLocks noChangeShapeType="1"/>
          </p:cNvSpPr>
          <p:nvPr/>
        </p:nvSpPr>
        <p:spPr bwMode="auto">
          <a:xfrm>
            <a:off x="8077200" y="3429000"/>
            <a:ext cx="762000" cy="838200"/>
          </a:xfrm>
          <a:prstGeom prst="line">
            <a:avLst/>
          </a:prstGeom>
          <a:noFill/>
          <a:ln w="38100">
            <a:solidFill>
              <a:schemeClr val="tx1"/>
            </a:solidFill>
            <a:round/>
            <a:headEnd/>
            <a:tailEnd/>
          </a:ln>
        </p:spPr>
        <p:txBody>
          <a:bodyPr/>
          <a:lstStyle/>
          <a:p>
            <a:endParaRPr lang="en-US"/>
          </a:p>
        </p:txBody>
      </p:sp>
      <p:sp>
        <p:nvSpPr>
          <p:cNvPr id="39944" name="Line 11"/>
          <p:cNvSpPr>
            <a:spLocks noChangeShapeType="1"/>
          </p:cNvSpPr>
          <p:nvPr/>
        </p:nvSpPr>
        <p:spPr bwMode="auto">
          <a:xfrm flipV="1">
            <a:off x="5638800" y="1524000"/>
            <a:ext cx="533400" cy="76200"/>
          </a:xfrm>
          <a:prstGeom prst="line">
            <a:avLst/>
          </a:prstGeom>
          <a:noFill/>
          <a:ln w="38100">
            <a:solidFill>
              <a:schemeClr val="tx1"/>
            </a:solidFill>
            <a:round/>
            <a:headEnd/>
            <a:tailEnd/>
          </a:ln>
        </p:spPr>
        <p:txBody>
          <a:bodyPr/>
          <a:lstStyle/>
          <a:p>
            <a:endParaRPr lang="en-US"/>
          </a:p>
        </p:txBody>
      </p:sp>
      <p:sp>
        <p:nvSpPr>
          <p:cNvPr id="39945" name="Line 12"/>
          <p:cNvSpPr>
            <a:spLocks noChangeShapeType="1"/>
          </p:cNvSpPr>
          <p:nvPr/>
        </p:nvSpPr>
        <p:spPr bwMode="auto">
          <a:xfrm>
            <a:off x="6096000" y="1447800"/>
            <a:ext cx="381000" cy="762000"/>
          </a:xfrm>
          <a:prstGeom prst="line">
            <a:avLst/>
          </a:prstGeom>
          <a:noFill/>
          <a:ln w="38100">
            <a:solidFill>
              <a:schemeClr val="tx1"/>
            </a:solidFill>
            <a:round/>
            <a:headEnd/>
            <a:tailEnd/>
          </a:ln>
        </p:spPr>
        <p:txBody>
          <a:bodyPr/>
          <a:lstStyle/>
          <a:p>
            <a:endParaRPr lang="en-US"/>
          </a:p>
        </p:txBody>
      </p:sp>
      <p:sp>
        <p:nvSpPr>
          <p:cNvPr id="39946" name="Line 13"/>
          <p:cNvSpPr>
            <a:spLocks noChangeShapeType="1"/>
          </p:cNvSpPr>
          <p:nvPr/>
        </p:nvSpPr>
        <p:spPr bwMode="auto">
          <a:xfrm>
            <a:off x="6172200" y="1600200"/>
            <a:ext cx="76200" cy="1066800"/>
          </a:xfrm>
          <a:prstGeom prst="line">
            <a:avLst/>
          </a:prstGeom>
          <a:noFill/>
          <a:ln w="38100">
            <a:solidFill>
              <a:schemeClr val="tx1"/>
            </a:solidFill>
            <a:round/>
            <a:headEnd/>
            <a:tailEnd/>
          </a:ln>
        </p:spPr>
        <p:txBody>
          <a:bodyPr/>
          <a:lstStyle/>
          <a:p>
            <a:endParaRPr lang="en-US"/>
          </a:p>
        </p:txBody>
      </p:sp>
      <p:sp>
        <p:nvSpPr>
          <p:cNvPr id="39947" name="Line 16"/>
          <p:cNvSpPr>
            <a:spLocks noChangeShapeType="1"/>
          </p:cNvSpPr>
          <p:nvPr/>
        </p:nvSpPr>
        <p:spPr bwMode="auto">
          <a:xfrm flipH="1">
            <a:off x="6172200" y="1295400"/>
            <a:ext cx="914400" cy="228600"/>
          </a:xfrm>
          <a:prstGeom prst="line">
            <a:avLst/>
          </a:prstGeom>
          <a:noFill/>
          <a:ln w="38100">
            <a:solidFill>
              <a:schemeClr val="tx1"/>
            </a:solidFill>
            <a:round/>
            <a:headEnd/>
            <a:tailEnd/>
          </a:ln>
        </p:spPr>
        <p:txBody>
          <a:bodyPr/>
          <a:lstStyle/>
          <a:p>
            <a:endParaRPr lang="en-US"/>
          </a:p>
        </p:txBody>
      </p:sp>
      <p:sp>
        <p:nvSpPr>
          <p:cNvPr id="39948" name="Line 17"/>
          <p:cNvSpPr>
            <a:spLocks noChangeShapeType="1"/>
          </p:cNvSpPr>
          <p:nvPr/>
        </p:nvSpPr>
        <p:spPr bwMode="auto">
          <a:xfrm flipH="1" flipV="1">
            <a:off x="7162800" y="1371600"/>
            <a:ext cx="762000" cy="838200"/>
          </a:xfrm>
          <a:prstGeom prst="line">
            <a:avLst/>
          </a:prstGeom>
          <a:noFill/>
          <a:ln w="38100">
            <a:solidFill>
              <a:schemeClr val="tx1"/>
            </a:solidFill>
            <a:round/>
            <a:headEnd/>
            <a:tailEnd/>
          </a:ln>
        </p:spPr>
        <p:txBody>
          <a:bodyPr/>
          <a:lstStyle/>
          <a:p>
            <a:endParaRPr lang="en-US"/>
          </a:p>
        </p:txBody>
      </p:sp>
      <p:sp>
        <p:nvSpPr>
          <p:cNvPr id="39949" name="Line 18"/>
          <p:cNvSpPr>
            <a:spLocks noChangeShapeType="1"/>
          </p:cNvSpPr>
          <p:nvPr/>
        </p:nvSpPr>
        <p:spPr bwMode="auto">
          <a:xfrm flipH="1" flipV="1">
            <a:off x="7162800" y="1295400"/>
            <a:ext cx="914400" cy="2209800"/>
          </a:xfrm>
          <a:prstGeom prst="line">
            <a:avLst/>
          </a:prstGeom>
          <a:noFill/>
          <a:ln w="38100">
            <a:solidFill>
              <a:schemeClr val="tx1"/>
            </a:solidFill>
            <a:round/>
            <a:headEnd/>
            <a:tailEnd/>
          </a:ln>
        </p:spPr>
        <p:txBody>
          <a:bodyPr/>
          <a:lstStyle/>
          <a:p>
            <a:endParaRPr lang="en-US"/>
          </a:p>
        </p:txBody>
      </p:sp>
      <p:sp>
        <p:nvSpPr>
          <p:cNvPr id="39950" name="AutoShape 36"/>
          <p:cNvSpPr>
            <a:spLocks noChangeAspect="1" noChangeArrowheads="1"/>
          </p:cNvSpPr>
          <p:nvPr/>
        </p:nvSpPr>
        <p:spPr bwMode="auto">
          <a:xfrm>
            <a:off x="6097589" y="25161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1" name="AutoShape 42"/>
          <p:cNvSpPr>
            <a:spLocks noChangeAspect="1" noChangeArrowheads="1"/>
          </p:cNvSpPr>
          <p:nvPr/>
        </p:nvSpPr>
        <p:spPr bwMode="auto">
          <a:xfrm>
            <a:off x="6851651" y="10683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9952" name="AutoShape 45"/>
          <p:cNvSpPr>
            <a:spLocks noChangeAspect="1" noChangeArrowheads="1"/>
          </p:cNvSpPr>
          <p:nvPr/>
        </p:nvSpPr>
        <p:spPr bwMode="auto">
          <a:xfrm>
            <a:off x="7416801" y="35131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3" name="AutoShape 49"/>
          <p:cNvSpPr>
            <a:spLocks noChangeAspect="1" noChangeArrowheads="1"/>
          </p:cNvSpPr>
          <p:nvPr/>
        </p:nvSpPr>
        <p:spPr bwMode="auto">
          <a:xfrm>
            <a:off x="7532689" y="43576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4" name="AutoShape 53"/>
          <p:cNvSpPr>
            <a:spLocks noChangeAspect="1" noChangeArrowheads="1"/>
          </p:cNvSpPr>
          <p:nvPr/>
        </p:nvSpPr>
        <p:spPr bwMode="auto">
          <a:xfrm>
            <a:off x="8680451" y="412908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5" name="AutoShape 57"/>
          <p:cNvSpPr>
            <a:spLocks noChangeAspect="1" noChangeArrowheads="1"/>
          </p:cNvSpPr>
          <p:nvPr/>
        </p:nvSpPr>
        <p:spPr bwMode="auto">
          <a:xfrm>
            <a:off x="8324851" y="29638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6" name="AutoShape 61"/>
          <p:cNvSpPr>
            <a:spLocks noChangeAspect="1" noChangeArrowheads="1"/>
          </p:cNvSpPr>
          <p:nvPr/>
        </p:nvSpPr>
        <p:spPr bwMode="auto">
          <a:xfrm>
            <a:off x="7893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7" name="AutoShape 65"/>
          <p:cNvSpPr>
            <a:spLocks noChangeAspect="1" noChangeArrowheads="1"/>
          </p:cNvSpPr>
          <p:nvPr/>
        </p:nvSpPr>
        <p:spPr bwMode="auto">
          <a:xfrm>
            <a:off x="7700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8" name="AutoShape 71"/>
          <p:cNvSpPr>
            <a:spLocks noChangeAspect="1" noChangeArrowheads="1"/>
          </p:cNvSpPr>
          <p:nvPr/>
        </p:nvSpPr>
        <p:spPr bwMode="auto">
          <a:xfrm>
            <a:off x="5911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9" name="AutoShape 75"/>
          <p:cNvSpPr>
            <a:spLocks noChangeAspect="1" noChangeArrowheads="1"/>
          </p:cNvSpPr>
          <p:nvPr/>
        </p:nvSpPr>
        <p:spPr bwMode="auto">
          <a:xfrm>
            <a:off x="6303964" y="2025651"/>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0" name="AutoShape 79"/>
          <p:cNvSpPr>
            <a:spLocks noChangeAspect="1" noChangeArrowheads="1"/>
          </p:cNvSpPr>
          <p:nvPr/>
        </p:nvSpPr>
        <p:spPr bwMode="auto">
          <a:xfrm>
            <a:off x="5562601" y="14478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1" name="AutoShape 83"/>
          <p:cNvSpPr>
            <a:spLocks noChangeAspect="1" noChangeArrowheads="1"/>
          </p:cNvSpPr>
          <p:nvPr/>
        </p:nvSpPr>
        <p:spPr bwMode="auto">
          <a:xfrm>
            <a:off x="7264401" y="1879601"/>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2" name="AutoShape 87"/>
          <p:cNvSpPr>
            <a:spLocks noChangeAspect="1" noChangeArrowheads="1"/>
          </p:cNvSpPr>
          <p:nvPr/>
        </p:nvSpPr>
        <p:spPr bwMode="auto">
          <a:xfrm>
            <a:off x="7562851" y="28035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77"/>
          <p:cNvSpPr>
            <a:spLocks noChangeShapeType="1"/>
          </p:cNvSpPr>
          <p:nvPr/>
        </p:nvSpPr>
        <p:spPr bwMode="auto">
          <a:xfrm>
            <a:off x="7467600" y="2209801"/>
            <a:ext cx="490538" cy="3175"/>
          </a:xfrm>
          <a:prstGeom prst="line">
            <a:avLst/>
          </a:prstGeom>
          <a:noFill/>
          <a:ln w="38100">
            <a:solidFill>
              <a:schemeClr val="tx1"/>
            </a:solidFill>
            <a:round/>
            <a:headEnd/>
            <a:tailEnd/>
          </a:ln>
        </p:spPr>
        <p:txBody>
          <a:bodyPr/>
          <a:lstStyle/>
          <a:p>
            <a:endParaRPr lang="en-US"/>
          </a:p>
        </p:txBody>
      </p:sp>
      <p:sp>
        <p:nvSpPr>
          <p:cNvPr id="40963" name="Line 78"/>
          <p:cNvSpPr>
            <a:spLocks noChangeShapeType="1"/>
          </p:cNvSpPr>
          <p:nvPr/>
        </p:nvSpPr>
        <p:spPr bwMode="auto">
          <a:xfrm flipH="1">
            <a:off x="7772401" y="2233614"/>
            <a:ext cx="187325" cy="738187"/>
          </a:xfrm>
          <a:prstGeom prst="line">
            <a:avLst/>
          </a:prstGeom>
          <a:noFill/>
          <a:ln w="38100">
            <a:solidFill>
              <a:schemeClr val="tx1"/>
            </a:solidFill>
            <a:round/>
            <a:headEnd/>
            <a:tailEnd/>
          </a:ln>
        </p:spPr>
        <p:txBody>
          <a:bodyPr/>
          <a:lstStyle/>
          <a:p>
            <a:endParaRPr lang="en-US"/>
          </a:p>
        </p:txBody>
      </p:sp>
      <p:sp>
        <p:nvSpPr>
          <p:cNvPr id="40964" name="Line 79"/>
          <p:cNvSpPr>
            <a:spLocks noChangeShapeType="1"/>
          </p:cNvSpPr>
          <p:nvPr/>
        </p:nvSpPr>
        <p:spPr bwMode="auto">
          <a:xfrm>
            <a:off x="8001000" y="2247900"/>
            <a:ext cx="381000" cy="876300"/>
          </a:xfrm>
          <a:prstGeom prst="line">
            <a:avLst/>
          </a:prstGeom>
          <a:noFill/>
          <a:ln w="38100">
            <a:solidFill>
              <a:schemeClr val="tx1"/>
            </a:solidFill>
            <a:round/>
            <a:headEnd/>
            <a:tailEnd/>
          </a:ln>
        </p:spPr>
        <p:txBody>
          <a:bodyPr/>
          <a:lstStyle/>
          <a:p>
            <a:endParaRPr lang="en-US"/>
          </a:p>
        </p:txBody>
      </p:sp>
      <p:sp>
        <p:nvSpPr>
          <p:cNvPr id="40965" name="Line 2"/>
          <p:cNvSpPr>
            <a:spLocks noChangeShapeType="1"/>
          </p:cNvSpPr>
          <p:nvPr/>
        </p:nvSpPr>
        <p:spPr bwMode="auto">
          <a:xfrm flipV="1">
            <a:off x="7848600" y="3276600"/>
            <a:ext cx="533400" cy="304800"/>
          </a:xfrm>
          <a:prstGeom prst="line">
            <a:avLst/>
          </a:prstGeom>
          <a:noFill/>
          <a:ln w="38100">
            <a:solidFill>
              <a:schemeClr val="tx1"/>
            </a:solidFill>
            <a:round/>
            <a:headEnd/>
            <a:tailEnd/>
          </a:ln>
        </p:spPr>
        <p:txBody>
          <a:bodyPr/>
          <a:lstStyle/>
          <a:p>
            <a:endParaRPr lang="en-US"/>
          </a:p>
        </p:txBody>
      </p:sp>
      <p:sp>
        <p:nvSpPr>
          <p:cNvPr id="40966" name="Line 3"/>
          <p:cNvSpPr>
            <a:spLocks noChangeShapeType="1"/>
          </p:cNvSpPr>
          <p:nvPr/>
        </p:nvSpPr>
        <p:spPr bwMode="auto">
          <a:xfrm flipH="1">
            <a:off x="8077200" y="3276600"/>
            <a:ext cx="304800" cy="990600"/>
          </a:xfrm>
          <a:prstGeom prst="line">
            <a:avLst/>
          </a:prstGeom>
          <a:noFill/>
          <a:ln w="38100">
            <a:solidFill>
              <a:schemeClr val="tx1"/>
            </a:solidFill>
            <a:round/>
            <a:headEnd/>
            <a:tailEnd/>
          </a:ln>
        </p:spPr>
        <p:txBody>
          <a:bodyPr/>
          <a:lstStyle/>
          <a:p>
            <a:endParaRPr lang="en-US"/>
          </a:p>
        </p:txBody>
      </p:sp>
      <p:sp>
        <p:nvSpPr>
          <p:cNvPr id="40967" name="Line 4"/>
          <p:cNvSpPr>
            <a:spLocks noChangeShapeType="1"/>
          </p:cNvSpPr>
          <p:nvPr/>
        </p:nvSpPr>
        <p:spPr bwMode="auto">
          <a:xfrm>
            <a:off x="8382000" y="3276600"/>
            <a:ext cx="533400" cy="914400"/>
          </a:xfrm>
          <a:prstGeom prst="line">
            <a:avLst/>
          </a:prstGeom>
          <a:noFill/>
          <a:ln w="38100">
            <a:solidFill>
              <a:schemeClr val="tx1"/>
            </a:solidFill>
            <a:round/>
            <a:headEnd/>
            <a:tailEnd/>
          </a:ln>
        </p:spPr>
        <p:txBody>
          <a:bodyPr/>
          <a:lstStyle/>
          <a:p>
            <a:endParaRPr lang="en-US"/>
          </a:p>
        </p:txBody>
      </p:sp>
      <p:sp>
        <p:nvSpPr>
          <p:cNvPr id="40968" name="Line 11"/>
          <p:cNvSpPr>
            <a:spLocks noChangeShapeType="1"/>
          </p:cNvSpPr>
          <p:nvPr/>
        </p:nvSpPr>
        <p:spPr bwMode="auto">
          <a:xfrm flipV="1">
            <a:off x="6172200" y="1447800"/>
            <a:ext cx="228600" cy="228600"/>
          </a:xfrm>
          <a:prstGeom prst="line">
            <a:avLst/>
          </a:prstGeom>
          <a:noFill/>
          <a:ln w="38100">
            <a:solidFill>
              <a:schemeClr val="tx1"/>
            </a:solidFill>
            <a:round/>
            <a:headEnd/>
            <a:tailEnd/>
          </a:ln>
        </p:spPr>
        <p:txBody>
          <a:bodyPr/>
          <a:lstStyle/>
          <a:p>
            <a:endParaRPr lang="en-US"/>
          </a:p>
        </p:txBody>
      </p:sp>
      <p:sp>
        <p:nvSpPr>
          <p:cNvPr id="40969" name="Line 12"/>
          <p:cNvSpPr>
            <a:spLocks noChangeShapeType="1"/>
          </p:cNvSpPr>
          <p:nvPr/>
        </p:nvSpPr>
        <p:spPr bwMode="auto">
          <a:xfrm>
            <a:off x="6400800" y="1447800"/>
            <a:ext cx="228600" cy="685800"/>
          </a:xfrm>
          <a:prstGeom prst="line">
            <a:avLst/>
          </a:prstGeom>
          <a:noFill/>
          <a:ln w="38100">
            <a:solidFill>
              <a:schemeClr val="tx1"/>
            </a:solidFill>
            <a:round/>
            <a:headEnd/>
            <a:tailEnd/>
          </a:ln>
        </p:spPr>
        <p:txBody>
          <a:bodyPr/>
          <a:lstStyle/>
          <a:p>
            <a:endParaRPr lang="en-US"/>
          </a:p>
        </p:txBody>
      </p:sp>
      <p:sp>
        <p:nvSpPr>
          <p:cNvPr id="40970" name="Line 13"/>
          <p:cNvSpPr>
            <a:spLocks noChangeShapeType="1"/>
          </p:cNvSpPr>
          <p:nvPr/>
        </p:nvSpPr>
        <p:spPr bwMode="auto">
          <a:xfrm>
            <a:off x="6477000" y="1447800"/>
            <a:ext cx="152400" cy="1066800"/>
          </a:xfrm>
          <a:prstGeom prst="line">
            <a:avLst/>
          </a:prstGeom>
          <a:noFill/>
          <a:ln w="38100">
            <a:solidFill>
              <a:schemeClr val="tx1"/>
            </a:solidFill>
            <a:round/>
            <a:headEnd/>
            <a:tailEnd/>
          </a:ln>
        </p:spPr>
        <p:txBody>
          <a:bodyPr/>
          <a:lstStyle/>
          <a:p>
            <a:endParaRPr lang="en-US"/>
          </a:p>
        </p:txBody>
      </p:sp>
      <p:sp>
        <p:nvSpPr>
          <p:cNvPr id="40971" name="Line 16"/>
          <p:cNvSpPr>
            <a:spLocks noChangeShapeType="1"/>
          </p:cNvSpPr>
          <p:nvPr/>
        </p:nvSpPr>
        <p:spPr bwMode="auto">
          <a:xfrm flipV="1">
            <a:off x="6400800" y="1066800"/>
            <a:ext cx="990600" cy="457200"/>
          </a:xfrm>
          <a:prstGeom prst="line">
            <a:avLst/>
          </a:prstGeom>
          <a:noFill/>
          <a:ln w="38100">
            <a:solidFill>
              <a:schemeClr val="tx1"/>
            </a:solidFill>
            <a:round/>
            <a:headEnd/>
            <a:tailEnd/>
          </a:ln>
        </p:spPr>
        <p:txBody>
          <a:bodyPr/>
          <a:lstStyle/>
          <a:p>
            <a:endParaRPr lang="en-US"/>
          </a:p>
        </p:txBody>
      </p:sp>
      <p:sp>
        <p:nvSpPr>
          <p:cNvPr id="40972" name="Line 17"/>
          <p:cNvSpPr>
            <a:spLocks noChangeShapeType="1"/>
          </p:cNvSpPr>
          <p:nvPr/>
        </p:nvSpPr>
        <p:spPr bwMode="auto">
          <a:xfrm flipH="1" flipV="1">
            <a:off x="7391400" y="1066800"/>
            <a:ext cx="533400" cy="1143000"/>
          </a:xfrm>
          <a:prstGeom prst="line">
            <a:avLst/>
          </a:prstGeom>
          <a:noFill/>
          <a:ln w="38100">
            <a:solidFill>
              <a:schemeClr val="tx1"/>
            </a:solidFill>
            <a:round/>
            <a:headEnd/>
            <a:tailEnd/>
          </a:ln>
        </p:spPr>
        <p:txBody>
          <a:bodyPr/>
          <a:lstStyle/>
          <a:p>
            <a:endParaRPr lang="en-US"/>
          </a:p>
        </p:txBody>
      </p:sp>
      <p:sp>
        <p:nvSpPr>
          <p:cNvPr id="40973" name="Line 18"/>
          <p:cNvSpPr>
            <a:spLocks noChangeShapeType="1"/>
          </p:cNvSpPr>
          <p:nvPr/>
        </p:nvSpPr>
        <p:spPr bwMode="auto">
          <a:xfrm flipH="1" flipV="1">
            <a:off x="7315200" y="990600"/>
            <a:ext cx="1066800" cy="2362200"/>
          </a:xfrm>
          <a:prstGeom prst="line">
            <a:avLst/>
          </a:prstGeom>
          <a:noFill/>
          <a:ln w="38100">
            <a:solidFill>
              <a:schemeClr val="tx1"/>
            </a:solidFill>
            <a:round/>
            <a:headEnd/>
            <a:tailEnd/>
          </a:ln>
        </p:spPr>
        <p:txBody>
          <a:bodyPr/>
          <a:lstStyle/>
          <a:p>
            <a:endParaRPr lang="en-US"/>
          </a:p>
        </p:txBody>
      </p:sp>
      <p:sp>
        <p:nvSpPr>
          <p:cNvPr id="40974" name="AutoShape 36"/>
          <p:cNvSpPr>
            <a:spLocks noChangeAspect="1" noChangeArrowheads="1"/>
          </p:cNvSpPr>
          <p:nvPr/>
        </p:nvSpPr>
        <p:spPr bwMode="auto">
          <a:xfrm>
            <a:off x="6462714" y="243522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5" name="AutoShape 40"/>
          <p:cNvSpPr>
            <a:spLocks noChangeAspect="1" noChangeArrowheads="1"/>
          </p:cNvSpPr>
          <p:nvPr/>
        </p:nvSpPr>
        <p:spPr bwMode="auto">
          <a:xfrm>
            <a:off x="7121526" y="7842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0976" name="AutoShape 43"/>
          <p:cNvSpPr>
            <a:spLocks noChangeAspect="1" noChangeArrowheads="1"/>
          </p:cNvSpPr>
          <p:nvPr/>
        </p:nvSpPr>
        <p:spPr bwMode="auto">
          <a:xfrm>
            <a:off x="7737476" y="34782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7" name="AutoShape 46"/>
          <p:cNvSpPr>
            <a:spLocks noChangeAspect="1" noChangeArrowheads="1"/>
          </p:cNvSpPr>
          <p:nvPr/>
        </p:nvSpPr>
        <p:spPr bwMode="auto">
          <a:xfrm>
            <a:off x="7943851" y="41275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8" name="AutoShape 49"/>
          <p:cNvSpPr>
            <a:spLocks noChangeAspect="1" noChangeArrowheads="1"/>
          </p:cNvSpPr>
          <p:nvPr/>
        </p:nvSpPr>
        <p:spPr bwMode="auto">
          <a:xfrm>
            <a:off x="8796339" y="409416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9" name="AutoShape 52"/>
          <p:cNvSpPr>
            <a:spLocks noChangeAspect="1" noChangeArrowheads="1"/>
          </p:cNvSpPr>
          <p:nvPr/>
        </p:nvSpPr>
        <p:spPr bwMode="auto">
          <a:xfrm>
            <a:off x="8278814" y="30210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0" name="AutoShape 53"/>
          <p:cNvSpPr>
            <a:spLocks noChangeAspect="1" noChangeArrowheads="1"/>
          </p:cNvSpPr>
          <p:nvPr/>
        </p:nvSpPr>
        <p:spPr bwMode="auto">
          <a:xfrm>
            <a:off x="8221664" y="30892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1" name="AutoShape 55"/>
          <p:cNvSpPr>
            <a:spLocks noChangeAspect="1" noChangeArrowheads="1"/>
          </p:cNvSpPr>
          <p:nvPr/>
        </p:nvSpPr>
        <p:spPr bwMode="auto">
          <a:xfrm>
            <a:off x="8170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2" name="AutoShape 58"/>
          <p:cNvSpPr>
            <a:spLocks noChangeAspect="1" noChangeArrowheads="1"/>
          </p:cNvSpPr>
          <p:nvPr/>
        </p:nvSpPr>
        <p:spPr bwMode="auto">
          <a:xfrm>
            <a:off x="7712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3" name="AutoShape 63"/>
          <p:cNvSpPr>
            <a:spLocks noChangeAspect="1" noChangeArrowheads="1"/>
          </p:cNvSpPr>
          <p:nvPr/>
        </p:nvSpPr>
        <p:spPr bwMode="auto">
          <a:xfrm>
            <a:off x="6211889"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4" name="AutoShape 66"/>
          <p:cNvSpPr>
            <a:spLocks noChangeAspect="1" noChangeArrowheads="1"/>
          </p:cNvSpPr>
          <p:nvPr/>
        </p:nvSpPr>
        <p:spPr bwMode="auto">
          <a:xfrm>
            <a:off x="6502401" y="198437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5" name="AutoShape 69"/>
          <p:cNvSpPr>
            <a:spLocks noChangeAspect="1" noChangeArrowheads="1"/>
          </p:cNvSpPr>
          <p:nvPr/>
        </p:nvSpPr>
        <p:spPr bwMode="auto">
          <a:xfrm>
            <a:off x="6019801" y="15240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6" name="AutoShape 72"/>
          <p:cNvSpPr>
            <a:spLocks noChangeAspect="1" noChangeArrowheads="1"/>
          </p:cNvSpPr>
          <p:nvPr/>
        </p:nvSpPr>
        <p:spPr bwMode="auto">
          <a:xfrm>
            <a:off x="7332663" y="2097089"/>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7" name="AutoShape 75"/>
          <p:cNvSpPr>
            <a:spLocks noChangeAspect="1" noChangeArrowheads="1"/>
          </p:cNvSpPr>
          <p:nvPr/>
        </p:nvSpPr>
        <p:spPr bwMode="auto">
          <a:xfrm>
            <a:off x="7618414" y="28273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64"/>
          <p:cNvSpPr>
            <a:spLocks noChangeShapeType="1"/>
          </p:cNvSpPr>
          <p:nvPr/>
        </p:nvSpPr>
        <p:spPr bwMode="auto">
          <a:xfrm flipV="1">
            <a:off x="7543800" y="2212976"/>
            <a:ext cx="414338" cy="225425"/>
          </a:xfrm>
          <a:prstGeom prst="line">
            <a:avLst/>
          </a:prstGeom>
          <a:noFill/>
          <a:ln w="38100">
            <a:solidFill>
              <a:schemeClr val="tx1"/>
            </a:solidFill>
            <a:round/>
            <a:headEnd/>
            <a:tailEnd/>
          </a:ln>
        </p:spPr>
        <p:txBody>
          <a:bodyPr/>
          <a:lstStyle/>
          <a:p>
            <a:endParaRPr lang="en-US"/>
          </a:p>
        </p:txBody>
      </p:sp>
      <p:sp>
        <p:nvSpPr>
          <p:cNvPr id="41987" name="Line 65"/>
          <p:cNvSpPr>
            <a:spLocks noChangeShapeType="1"/>
          </p:cNvSpPr>
          <p:nvPr/>
        </p:nvSpPr>
        <p:spPr bwMode="auto">
          <a:xfrm flipH="1">
            <a:off x="7848601" y="2233614"/>
            <a:ext cx="111125" cy="738187"/>
          </a:xfrm>
          <a:prstGeom prst="line">
            <a:avLst/>
          </a:prstGeom>
          <a:noFill/>
          <a:ln w="38100">
            <a:solidFill>
              <a:schemeClr val="tx1"/>
            </a:solidFill>
            <a:round/>
            <a:headEnd/>
            <a:tailEnd/>
          </a:ln>
        </p:spPr>
        <p:txBody>
          <a:bodyPr/>
          <a:lstStyle/>
          <a:p>
            <a:endParaRPr lang="en-US"/>
          </a:p>
        </p:txBody>
      </p:sp>
      <p:sp>
        <p:nvSpPr>
          <p:cNvPr id="41988" name="Line 66"/>
          <p:cNvSpPr>
            <a:spLocks noChangeShapeType="1"/>
          </p:cNvSpPr>
          <p:nvPr/>
        </p:nvSpPr>
        <p:spPr bwMode="auto">
          <a:xfrm>
            <a:off x="8001000" y="2247900"/>
            <a:ext cx="304800" cy="952500"/>
          </a:xfrm>
          <a:prstGeom prst="line">
            <a:avLst/>
          </a:prstGeom>
          <a:noFill/>
          <a:ln w="38100">
            <a:solidFill>
              <a:schemeClr val="tx1"/>
            </a:solidFill>
            <a:round/>
            <a:headEnd/>
            <a:tailEnd/>
          </a:ln>
        </p:spPr>
        <p:txBody>
          <a:bodyPr/>
          <a:lstStyle/>
          <a:p>
            <a:endParaRPr lang="en-US"/>
          </a:p>
        </p:txBody>
      </p:sp>
      <p:sp>
        <p:nvSpPr>
          <p:cNvPr id="41989" name="Line 2"/>
          <p:cNvSpPr>
            <a:spLocks noChangeShapeType="1"/>
          </p:cNvSpPr>
          <p:nvPr/>
        </p:nvSpPr>
        <p:spPr bwMode="auto">
          <a:xfrm flipV="1">
            <a:off x="8153400" y="3200400"/>
            <a:ext cx="457200" cy="381000"/>
          </a:xfrm>
          <a:prstGeom prst="line">
            <a:avLst/>
          </a:prstGeom>
          <a:noFill/>
          <a:ln w="38100">
            <a:solidFill>
              <a:schemeClr val="tx1"/>
            </a:solidFill>
            <a:round/>
            <a:headEnd/>
            <a:tailEnd/>
          </a:ln>
        </p:spPr>
        <p:txBody>
          <a:bodyPr/>
          <a:lstStyle/>
          <a:p>
            <a:endParaRPr lang="en-US"/>
          </a:p>
        </p:txBody>
      </p:sp>
      <p:sp>
        <p:nvSpPr>
          <p:cNvPr id="41990" name="Line 3"/>
          <p:cNvSpPr>
            <a:spLocks noChangeShapeType="1"/>
          </p:cNvSpPr>
          <p:nvPr/>
        </p:nvSpPr>
        <p:spPr bwMode="auto">
          <a:xfrm flipH="1">
            <a:off x="8534400" y="3124200"/>
            <a:ext cx="76200" cy="914400"/>
          </a:xfrm>
          <a:prstGeom prst="line">
            <a:avLst/>
          </a:prstGeom>
          <a:noFill/>
          <a:ln w="38100">
            <a:solidFill>
              <a:schemeClr val="tx1"/>
            </a:solidFill>
            <a:round/>
            <a:headEnd/>
            <a:tailEnd/>
          </a:ln>
        </p:spPr>
        <p:txBody>
          <a:bodyPr/>
          <a:lstStyle/>
          <a:p>
            <a:endParaRPr lang="en-US"/>
          </a:p>
        </p:txBody>
      </p:sp>
      <p:sp>
        <p:nvSpPr>
          <p:cNvPr id="41991" name="Line 4"/>
          <p:cNvSpPr>
            <a:spLocks noChangeShapeType="1"/>
          </p:cNvSpPr>
          <p:nvPr/>
        </p:nvSpPr>
        <p:spPr bwMode="auto">
          <a:xfrm>
            <a:off x="8610600" y="3200400"/>
            <a:ext cx="457200" cy="990600"/>
          </a:xfrm>
          <a:prstGeom prst="line">
            <a:avLst/>
          </a:prstGeom>
          <a:noFill/>
          <a:ln w="38100">
            <a:solidFill>
              <a:schemeClr val="tx1"/>
            </a:solidFill>
            <a:round/>
            <a:headEnd/>
            <a:tailEnd/>
          </a:ln>
        </p:spPr>
        <p:txBody>
          <a:bodyPr/>
          <a:lstStyle/>
          <a:p>
            <a:endParaRPr lang="en-US"/>
          </a:p>
        </p:txBody>
      </p:sp>
      <p:sp>
        <p:nvSpPr>
          <p:cNvPr id="41992" name="Line 11"/>
          <p:cNvSpPr>
            <a:spLocks noChangeShapeType="1"/>
          </p:cNvSpPr>
          <p:nvPr/>
        </p:nvSpPr>
        <p:spPr bwMode="auto">
          <a:xfrm flipV="1">
            <a:off x="6400800" y="1295400"/>
            <a:ext cx="381000" cy="457200"/>
          </a:xfrm>
          <a:prstGeom prst="line">
            <a:avLst/>
          </a:prstGeom>
          <a:noFill/>
          <a:ln w="38100">
            <a:solidFill>
              <a:schemeClr val="tx1"/>
            </a:solidFill>
            <a:round/>
            <a:headEnd/>
            <a:tailEnd/>
          </a:ln>
        </p:spPr>
        <p:txBody>
          <a:bodyPr/>
          <a:lstStyle/>
          <a:p>
            <a:endParaRPr lang="en-US"/>
          </a:p>
        </p:txBody>
      </p:sp>
      <p:sp>
        <p:nvSpPr>
          <p:cNvPr id="41993" name="Line 12"/>
          <p:cNvSpPr>
            <a:spLocks noChangeShapeType="1"/>
          </p:cNvSpPr>
          <p:nvPr/>
        </p:nvSpPr>
        <p:spPr bwMode="auto">
          <a:xfrm>
            <a:off x="6781800" y="1371600"/>
            <a:ext cx="76200" cy="685800"/>
          </a:xfrm>
          <a:prstGeom prst="line">
            <a:avLst/>
          </a:prstGeom>
          <a:noFill/>
          <a:ln w="38100">
            <a:solidFill>
              <a:schemeClr val="tx1"/>
            </a:solidFill>
            <a:round/>
            <a:headEnd/>
            <a:tailEnd/>
          </a:ln>
        </p:spPr>
        <p:txBody>
          <a:bodyPr/>
          <a:lstStyle/>
          <a:p>
            <a:endParaRPr lang="en-US"/>
          </a:p>
        </p:txBody>
      </p:sp>
      <p:sp>
        <p:nvSpPr>
          <p:cNvPr id="41994" name="Line 13"/>
          <p:cNvSpPr>
            <a:spLocks noChangeShapeType="1"/>
          </p:cNvSpPr>
          <p:nvPr/>
        </p:nvSpPr>
        <p:spPr bwMode="auto">
          <a:xfrm>
            <a:off x="6705600" y="1295400"/>
            <a:ext cx="228600" cy="1219200"/>
          </a:xfrm>
          <a:prstGeom prst="line">
            <a:avLst/>
          </a:prstGeom>
          <a:noFill/>
          <a:ln w="38100">
            <a:solidFill>
              <a:schemeClr val="tx1"/>
            </a:solidFill>
            <a:round/>
            <a:headEnd/>
            <a:tailEnd/>
          </a:ln>
        </p:spPr>
        <p:txBody>
          <a:bodyPr/>
          <a:lstStyle/>
          <a:p>
            <a:endParaRPr lang="en-US"/>
          </a:p>
        </p:txBody>
      </p:sp>
      <p:sp>
        <p:nvSpPr>
          <p:cNvPr id="41995" name="Line 16"/>
          <p:cNvSpPr>
            <a:spLocks noChangeShapeType="1"/>
          </p:cNvSpPr>
          <p:nvPr/>
        </p:nvSpPr>
        <p:spPr bwMode="auto">
          <a:xfrm flipV="1">
            <a:off x="6781800" y="685800"/>
            <a:ext cx="914400" cy="685800"/>
          </a:xfrm>
          <a:prstGeom prst="line">
            <a:avLst/>
          </a:prstGeom>
          <a:noFill/>
          <a:ln w="38100">
            <a:solidFill>
              <a:schemeClr val="tx1"/>
            </a:solidFill>
            <a:round/>
            <a:headEnd/>
            <a:tailEnd/>
          </a:ln>
        </p:spPr>
        <p:txBody>
          <a:bodyPr/>
          <a:lstStyle/>
          <a:p>
            <a:endParaRPr lang="en-US"/>
          </a:p>
        </p:txBody>
      </p:sp>
      <p:sp>
        <p:nvSpPr>
          <p:cNvPr id="41996" name="Line 17"/>
          <p:cNvSpPr>
            <a:spLocks noChangeShapeType="1"/>
          </p:cNvSpPr>
          <p:nvPr/>
        </p:nvSpPr>
        <p:spPr bwMode="auto">
          <a:xfrm flipH="1" flipV="1">
            <a:off x="7696200" y="685800"/>
            <a:ext cx="228600" cy="1524000"/>
          </a:xfrm>
          <a:prstGeom prst="line">
            <a:avLst/>
          </a:prstGeom>
          <a:noFill/>
          <a:ln w="38100">
            <a:solidFill>
              <a:schemeClr val="tx1"/>
            </a:solidFill>
            <a:round/>
            <a:headEnd/>
            <a:tailEnd/>
          </a:ln>
        </p:spPr>
        <p:txBody>
          <a:bodyPr/>
          <a:lstStyle/>
          <a:p>
            <a:endParaRPr lang="en-US"/>
          </a:p>
        </p:txBody>
      </p:sp>
      <p:sp>
        <p:nvSpPr>
          <p:cNvPr id="41997" name="Line 18"/>
          <p:cNvSpPr>
            <a:spLocks noChangeShapeType="1"/>
          </p:cNvSpPr>
          <p:nvPr/>
        </p:nvSpPr>
        <p:spPr bwMode="auto">
          <a:xfrm flipH="1" flipV="1">
            <a:off x="7696200" y="685800"/>
            <a:ext cx="914400" cy="2514600"/>
          </a:xfrm>
          <a:prstGeom prst="line">
            <a:avLst/>
          </a:prstGeom>
          <a:noFill/>
          <a:ln w="38100">
            <a:solidFill>
              <a:schemeClr val="tx1"/>
            </a:solidFill>
            <a:round/>
            <a:headEnd/>
            <a:tailEnd/>
          </a:ln>
        </p:spPr>
        <p:txBody>
          <a:bodyPr/>
          <a:lstStyle/>
          <a:p>
            <a:endParaRPr lang="en-US"/>
          </a:p>
        </p:txBody>
      </p:sp>
      <p:sp>
        <p:nvSpPr>
          <p:cNvPr id="41998" name="AutoShape 36"/>
          <p:cNvSpPr>
            <a:spLocks noChangeAspect="1" noChangeArrowheads="1"/>
          </p:cNvSpPr>
          <p:nvPr/>
        </p:nvSpPr>
        <p:spPr bwMode="auto">
          <a:xfrm>
            <a:off x="6851651" y="23320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1999" name="AutoShape 38"/>
          <p:cNvSpPr>
            <a:spLocks noChangeAspect="1" noChangeArrowheads="1"/>
          </p:cNvSpPr>
          <p:nvPr/>
        </p:nvSpPr>
        <p:spPr bwMode="auto">
          <a:xfrm>
            <a:off x="7391401" y="45720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2000" name="AutoShape 41"/>
          <p:cNvSpPr>
            <a:spLocks noChangeAspect="1" noChangeArrowheads="1"/>
          </p:cNvSpPr>
          <p:nvPr/>
        </p:nvSpPr>
        <p:spPr bwMode="auto">
          <a:xfrm>
            <a:off x="8081964" y="34448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1" name="AutoShape 43"/>
          <p:cNvSpPr>
            <a:spLocks noChangeAspect="1" noChangeArrowheads="1"/>
          </p:cNvSpPr>
          <p:nvPr/>
        </p:nvSpPr>
        <p:spPr bwMode="auto">
          <a:xfrm>
            <a:off x="8356601" y="39243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2" name="AutoShape 45"/>
          <p:cNvSpPr>
            <a:spLocks noChangeAspect="1" noChangeArrowheads="1"/>
          </p:cNvSpPr>
          <p:nvPr/>
        </p:nvSpPr>
        <p:spPr bwMode="auto">
          <a:xfrm>
            <a:off x="8897939" y="4062414"/>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3" name="AutoShape 47"/>
          <p:cNvSpPr>
            <a:spLocks noChangeAspect="1" noChangeArrowheads="1"/>
          </p:cNvSpPr>
          <p:nvPr/>
        </p:nvSpPr>
        <p:spPr bwMode="auto">
          <a:xfrm>
            <a:off x="8221664" y="3089276"/>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4" name="AutoShape 49"/>
          <p:cNvSpPr>
            <a:spLocks noChangeAspect="1" noChangeArrowheads="1"/>
          </p:cNvSpPr>
          <p:nvPr/>
        </p:nvSpPr>
        <p:spPr bwMode="auto">
          <a:xfrm>
            <a:off x="8401050" y="2979739"/>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5" name="AutoShape 51"/>
          <p:cNvSpPr>
            <a:spLocks noChangeAspect="1" noChangeArrowheads="1"/>
          </p:cNvSpPr>
          <p:nvPr/>
        </p:nvSpPr>
        <p:spPr bwMode="auto">
          <a:xfrm>
            <a:off x="7747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6" name="AutoShape 52"/>
          <p:cNvSpPr>
            <a:spLocks noChangeAspect="1" noChangeArrowheads="1"/>
          </p:cNvSpPr>
          <p:nvPr/>
        </p:nvSpPr>
        <p:spPr bwMode="auto">
          <a:xfrm>
            <a:off x="7748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7" name="AutoShape 55"/>
          <p:cNvSpPr>
            <a:spLocks noChangeAspect="1" noChangeArrowheads="1"/>
          </p:cNvSpPr>
          <p:nvPr/>
        </p:nvSpPr>
        <p:spPr bwMode="auto">
          <a:xfrm>
            <a:off x="6537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8" name="AutoShape 57"/>
          <p:cNvSpPr>
            <a:spLocks noChangeAspect="1" noChangeArrowheads="1"/>
          </p:cNvSpPr>
          <p:nvPr/>
        </p:nvSpPr>
        <p:spPr bwMode="auto">
          <a:xfrm>
            <a:off x="6711951" y="1965326"/>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9" name="AutoShape 59"/>
          <p:cNvSpPr>
            <a:spLocks noChangeAspect="1" noChangeArrowheads="1"/>
          </p:cNvSpPr>
          <p:nvPr/>
        </p:nvSpPr>
        <p:spPr bwMode="auto">
          <a:xfrm>
            <a:off x="6327776" y="161925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0" name="AutoShape 61"/>
          <p:cNvSpPr>
            <a:spLocks noChangeAspect="1" noChangeArrowheads="1"/>
          </p:cNvSpPr>
          <p:nvPr/>
        </p:nvSpPr>
        <p:spPr bwMode="auto">
          <a:xfrm>
            <a:off x="7424738" y="2324101"/>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1" name="AutoShape 63"/>
          <p:cNvSpPr>
            <a:spLocks noChangeAspect="1" noChangeArrowheads="1"/>
          </p:cNvSpPr>
          <p:nvPr/>
        </p:nvSpPr>
        <p:spPr bwMode="auto">
          <a:xfrm>
            <a:off x="7732714" y="2827339"/>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7"/>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3011" name="Line 8"/>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3012" name="Line 9"/>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3013" name="Oval 10"/>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4" name="Oval 11"/>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5" name="Oval 12"/>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6" name="Line 13"/>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3017" name="Line 14"/>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3018" name="Line 15"/>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3019"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0"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1"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2" name="Line 19"/>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3023" name="Line 20"/>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3024" name="Line 21"/>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3025" name="Oval 22"/>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6" name="Oval 23"/>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7" name="Line 24"/>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3028" name="Line 25"/>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3029" name="Line 26"/>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3030" name="AutoShape 3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3031" name="AutoShape 3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3032" name="AutoShape 3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3" name="AutoShape 3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4" name="AutoShape 3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8001000" y="4114800"/>
            <a:ext cx="533400" cy="361950"/>
            <a:chOff x="3504" y="1728"/>
            <a:chExt cx="336" cy="228"/>
          </a:xfrm>
        </p:grpSpPr>
        <p:sp>
          <p:nvSpPr>
            <p:cNvPr id="44093"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4"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7391400" y="2971800"/>
            <a:ext cx="533400" cy="361950"/>
            <a:chOff x="3504" y="1728"/>
            <a:chExt cx="336" cy="228"/>
          </a:xfrm>
        </p:grpSpPr>
        <p:sp>
          <p:nvSpPr>
            <p:cNvPr id="44091"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2"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8610600" y="4114800"/>
            <a:ext cx="533400" cy="361950"/>
            <a:chOff x="3504" y="1728"/>
            <a:chExt cx="336" cy="228"/>
          </a:xfrm>
        </p:grpSpPr>
        <p:sp>
          <p:nvSpPr>
            <p:cNvPr id="44089"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0"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7086600" y="2743200"/>
            <a:ext cx="533400" cy="361950"/>
            <a:chOff x="3504" y="1728"/>
            <a:chExt cx="336" cy="228"/>
          </a:xfrm>
        </p:grpSpPr>
        <p:sp>
          <p:nvSpPr>
            <p:cNvPr id="44087"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8"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8324850" y="3844925"/>
            <a:ext cx="533400" cy="361950"/>
            <a:chOff x="3504" y="1728"/>
            <a:chExt cx="336" cy="228"/>
          </a:xfrm>
        </p:grpSpPr>
        <p:sp>
          <p:nvSpPr>
            <p:cNvPr id="44085"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6"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4039" name="Line 4"/>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4040" name="Line 5"/>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4041" name="Line 6"/>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4042" name="Oval 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3" name="Oval 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4" name="Oval 1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5" name="Line 12"/>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4046" name="Line 13"/>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4047" name="Line 14"/>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4048" name="Oval 16"/>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9" name="Oval 17"/>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0" name="Oval 18"/>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1" name="Line 20"/>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4052" name="Line 21"/>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4053" name="Line 22"/>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4054" name="Oval 24"/>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5" name="Oval 25"/>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6" name="Line 31"/>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4057" name="Line 32"/>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4058" name="Line 33"/>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4059" name="AutoShape 4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4060" name="AutoShape 4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4061" name="AutoShape 4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2" name="AutoShape 6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3" name="AutoShape 6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5257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5867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7620001" y="2143126"/>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5743576" y="304801"/>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8001001" y="304801"/>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8880475" y="2990851"/>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5695951"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7924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7962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8001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8839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5486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5549900" y="319089"/>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7981951" y="307976"/>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8885238" y="2971800"/>
            <a:ext cx="258762" cy="11620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0"/>
          <p:cNvGrpSpPr>
            <a:grpSpLocks/>
          </p:cNvGrpSpPr>
          <p:nvPr/>
        </p:nvGrpSpPr>
        <p:grpSpPr bwMode="auto">
          <a:xfrm>
            <a:off x="8001000" y="4114800"/>
            <a:ext cx="533400" cy="361950"/>
            <a:chOff x="3504" y="1728"/>
            <a:chExt cx="336" cy="228"/>
          </a:xfrm>
        </p:grpSpPr>
        <p:sp>
          <p:nvSpPr>
            <p:cNvPr id="4512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5715000" y="2370138"/>
            <a:ext cx="1600200" cy="1200150"/>
            <a:chOff x="2256" y="1152"/>
            <a:chExt cx="1008" cy="756"/>
          </a:xfrm>
        </p:grpSpPr>
        <p:sp>
          <p:nvSpPr>
            <p:cNvPr id="4512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2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4" name="Group 69"/>
          <p:cNvGrpSpPr>
            <a:grpSpLocks/>
          </p:cNvGrpSpPr>
          <p:nvPr/>
        </p:nvGrpSpPr>
        <p:grpSpPr bwMode="auto">
          <a:xfrm>
            <a:off x="8610600" y="4114800"/>
            <a:ext cx="533400" cy="361950"/>
            <a:chOff x="3504" y="1728"/>
            <a:chExt cx="336" cy="228"/>
          </a:xfrm>
        </p:grpSpPr>
        <p:sp>
          <p:nvSpPr>
            <p:cNvPr id="4512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6335713" y="2981325"/>
            <a:ext cx="1600200" cy="1200150"/>
            <a:chOff x="2256" y="1152"/>
            <a:chExt cx="1008" cy="756"/>
          </a:xfrm>
        </p:grpSpPr>
        <p:sp>
          <p:nvSpPr>
            <p:cNvPr id="4511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6" name="Group 57"/>
          <p:cNvGrpSpPr>
            <a:grpSpLocks/>
          </p:cNvGrpSpPr>
          <p:nvPr/>
        </p:nvGrpSpPr>
        <p:grpSpPr bwMode="auto">
          <a:xfrm>
            <a:off x="7391400" y="2971800"/>
            <a:ext cx="533400" cy="361950"/>
            <a:chOff x="3504" y="1728"/>
            <a:chExt cx="336" cy="228"/>
          </a:xfrm>
        </p:grpSpPr>
        <p:sp>
          <p:nvSpPr>
            <p:cNvPr id="4511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5105400" y="1828800"/>
            <a:ext cx="1600200" cy="1200150"/>
            <a:chOff x="2256" y="1152"/>
            <a:chExt cx="1008" cy="756"/>
          </a:xfrm>
        </p:grpSpPr>
        <p:sp>
          <p:nvSpPr>
            <p:cNvPr id="4511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8" name="Group 2"/>
          <p:cNvGrpSpPr>
            <a:grpSpLocks/>
          </p:cNvGrpSpPr>
          <p:nvPr/>
        </p:nvGrpSpPr>
        <p:grpSpPr bwMode="auto">
          <a:xfrm>
            <a:off x="7086600" y="2743200"/>
            <a:ext cx="533400" cy="361950"/>
            <a:chOff x="3504" y="1728"/>
            <a:chExt cx="336" cy="228"/>
          </a:xfrm>
        </p:grpSpPr>
        <p:sp>
          <p:nvSpPr>
            <p:cNvPr id="4511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9" name="Group 5"/>
          <p:cNvGrpSpPr>
            <a:grpSpLocks/>
          </p:cNvGrpSpPr>
          <p:nvPr/>
        </p:nvGrpSpPr>
        <p:grpSpPr bwMode="auto">
          <a:xfrm>
            <a:off x="8324850" y="3844925"/>
            <a:ext cx="533400" cy="361950"/>
            <a:chOff x="3504" y="1728"/>
            <a:chExt cx="336" cy="228"/>
          </a:xfrm>
        </p:grpSpPr>
        <p:sp>
          <p:nvSpPr>
            <p:cNvPr id="4511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5066" name="Line 1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5067" name="Line 1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5068" name="Line 1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5069" name="Oval 1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0" name="Oval 1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1" name="Oval 1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2" name="Line 1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5073" name="Line 1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5074" name="Line 1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5075" name="Oval 1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6" name="Oval 2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7" name="Oval 2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8" name="Line 2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5079" name="Line 2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5080" name="Line 2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5081" name="Oval 2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2" name="Oval 2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3" name="Line 2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5084" name="Line 2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5085" name="Line 2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5086" name="AutoShape 34"/>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5087" name="AutoShape 35"/>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5088" name="AutoShape 36"/>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89" name="AutoShape 37"/>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90" name="AutoShape 38"/>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5091" name="Picture 39" descr="114_1469"/>
          <p:cNvPicPr>
            <a:picLocks noChangeAspect="1" noChangeArrowheads="1"/>
          </p:cNvPicPr>
          <p:nvPr/>
        </p:nvPicPr>
        <p:blipFill>
          <a:blip r:embed="rId5" cstate="print"/>
          <a:srcRect/>
          <a:stretch>
            <a:fillRect/>
          </a:stretch>
        </p:blipFill>
        <p:spPr bwMode="auto">
          <a:xfrm>
            <a:off x="5257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4267200" y="1981200"/>
            <a:ext cx="914400" cy="685800"/>
          </a:xfrm>
          <a:prstGeom prst="rect">
            <a:avLst/>
          </a:prstGeom>
          <a:noFill/>
          <a:ln w="9525">
            <a:noFill/>
            <a:miter lim="800000"/>
            <a:headEnd/>
            <a:tailEnd/>
          </a:ln>
        </p:spPr>
      </p:pic>
      <p:sp>
        <p:nvSpPr>
          <p:cNvPr id="45093" name="Oval 4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5094" name="Oval 4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5095" name="Oval 4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5096" name="Oval 4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5097" name="Oval 4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7102476"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6705601"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4800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4689475" y="350839"/>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4751389" y="331789"/>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7913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7948613" y="2108200"/>
            <a:ext cx="12700" cy="89535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tc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495800" y="1143000"/>
            <a:ext cx="2438400" cy="24384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55560704"/>
              </p:ext>
            </p:extLst>
          </p:nvPr>
        </p:nvGraphicFramePr>
        <p:xfrm>
          <a:off x="2895600" y="4267200"/>
          <a:ext cx="9144000" cy="3600450"/>
        </p:xfrm>
        <a:graphic>
          <a:graphicData uri="http://schemas.openxmlformats.org/presentationml/2006/ole">
            <mc:AlternateContent xmlns:mc="http://schemas.openxmlformats.org/markup-compatibility/2006">
              <mc:Choice xmlns:v="urn:schemas-microsoft-com:vml" Requires="v">
                <p:oleObj spid="_x0000_s1046" name="Acrobat Document" r:id="rId6" imgW="4771768" imgH="3600450" progId="Acrobat.Document.11">
                  <p:embed/>
                </p:oleObj>
              </mc:Choice>
              <mc:Fallback>
                <p:oleObj name="Acrobat Document" r:id="rId6" imgW="4771768" imgH="3600450" progId="Acrobat.Document.11">
                  <p:embed/>
                  <p:pic>
                    <p:nvPicPr>
                      <p:cNvPr id="0" name=""/>
                      <p:cNvPicPr/>
                      <p:nvPr/>
                    </p:nvPicPr>
                    <p:blipFill>
                      <a:blip r:embed="rId7"/>
                      <a:stretch>
                        <a:fillRect/>
                      </a:stretch>
                    </p:blipFill>
                    <p:spPr>
                      <a:xfrm>
                        <a:off x="2895600" y="4267200"/>
                        <a:ext cx="9144000" cy="3600450"/>
                      </a:xfrm>
                      <a:prstGeom prst="rect">
                        <a:avLst/>
                      </a:prstGeom>
                    </p:spPr>
                  </p:pic>
                </p:oleObj>
              </mc:Fallback>
            </mc:AlternateContent>
          </a:graphicData>
        </a:graphic>
      </p:graphicFrame>
      <p:sp>
        <p:nvSpPr>
          <p:cNvPr id="7" name="Title 1"/>
          <p:cNvSpPr>
            <a:spLocks noGrp="1"/>
          </p:cNvSpPr>
          <p:nvPr>
            <p:ph type="title"/>
          </p:nvPr>
        </p:nvSpPr>
        <p:spPr>
          <a:xfrm>
            <a:off x="1981200" y="0"/>
            <a:ext cx="8229600" cy="914400"/>
          </a:xfrm>
        </p:spPr>
        <p:txBody>
          <a:bodyPr>
            <a:normAutofit/>
          </a:bodyPr>
          <a:lstStyle/>
          <a:p>
            <a:r>
              <a:rPr lang="en-US" sz="3600" dirty="0"/>
              <a:t>Background identification</a:t>
            </a:r>
          </a:p>
        </p:txBody>
      </p:sp>
    </p:spTree>
    <p:extLst>
      <p:ext uri="{BB962C8B-B14F-4D97-AF65-F5344CB8AC3E}">
        <p14:creationId xmlns:p14="http://schemas.microsoft.com/office/powerpoint/2010/main" val="305167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8001000" y="4114800"/>
            <a:ext cx="533400" cy="361950"/>
            <a:chOff x="3504" y="1728"/>
            <a:chExt cx="336" cy="228"/>
          </a:xfrm>
        </p:grpSpPr>
        <p:sp>
          <p:nvSpPr>
            <p:cNvPr id="4616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6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5908675" y="3554413"/>
            <a:ext cx="2667000" cy="1885950"/>
            <a:chOff x="2544" y="2064"/>
            <a:chExt cx="1680" cy="1188"/>
          </a:xfrm>
        </p:grpSpPr>
        <p:sp>
          <p:nvSpPr>
            <p:cNvPr id="4616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6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5562600" y="3276600"/>
            <a:ext cx="2667000" cy="1885950"/>
            <a:chOff x="2544" y="2064"/>
            <a:chExt cx="1680" cy="1188"/>
          </a:xfrm>
        </p:grpSpPr>
        <p:sp>
          <p:nvSpPr>
            <p:cNvPr id="4615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5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4572000" y="3352800"/>
            <a:ext cx="1371600" cy="971550"/>
            <a:chOff x="1920" y="2112"/>
            <a:chExt cx="864" cy="612"/>
          </a:xfrm>
        </p:grpSpPr>
        <p:sp>
          <p:nvSpPr>
            <p:cNvPr id="4615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615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6" name="Group 65"/>
          <p:cNvGrpSpPr>
            <a:grpSpLocks/>
          </p:cNvGrpSpPr>
          <p:nvPr/>
        </p:nvGrpSpPr>
        <p:grpSpPr bwMode="auto">
          <a:xfrm>
            <a:off x="5715000" y="2370138"/>
            <a:ext cx="1600200" cy="1200150"/>
            <a:chOff x="2256" y="1152"/>
            <a:chExt cx="1008" cy="756"/>
          </a:xfrm>
        </p:grpSpPr>
        <p:sp>
          <p:nvSpPr>
            <p:cNvPr id="4615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7" name="Group 2"/>
          <p:cNvGrpSpPr>
            <a:grpSpLocks/>
          </p:cNvGrpSpPr>
          <p:nvPr/>
        </p:nvGrpSpPr>
        <p:grpSpPr bwMode="auto">
          <a:xfrm>
            <a:off x="8610600" y="4114800"/>
            <a:ext cx="533400" cy="361950"/>
            <a:chOff x="3504" y="1728"/>
            <a:chExt cx="336" cy="228"/>
          </a:xfrm>
        </p:grpSpPr>
        <p:sp>
          <p:nvSpPr>
            <p:cNvPr id="4615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5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8" name="Group 5"/>
          <p:cNvGrpSpPr>
            <a:grpSpLocks/>
          </p:cNvGrpSpPr>
          <p:nvPr/>
        </p:nvGrpSpPr>
        <p:grpSpPr bwMode="auto">
          <a:xfrm>
            <a:off x="6335713" y="2981325"/>
            <a:ext cx="1600200" cy="1200150"/>
            <a:chOff x="2256" y="1152"/>
            <a:chExt cx="1008" cy="756"/>
          </a:xfrm>
        </p:grpSpPr>
        <p:sp>
          <p:nvSpPr>
            <p:cNvPr id="4615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8"/>
          <p:cNvGrpSpPr>
            <a:grpSpLocks/>
          </p:cNvGrpSpPr>
          <p:nvPr/>
        </p:nvGrpSpPr>
        <p:grpSpPr bwMode="auto">
          <a:xfrm>
            <a:off x="7391400" y="2971800"/>
            <a:ext cx="533400" cy="361950"/>
            <a:chOff x="3504" y="1728"/>
            <a:chExt cx="336" cy="228"/>
          </a:xfrm>
        </p:grpSpPr>
        <p:sp>
          <p:nvSpPr>
            <p:cNvPr id="4614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1"/>
          <p:cNvGrpSpPr>
            <a:grpSpLocks/>
          </p:cNvGrpSpPr>
          <p:nvPr/>
        </p:nvGrpSpPr>
        <p:grpSpPr bwMode="auto">
          <a:xfrm>
            <a:off x="5105400" y="1828800"/>
            <a:ext cx="1600200" cy="1200150"/>
            <a:chOff x="2256" y="1152"/>
            <a:chExt cx="1008" cy="756"/>
          </a:xfrm>
        </p:grpSpPr>
        <p:sp>
          <p:nvSpPr>
            <p:cNvPr id="4614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4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14"/>
          <p:cNvGrpSpPr>
            <a:grpSpLocks/>
          </p:cNvGrpSpPr>
          <p:nvPr/>
        </p:nvGrpSpPr>
        <p:grpSpPr bwMode="auto">
          <a:xfrm>
            <a:off x="7086600" y="2743200"/>
            <a:ext cx="533400" cy="361950"/>
            <a:chOff x="3504" y="1728"/>
            <a:chExt cx="336" cy="228"/>
          </a:xfrm>
        </p:grpSpPr>
        <p:sp>
          <p:nvSpPr>
            <p:cNvPr id="4614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17"/>
          <p:cNvGrpSpPr>
            <a:grpSpLocks/>
          </p:cNvGrpSpPr>
          <p:nvPr/>
        </p:nvGrpSpPr>
        <p:grpSpPr bwMode="auto">
          <a:xfrm>
            <a:off x="8324850" y="3844925"/>
            <a:ext cx="533400" cy="361950"/>
            <a:chOff x="3504" y="1728"/>
            <a:chExt cx="336" cy="228"/>
          </a:xfrm>
        </p:grpSpPr>
        <p:sp>
          <p:nvSpPr>
            <p:cNvPr id="4614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6093" name="Line 20"/>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6094" name="Line 21"/>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6095" name="Line 22"/>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6096" name="Oval 23"/>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7" name="Oval 24"/>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8" name="Oval 25"/>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9" name="Line 26"/>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6100" name="Line 27"/>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6101" name="Line 28"/>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6102" name="Oval 29"/>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3" name="Oval 30"/>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4" name="Oval 31"/>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5" name="Line 32"/>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6106" name="Line 33"/>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6107" name="Line 34"/>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6108" name="Oval 35"/>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9" name="Oval 36"/>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10" name="Line 37"/>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6111" name="Line 38"/>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6112" name="Line 39"/>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6113" name="AutoShape 40"/>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6114" name="AutoShape 41"/>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6115" name="AutoShape 42"/>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6" name="AutoShape 43"/>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7" name="AutoShape 44"/>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6118" name="Picture 45" descr="114_1469"/>
          <p:cNvPicPr>
            <a:picLocks noChangeAspect="1" noChangeArrowheads="1"/>
          </p:cNvPicPr>
          <p:nvPr/>
        </p:nvPicPr>
        <p:blipFill>
          <a:blip r:embed="rId6" cstate="print"/>
          <a:srcRect/>
          <a:stretch>
            <a:fillRect/>
          </a:stretch>
        </p:blipFill>
        <p:spPr bwMode="auto">
          <a:xfrm>
            <a:off x="5257800" y="1295400"/>
            <a:ext cx="914400" cy="687388"/>
          </a:xfrm>
          <a:prstGeom prst="rect">
            <a:avLst/>
          </a:prstGeom>
          <a:noFill/>
          <a:ln w="9525">
            <a:noFill/>
            <a:miter lim="800000"/>
            <a:headEnd/>
            <a:tailEnd/>
          </a:ln>
        </p:spPr>
      </p:pic>
      <p:pic>
        <p:nvPicPr>
          <p:cNvPr id="46119" name="Picture 46" descr="109_0999"/>
          <p:cNvPicPr>
            <a:picLocks noChangeAspect="1" noChangeArrowheads="1"/>
          </p:cNvPicPr>
          <p:nvPr/>
        </p:nvPicPr>
        <p:blipFill>
          <a:blip r:embed="rId7" cstate="print"/>
          <a:srcRect/>
          <a:stretch>
            <a:fillRect/>
          </a:stretch>
        </p:blipFill>
        <p:spPr bwMode="auto">
          <a:xfrm>
            <a:off x="4267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3276600" y="2667000"/>
            <a:ext cx="914400" cy="687388"/>
          </a:xfrm>
          <a:prstGeom prst="rect">
            <a:avLst/>
          </a:prstGeom>
          <a:noFill/>
          <a:ln w="9525">
            <a:noFill/>
            <a:miter lim="800000"/>
            <a:headEnd/>
            <a:tailEnd/>
          </a:ln>
        </p:spPr>
      </p:pic>
      <p:sp>
        <p:nvSpPr>
          <p:cNvPr id="46121" name="Oval 49"/>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6122" name="Oval 50"/>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6123" name="Oval 51"/>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6124" name="Oval 52"/>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6125" name="Oval 53"/>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6126" name="Oval 60"/>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6127" name="Oval 61"/>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7075488" y="1235076"/>
            <a:ext cx="252412" cy="1158875"/>
          </a:xfrm>
          <a:prstGeom prst="line">
            <a:avLst/>
          </a:prstGeom>
          <a:noFill/>
          <a:ln w="38100">
            <a:solidFill>
              <a:srgbClr val="FF0000"/>
            </a:solidFill>
            <a:round/>
            <a:headEnd/>
            <a:tailEnd type="triangle" w="med" len="med"/>
          </a:ln>
        </p:spPr>
        <p:txBody>
          <a:bodyPr/>
          <a:lstStyle/>
          <a:p>
            <a:endParaRPr lang="en-US"/>
          </a:p>
        </p:txBody>
      </p:sp>
      <p:sp>
        <p:nvSpPr>
          <p:cNvPr id="46130" name="Oval 68"/>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3657601"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5903913" y="2365376"/>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3810001"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7923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7935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3894139" y="296864"/>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5"/>
          <p:cNvGrpSpPr>
            <a:grpSpLocks/>
          </p:cNvGrpSpPr>
          <p:nvPr/>
        </p:nvGrpSpPr>
        <p:grpSpPr bwMode="auto">
          <a:xfrm>
            <a:off x="8001000" y="4114800"/>
            <a:ext cx="533400" cy="361950"/>
            <a:chOff x="3504" y="1728"/>
            <a:chExt cx="336" cy="228"/>
          </a:xfrm>
        </p:grpSpPr>
        <p:sp>
          <p:nvSpPr>
            <p:cNvPr id="4720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20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7107" name="Picture 100"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47108" name="Oval 101"/>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7109" name="Oval 102"/>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7110" name="Oval 103"/>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3127375" y="2914650"/>
            <a:ext cx="2114550" cy="1531938"/>
            <a:chOff x="1010" y="1836"/>
            <a:chExt cx="1332" cy="965"/>
          </a:xfrm>
        </p:grpSpPr>
        <p:sp>
          <p:nvSpPr>
            <p:cNvPr id="4719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719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4876800" y="5334000"/>
            <a:ext cx="1176338" cy="865188"/>
            <a:chOff x="1920" y="3187"/>
            <a:chExt cx="741" cy="545"/>
          </a:xfrm>
        </p:grpSpPr>
        <p:sp>
          <p:nvSpPr>
            <p:cNvPr id="4719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719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3352800" y="2057400"/>
            <a:ext cx="3657600" cy="2647950"/>
            <a:chOff x="1152" y="1296"/>
            <a:chExt cx="2304" cy="1668"/>
          </a:xfrm>
        </p:grpSpPr>
        <p:sp>
          <p:nvSpPr>
            <p:cNvPr id="4719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719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2"/>
          <p:cNvGrpSpPr>
            <a:grpSpLocks/>
          </p:cNvGrpSpPr>
          <p:nvPr/>
        </p:nvGrpSpPr>
        <p:grpSpPr bwMode="auto">
          <a:xfrm>
            <a:off x="5908675" y="3554413"/>
            <a:ext cx="2667000" cy="1885950"/>
            <a:chOff x="2544" y="2064"/>
            <a:chExt cx="1680" cy="1188"/>
          </a:xfrm>
        </p:grpSpPr>
        <p:sp>
          <p:nvSpPr>
            <p:cNvPr id="4719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9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8"/>
          <p:cNvGrpSpPr>
            <a:grpSpLocks/>
          </p:cNvGrpSpPr>
          <p:nvPr/>
        </p:nvGrpSpPr>
        <p:grpSpPr bwMode="auto">
          <a:xfrm>
            <a:off x="4572000" y="3352800"/>
            <a:ext cx="1371600" cy="971550"/>
            <a:chOff x="1920" y="2112"/>
            <a:chExt cx="864" cy="612"/>
          </a:xfrm>
        </p:grpSpPr>
        <p:sp>
          <p:nvSpPr>
            <p:cNvPr id="4719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719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11"/>
          <p:cNvGrpSpPr>
            <a:grpSpLocks/>
          </p:cNvGrpSpPr>
          <p:nvPr/>
        </p:nvGrpSpPr>
        <p:grpSpPr bwMode="auto">
          <a:xfrm>
            <a:off x="5715000" y="2370138"/>
            <a:ext cx="1600200" cy="1200150"/>
            <a:chOff x="2256" y="1152"/>
            <a:chExt cx="1008" cy="756"/>
          </a:xfrm>
        </p:grpSpPr>
        <p:sp>
          <p:nvSpPr>
            <p:cNvPr id="4718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14"/>
          <p:cNvGrpSpPr>
            <a:grpSpLocks/>
          </p:cNvGrpSpPr>
          <p:nvPr/>
        </p:nvGrpSpPr>
        <p:grpSpPr bwMode="auto">
          <a:xfrm>
            <a:off x="8610600" y="4114800"/>
            <a:ext cx="533400" cy="361950"/>
            <a:chOff x="3504" y="1728"/>
            <a:chExt cx="336" cy="228"/>
          </a:xfrm>
        </p:grpSpPr>
        <p:sp>
          <p:nvSpPr>
            <p:cNvPr id="4718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7"/>
          <p:cNvGrpSpPr>
            <a:grpSpLocks/>
          </p:cNvGrpSpPr>
          <p:nvPr/>
        </p:nvGrpSpPr>
        <p:grpSpPr bwMode="auto">
          <a:xfrm>
            <a:off x="6335713" y="2981325"/>
            <a:ext cx="1600200" cy="1200150"/>
            <a:chOff x="2256" y="1152"/>
            <a:chExt cx="1008" cy="756"/>
          </a:xfrm>
        </p:grpSpPr>
        <p:sp>
          <p:nvSpPr>
            <p:cNvPr id="4718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20"/>
          <p:cNvGrpSpPr>
            <a:grpSpLocks/>
          </p:cNvGrpSpPr>
          <p:nvPr/>
        </p:nvGrpSpPr>
        <p:grpSpPr bwMode="auto">
          <a:xfrm>
            <a:off x="7391400" y="2971800"/>
            <a:ext cx="533400" cy="361950"/>
            <a:chOff x="3504" y="1728"/>
            <a:chExt cx="336" cy="228"/>
          </a:xfrm>
        </p:grpSpPr>
        <p:sp>
          <p:nvSpPr>
            <p:cNvPr id="4718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23"/>
          <p:cNvGrpSpPr>
            <a:grpSpLocks/>
          </p:cNvGrpSpPr>
          <p:nvPr/>
        </p:nvGrpSpPr>
        <p:grpSpPr bwMode="auto">
          <a:xfrm>
            <a:off x="5105400" y="1828800"/>
            <a:ext cx="1600200" cy="1200150"/>
            <a:chOff x="2256" y="1152"/>
            <a:chExt cx="1008" cy="756"/>
          </a:xfrm>
        </p:grpSpPr>
        <p:sp>
          <p:nvSpPr>
            <p:cNvPr id="4718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26"/>
          <p:cNvGrpSpPr>
            <a:grpSpLocks/>
          </p:cNvGrpSpPr>
          <p:nvPr/>
        </p:nvGrpSpPr>
        <p:grpSpPr bwMode="auto">
          <a:xfrm>
            <a:off x="7086600" y="2743200"/>
            <a:ext cx="533400" cy="361950"/>
            <a:chOff x="3504" y="1728"/>
            <a:chExt cx="336" cy="228"/>
          </a:xfrm>
        </p:grpSpPr>
        <p:sp>
          <p:nvSpPr>
            <p:cNvPr id="4717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29"/>
          <p:cNvGrpSpPr>
            <a:grpSpLocks/>
          </p:cNvGrpSpPr>
          <p:nvPr/>
        </p:nvGrpSpPr>
        <p:grpSpPr bwMode="auto">
          <a:xfrm>
            <a:off x="8324850" y="3844925"/>
            <a:ext cx="533400" cy="361950"/>
            <a:chOff x="3504" y="1728"/>
            <a:chExt cx="336" cy="228"/>
          </a:xfrm>
        </p:grpSpPr>
        <p:sp>
          <p:nvSpPr>
            <p:cNvPr id="4717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7123" name="Line 32"/>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7124" name="Line 33"/>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7125" name="Line 34"/>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7126" name="Oval 35"/>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7" name="Oval 36"/>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8" name="Oval 37"/>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9" name="Line 38"/>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7130" name="Line 39"/>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7131" name="Line 40"/>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7132" name="Oval 41"/>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3" name="Oval 42"/>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4" name="Oval 43"/>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5" name="Line 44"/>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7136" name="Line 45"/>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7137" name="Line 46"/>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7138" name="Oval 47"/>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9" name="Oval 48"/>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40" name="Line 49"/>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7141" name="Line 50"/>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7142" name="Line 51"/>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7143" name="AutoShape 52"/>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7144" name="AutoShape 53"/>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7145" name="AutoShape 54"/>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6" name="AutoShape 55"/>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7" name="AutoShape 56"/>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7148" name="Picture 57"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47149" name="Picture 58"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47151" name="Oval 61"/>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7152" name="Oval 62"/>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7153" name="Oval 63"/>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7154" name="Oval 64"/>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7155" name="Oval 65"/>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7156" name="Oval 69"/>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7157" name="Oval 70"/>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7107239" y="385764"/>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6708776" y="1200151"/>
            <a:ext cx="390525" cy="612775"/>
          </a:xfrm>
          <a:prstGeom prst="line">
            <a:avLst/>
          </a:prstGeom>
          <a:noFill/>
          <a:ln w="38100">
            <a:solidFill>
              <a:srgbClr val="FF0000"/>
            </a:solidFill>
            <a:round/>
            <a:headEnd/>
            <a:tailEnd type="triangle" w="med" len="med"/>
          </a:ln>
        </p:spPr>
        <p:txBody>
          <a:bodyPr/>
          <a:lstStyle/>
          <a:p>
            <a:endParaRPr lang="en-US"/>
          </a:p>
        </p:txBody>
      </p:sp>
      <p:sp>
        <p:nvSpPr>
          <p:cNvPr id="47160" name="Oval 73"/>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2762251" y="381001"/>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5294313" y="1831976"/>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2562226" y="400051"/>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7046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7046914"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2598739" y="296864"/>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8001001" y="301626"/>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8570913" y="2978151"/>
            <a:ext cx="328612" cy="544513"/>
          </a:xfrm>
          <a:prstGeom prst="line">
            <a:avLst/>
          </a:prstGeom>
          <a:noFill/>
          <a:ln w="38100">
            <a:solidFill>
              <a:srgbClr val="FF0000"/>
            </a:solidFill>
            <a:round/>
            <a:headEnd/>
            <a:tailEnd type="triangle" w="med" len="med"/>
          </a:ln>
        </p:spPr>
        <p:txBody>
          <a:bodyPr/>
          <a:lstStyle/>
          <a:p>
            <a:endParaRPr lang="en-US"/>
          </a:p>
        </p:txBody>
      </p:sp>
      <p:grpSp>
        <p:nvGrpSpPr>
          <p:cNvPr id="15" name="Group 97"/>
          <p:cNvGrpSpPr>
            <a:grpSpLocks/>
          </p:cNvGrpSpPr>
          <p:nvPr/>
        </p:nvGrpSpPr>
        <p:grpSpPr bwMode="auto">
          <a:xfrm>
            <a:off x="5562600" y="3276600"/>
            <a:ext cx="2667000" cy="1885950"/>
            <a:chOff x="2544" y="2064"/>
            <a:chExt cx="1680" cy="1188"/>
          </a:xfrm>
        </p:grpSpPr>
        <p:sp>
          <p:nvSpPr>
            <p:cNvPr id="4717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7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6096000" y="3505201"/>
            <a:ext cx="2514600" cy="1839913"/>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01000" y="4114800"/>
            <a:ext cx="533400" cy="361950"/>
            <a:chOff x="3504" y="1728"/>
            <a:chExt cx="336" cy="228"/>
          </a:xfrm>
        </p:grpSpPr>
        <p:sp>
          <p:nvSpPr>
            <p:cNvPr id="4824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4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8131" name="Picture 5" descr="114_1464"/>
          <p:cNvPicPr>
            <a:picLocks noChangeAspect="1" noChangeArrowheads="1"/>
          </p:cNvPicPr>
          <p:nvPr/>
        </p:nvPicPr>
        <p:blipFill>
          <a:blip r:embed="rId4" cstate="print"/>
          <a:srcRect/>
          <a:stretch>
            <a:fillRect/>
          </a:stretch>
        </p:blipFill>
        <p:spPr bwMode="auto">
          <a:xfrm>
            <a:off x="3276600" y="2667000"/>
            <a:ext cx="914400" cy="687388"/>
          </a:xfrm>
          <a:prstGeom prst="rect">
            <a:avLst/>
          </a:prstGeom>
          <a:noFill/>
          <a:ln w="9525">
            <a:noFill/>
            <a:miter lim="800000"/>
            <a:headEnd/>
            <a:tailEnd/>
          </a:ln>
        </p:spPr>
      </p:pic>
      <p:sp>
        <p:nvSpPr>
          <p:cNvPr id="48132" name="Oval 6"/>
          <p:cNvSpPr>
            <a:spLocks noChangeArrowheads="1"/>
          </p:cNvSpPr>
          <p:nvPr/>
        </p:nvSpPr>
        <p:spPr bwMode="auto">
          <a:xfrm>
            <a:off x="3581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8133" name="Oval 7"/>
          <p:cNvSpPr>
            <a:spLocks noChangeArrowheads="1"/>
          </p:cNvSpPr>
          <p:nvPr/>
        </p:nvSpPr>
        <p:spPr bwMode="auto">
          <a:xfrm>
            <a:off x="3768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8134" name="Oval 8"/>
          <p:cNvSpPr>
            <a:spLocks noChangeArrowheads="1"/>
          </p:cNvSpPr>
          <p:nvPr/>
        </p:nvSpPr>
        <p:spPr bwMode="auto">
          <a:xfrm>
            <a:off x="3810000" y="2743201"/>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
          <p:cNvGrpSpPr>
            <a:grpSpLocks/>
          </p:cNvGrpSpPr>
          <p:nvPr/>
        </p:nvGrpSpPr>
        <p:grpSpPr bwMode="auto">
          <a:xfrm>
            <a:off x="3127375" y="2914650"/>
            <a:ext cx="2114550" cy="1531938"/>
            <a:chOff x="1010" y="1836"/>
            <a:chExt cx="1332" cy="965"/>
          </a:xfrm>
        </p:grpSpPr>
        <p:sp>
          <p:nvSpPr>
            <p:cNvPr id="48240"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8241"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12"/>
          <p:cNvGrpSpPr>
            <a:grpSpLocks/>
          </p:cNvGrpSpPr>
          <p:nvPr/>
        </p:nvGrpSpPr>
        <p:grpSpPr bwMode="auto">
          <a:xfrm>
            <a:off x="4876800" y="5334000"/>
            <a:ext cx="1176338" cy="865188"/>
            <a:chOff x="1920" y="3187"/>
            <a:chExt cx="741" cy="545"/>
          </a:xfrm>
        </p:grpSpPr>
        <p:sp>
          <p:nvSpPr>
            <p:cNvPr id="48238"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8239"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15"/>
          <p:cNvGrpSpPr>
            <a:grpSpLocks/>
          </p:cNvGrpSpPr>
          <p:nvPr/>
        </p:nvGrpSpPr>
        <p:grpSpPr bwMode="auto">
          <a:xfrm>
            <a:off x="3352800" y="2057400"/>
            <a:ext cx="3657600" cy="2647950"/>
            <a:chOff x="1152" y="1296"/>
            <a:chExt cx="2304" cy="1668"/>
          </a:xfrm>
        </p:grpSpPr>
        <p:sp>
          <p:nvSpPr>
            <p:cNvPr id="48236"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8237"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18"/>
          <p:cNvGrpSpPr>
            <a:grpSpLocks/>
          </p:cNvGrpSpPr>
          <p:nvPr/>
        </p:nvGrpSpPr>
        <p:grpSpPr bwMode="auto">
          <a:xfrm>
            <a:off x="5908675" y="3554413"/>
            <a:ext cx="2667000" cy="1885950"/>
            <a:chOff x="2544" y="2064"/>
            <a:chExt cx="1680" cy="1188"/>
          </a:xfrm>
        </p:grpSpPr>
        <p:sp>
          <p:nvSpPr>
            <p:cNvPr id="48234"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35"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21"/>
          <p:cNvGrpSpPr>
            <a:grpSpLocks/>
          </p:cNvGrpSpPr>
          <p:nvPr/>
        </p:nvGrpSpPr>
        <p:grpSpPr bwMode="auto">
          <a:xfrm>
            <a:off x="4572000" y="3352800"/>
            <a:ext cx="1371600" cy="971550"/>
            <a:chOff x="1920" y="2112"/>
            <a:chExt cx="864" cy="612"/>
          </a:xfrm>
        </p:grpSpPr>
        <p:sp>
          <p:nvSpPr>
            <p:cNvPr id="48232"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8233"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24"/>
          <p:cNvGrpSpPr>
            <a:grpSpLocks/>
          </p:cNvGrpSpPr>
          <p:nvPr/>
        </p:nvGrpSpPr>
        <p:grpSpPr bwMode="auto">
          <a:xfrm>
            <a:off x="5715000" y="2370138"/>
            <a:ext cx="1600200" cy="1200150"/>
            <a:chOff x="2256" y="1152"/>
            <a:chExt cx="1008" cy="756"/>
          </a:xfrm>
        </p:grpSpPr>
        <p:sp>
          <p:nvSpPr>
            <p:cNvPr id="48230"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31"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27"/>
          <p:cNvGrpSpPr>
            <a:grpSpLocks/>
          </p:cNvGrpSpPr>
          <p:nvPr/>
        </p:nvGrpSpPr>
        <p:grpSpPr bwMode="auto">
          <a:xfrm>
            <a:off x="8610600" y="4114800"/>
            <a:ext cx="533400" cy="361950"/>
            <a:chOff x="3504" y="1728"/>
            <a:chExt cx="336" cy="228"/>
          </a:xfrm>
        </p:grpSpPr>
        <p:sp>
          <p:nvSpPr>
            <p:cNvPr id="48228"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9"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30"/>
          <p:cNvGrpSpPr>
            <a:grpSpLocks/>
          </p:cNvGrpSpPr>
          <p:nvPr/>
        </p:nvGrpSpPr>
        <p:grpSpPr bwMode="auto">
          <a:xfrm>
            <a:off x="6335713" y="2981325"/>
            <a:ext cx="1600200" cy="1200150"/>
            <a:chOff x="2256" y="1152"/>
            <a:chExt cx="1008" cy="756"/>
          </a:xfrm>
        </p:grpSpPr>
        <p:sp>
          <p:nvSpPr>
            <p:cNvPr id="48226"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7"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33"/>
          <p:cNvGrpSpPr>
            <a:grpSpLocks/>
          </p:cNvGrpSpPr>
          <p:nvPr/>
        </p:nvGrpSpPr>
        <p:grpSpPr bwMode="auto">
          <a:xfrm>
            <a:off x="7391400" y="2971800"/>
            <a:ext cx="533400" cy="361950"/>
            <a:chOff x="3504" y="1728"/>
            <a:chExt cx="336" cy="228"/>
          </a:xfrm>
        </p:grpSpPr>
        <p:sp>
          <p:nvSpPr>
            <p:cNvPr id="48224"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5"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36"/>
          <p:cNvGrpSpPr>
            <a:grpSpLocks/>
          </p:cNvGrpSpPr>
          <p:nvPr/>
        </p:nvGrpSpPr>
        <p:grpSpPr bwMode="auto">
          <a:xfrm>
            <a:off x="5105400" y="1828800"/>
            <a:ext cx="1600200" cy="1200150"/>
            <a:chOff x="2256" y="1152"/>
            <a:chExt cx="1008" cy="756"/>
          </a:xfrm>
        </p:grpSpPr>
        <p:sp>
          <p:nvSpPr>
            <p:cNvPr id="48222"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3"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39"/>
          <p:cNvGrpSpPr>
            <a:grpSpLocks/>
          </p:cNvGrpSpPr>
          <p:nvPr/>
        </p:nvGrpSpPr>
        <p:grpSpPr bwMode="auto">
          <a:xfrm>
            <a:off x="7086600" y="2743200"/>
            <a:ext cx="533400" cy="361950"/>
            <a:chOff x="3504" y="1728"/>
            <a:chExt cx="336" cy="228"/>
          </a:xfrm>
        </p:grpSpPr>
        <p:sp>
          <p:nvSpPr>
            <p:cNvPr id="48220"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1"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42"/>
          <p:cNvGrpSpPr>
            <a:grpSpLocks/>
          </p:cNvGrpSpPr>
          <p:nvPr/>
        </p:nvGrpSpPr>
        <p:grpSpPr bwMode="auto">
          <a:xfrm>
            <a:off x="8324850" y="3844925"/>
            <a:ext cx="533400" cy="361950"/>
            <a:chOff x="3504" y="1728"/>
            <a:chExt cx="336" cy="228"/>
          </a:xfrm>
        </p:grpSpPr>
        <p:sp>
          <p:nvSpPr>
            <p:cNvPr id="48218"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19"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8147" name="Line 45"/>
          <p:cNvSpPr>
            <a:spLocks noChangeShapeType="1"/>
          </p:cNvSpPr>
          <p:nvPr/>
        </p:nvSpPr>
        <p:spPr bwMode="auto">
          <a:xfrm flipV="1">
            <a:off x="8567738" y="3089275"/>
            <a:ext cx="304800" cy="457200"/>
          </a:xfrm>
          <a:prstGeom prst="line">
            <a:avLst/>
          </a:prstGeom>
          <a:noFill/>
          <a:ln w="38100">
            <a:solidFill>
              <a:schemeClr val="tx1"/>
            </a:solidFill>
            <a:round/>
            <a:headEnd/>
            <a:tailEnd/>
          </a:ln>
        </p:spPr>
        <p:txBody>
          <a:bodyPr/>
          <a:lstStyle/>
          <a:p>
            <a:endParaRPr lang="en-US"/>
          </a:p>
        </p:txBody>
      </p:sp>
      <p:sp>
        <p:nvSpPr>
          <p:cNvPr id="48148" name="Line 46"/>
          <p:cNvSpPr>
            <a:spLocks noChangeShapeType="1"/>
          </p:cNvSpPr>
          <p:nvPr/>
        </p:nvSpPr>
        <p:spPr bwMode="auto">
          <a:xfrm>
            <a:off x="8874125" y="3109913"/>
            <a:ext cx="0" cy="762000"/>
          </a:xfrm>
          <a:prstGeom prst="line">
            <a:avLst/>
          </a:prstGeom>
          <a:noFill/>
          <a:ln w="38100">
            <a:solidFill>
              <a:schemeClr val="tx1"/>
            </a:solidFill>
            <a:round/>
            <a:headEnd/>
            <a:tailEnd/>
          </a:ln>
        </p:spPr>
        <p:txBody>
          <a:bodyPr/>
          <a:lstStyle/>
          <a:p>
            <a:endParaRPr lang="en-US"/>
          </a:p>
        </p:txBody>
      </p:sp>
      <p:sp>
        <p:nvSpPr>
          <p:cNvPr id="48149" name="Line 47"/>
          <p:cNvSpPr>
            <a:spLocks noChangeShapeType="1"/>
          </p:cNvSpPr>
          <p:nvPr/>
        </p:nvSpPr>
        <p:spPr bwMode="auto">
          <a:xfrm>
            <a:off x="8915400" y="3124200"/>
            <a:ext cx="228600" cy="990600"/>
          </a:xfrm>
          <a:prstGeom prst="line">
            <a:avLst/>
          </a:prstGeom>
          <a:noFill/>
          <a:ln w="38100">
            <a:solidFill>
              <a:schemeClr val="tx1"/>
            </a:solidFill>
            <a:round/>
            <a:headEnd/>
            <a:tailEnd/>
          </a:ln>
        </p:spPr>
        <p:txBody>
          <a:bodyPr/>
          <a:lstStyle/>
          <a:p>
            <a:endParaRPr lang="en-US"/>
          </a:p>
        </p:txBody>
      </p:sp>
      <p:sp>
        <p:nvSpPr>
          <p:cNvPr id="48150" name="Oval 48"/>
          <p:cNvSpPr>
            <a:spLocks noChangeArrowheads="1"/>
          </p:cNvSpPr>
          <p:nvPr/>
        </p:nvSpPr>
        <p:spPr bwMode="auto">
          <a:xfrm>
            <a:off x="8763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1" name="Oval 49"/>
          <p:cNvSpPr>
            <a:spLocks noChangeArrowheads="1"/>
          </p:cNvSpPr>
          <p:nvPr/>
        </p:nvSpPr>
        <p:spPr bwMode="auto">
          <a:xfrm>
            <a:off x="9067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2" name="Oval 50"/>
          <p:cNvSpPr>
            <a:spLocks noChangeArrowheads="1"/>
          </p:cNvSpPr>
          <p:nvPr/>
        </p:nvSpPr>
        <p:spPr bwMode="auto">
          <a:xfrm>
            <a:off x="8458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3" name="Line 51"/>
          <p:cNvSpPr>
            <a:spLocks noChangeShapeType="1"/>
          </p:cNvSpPr>
          <p:nvPr/>
        </p:nvSpPr>
        <p:spPr bwMode="auto">
          <a:xfrm flipV="1">
            <a:off x="7653338" y="2212975"/>
            <a:ext cx="304800" cy="457200"/>
          </a:xfrm>
          <a:prstGeom prst="line">
            <a:avLst/>
          </a:prstGeom>
          <a:noFill/>
          <a:ln w="38100">
            <a:solidFill>
              <a:schemeClr val="tx1"/>
            </a:solidFill>
            <a:round/>
            <a:headEnd/>
            <a:tailEnd/>
          </a:ln>
        </p:spPr>
        <p:txBody>
          <a:bodyPr/>
          <a:lstStyle/>
          <a:p>
            <a:endParaRPr lang="en-US"/>
          </a:p>
        </p:txBody>
      </p:sp>
      <p:sp>
        <p:nvSpPr>
          <p:cNvPr id="48154" name="Line 52"/>
          <p:cNvSpPr>
            <a:spLocks noChangeShapeType="1"/>
          </p:cNvSpPr>
          <p:nvPr/>
        </p:nvSpPr>
        <p:spPr bwMode="auto">
          <a:xfrm>
            <a:off x="7959725" y="2233613"/>
            <a:ext cx="0" cy="762000"/>
          </a:xfrm>
          <a:prstGeom prst="line">
            <a:avLst/>
          </a:prstGeom>
          <a:noFill/>
          <a:ln w="38100">
            <a:solidFill>
              <a:schemeClr val="tx1"/>
            </a:solidFill>
            <a:round/>
            <a:headEnd/>
            <a:tailEnd/>
          </a:ln>
        </p:spPr>
        <p:txBody>
          <a:bodyPr/>
          <a:lstStyle/>
          <a:p>
            <a:endParaRPr lang="en-US"/>
          </a:p>
        </p:txBody>
      </p:sp>
      <p:sp>
        <p:nvSpPr>
          <p:cNvPr id="48155" name="Line 53"/>
          <p:cNvSpPr>
            <a:spLocks noChangeShapeType="1"/>
          </p:cNvSpPr>
          <p:nvPr/>
        </p:nvSpPr>
        <p:spPr bwMode="auto">
          <a:xfrm>
            <a:off x="8001000" y="2247900"/>
            <a:ext cx="228600" cy="990600"/>
          </a:xfrm>
          <a:prstGeom prst="line">
            <a:avLst/>
          </a:prstGeom>
          <a:noFill/>
          <a:ln w="38100">
            <a:solidFill>
              <a:schemeClr val="tx1"/>
            </a:solidFill>
            <a:round/>
            <a:headEnd/>
            <a:tailEnd/>
          </a:ln>
        </p:spPr>
        <p:txBody>
          <a:bodyPr/>
          <a:lstStyle/>
          <a:p>
            <a:endParaRPr lang="en-US"/>
          </a:p>
        </p:txBody>
      </p:sp>
      <p:sp>
        <p:nvSpPr>
          <p:cNvPr id="48156" name="Oval 54"/>
          <p:cNvSpPr>
            <a:spLocks noChangeArrowheads="1"/>
          </p:cNvSpPr>
          <p:nvPr/>
        </p:nvSpPr>
        <p:spPr bwMode="auto">
          <a:xfrm>
            <a:off x="7848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7" name="Oval 55"/>
          <p:cNvSpPr>
            <a:spLocks noChangeArrowheads="1"/>
          </p:cNvSpPr>
          <p:nvPr/>
        </p:nvSpPr>
        <p:spPr bwMode="auto">
          <a:xfrm>
            <a:off x="8153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8" name="Oval 56"/>
          <p:cNvSpPr>
            <a:spLocks noChangeArrowheads="1"/>
          </p:cNvSpPr>
          <p:nvPr/>
        </p:nvSpPr>
        <p:spPr bwMode="auto">
          <a:xfrm>
            <a:off x="7543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9" name="Line 57"/>
          <p:cNvSpPr>
            <a:spLocks noChangeShapeType="1"/>
          </p:cNvSpPr>
          <p:nvPr/>
        </p:nvSpPr>
        <p:spPr bwMode="auto">
          <a:xfrm flipV="1">
            <a:off x="6738938" y="1298575"/>
            <a:ext cx="304800" cy="457200"/>
          </a:xfrm>
          <a:prstGeom prst="line">
            <a:avLst/>
          </a:prstGeom>
          <a:noFill/>
          <a:ln w="38100">
            <a:solidFill>
              <a:schemeClr val="tx1"/>
            </a:solidFill>
            <a:round/>
            <a:headEnd/>
            <a:tailEnd/>
          </a:ln>
        </p:spPr>
        <p:txBody>
          <a:bodyPr/>
          <a:lstStyle/>
          <a:p>
            <a:endParaRPr lang="en-US"/>
          </a:p>
        </p:txBody>
      </p:sp>
      <p:sp>
        <p:nvSpPr>
          <p:cNvPr id="48160" name="Line 58"/>
          <p:cNvSpPr>
            <a:spLocks noChangeShapeType="1"/>
          </p:cNvSpPr>
          <p:nvPr/>
        </p:nvSpPr>
        <p:spPr bwMode="auto">
          <a:xfrm>
            <a:off x="7045325" y="1319213"/>
            <a:ext cx="0" cy="762000"/>
          </a:xfrm>
          <a:prstGeom prst="line">
            <a:avLst/>
          </a:prstGeom>
          <a:noFill/>
          <a:ln w="38100">
            <a:solidFill>
              <a:schemeClr val="tx1"/>
            </a:solidFill>
            <a:round/>
            <a:headEnd/>
            <a:tailEnd/>
          </a:ln>
        </p:spPr>
        <p:txBody>
          <a:bodyPr/>
          <a:lstStyle/>
          <a:p>
            <a:endParaRPr lang="en-US"/>
          </a:p>
        </p:txBody>
      </p:sp>
      <p:sp>
        <p:nvSpPr>
          <p:cNvPr id="48161" name="Line 59"/>
          <p:cNvSpPr>
            <a:spLocks noChangeShapeType="1"/>
          </p:cNvSpPr>
          <p:nvPr/>
        </p:nvSpPr>
        <p:spPr bwMode="auto">
          <a:xfrm>
            <a:off x="7086600" y="1333500"/>
            <a:ext cx="228600" cy="990600"/>
          </a:xfrm>
          <a:prstGeom prst="line">
            <a:avLst/>
          </a:prstGeom>
          <a:noFill/>
          <a:ln w="38100">
            <a:solidFill>
              <a:schemeClr val="tx1"/>
            </a:solidFill>
            <a:round/>
            <a:headEnd/>
            <a:tailEnd/>
          </a:ln>
        </p:spPr>
        <p:txBody>
          <a:bodyPr/>
          <a:lstStyle/>
          <a:p>
            <a:endParaRPr lang="en-US"/>
          </a:p>
        </p:txBody>
      </p:sp>
      <p:sp>
        <p:nvSpPr>
          <p:cNvPr id="48162" name="Oval 60"/>
          <p:cNvSpPr>
            <a:spLocks noChangeArrowheads="1"/>
          </p:cNvSpPr>
          <p:nvPr/>
        </p:nvSpPr>
        <p:spPr bwMode="auto">
          <a:xfrm>
            <a:off x="6934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3" name="Oval 61"/>
          <p:cNvSpPr>
            <a:spLocks noChangeArrowheads="1"/>
          </p:cNvSpPr>
          <p:nvPr/>
        </p:nvSpPr>
        <p:spPr bwMode="auto">
          <a:xfrm>
            <a:off x="7239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4" name="Line 62"/>
          <p:cNvSpPr>
            <a:spLocks noChangeShapeType="1"/>
          </p:cNvSpPr>
          <p:nvPr/>
        </p:nvSpPr>
        <p:spPr bwMode="auto">
          <a:xfrm flipV="1">
            <a:off x="7086600" y="381000"/>
            <a:ext cx="685800" cy="914400"/>
          </a:xfrm>
          <a:prstGeom prst="line">
            <a:avLst/>
          </a:prstGeom>
          <a:noFill/>
          <a:ln w="38100">
            <a:solidFill>
              <a:schemeClr val="tx1"/>
            </a:solidFill>
            <a:round/>
            <a:headEnd/>
            <a:tailEnd/>
          </a:ln>
        </p:spPr>
        <p:txBody>
          <a:bodyPr/>
          <a:lstStyle/>
          <a:p>
            <a:endParaRPr lang="en-US"/>
          </a:p>
        </p:txBody>
      </p:sp>
      <p:sp>
        <p:nvSpPr>
          <p:cNvPr id="48165" name="Line 63"/>
          <p:cNvSpPr>
            <a:spLocks noChangeShapeType="1"/>
          </p:cNvSpPr>
          <p:nvPr/>
        </p:nvSpPr>
        <p:spPr bwMode="auto">
          <a:xfrm flipV="1">
            <a:off x="7924800" y="457200"/>
            <a:ext cx="0" cy="1752600"/>
          </a:xfrm>
          <a:prstGeom prst="line">
            <a:avLst/>
          </a:prstGeom>
          <a:noFill/>
          <a:ln w="38100">
            <a:solidFill>
              <a:schemeClr val="tx1"/>
            </a:solidFill>
            <a:round/>
            <a:headEnd/>
            <a:tailEnd/>
          </a:ln>
        </p:spPr>
        <p:txBody>
          <a:bodyPr/>
          <a:lstStyle/>
          <a:p>
            <a:endParaRPr lang="en-US"/>
          </a:p>
        </p:txBody>
      </p:sp>
      <p:sp>
        <p:nvSpPr>
          <p:cNvPr id="48166" name="Line 64"/>
          <p:cNvSpPr>
            <a:spLocks noChangeShapeType="1"/>
          </p:cNvSpPr>
          <p:nvPr/>
        </p:nvSpPr>
        <p:spPr bwMode="auto">
          <a:xfrm flipH="1" flipV="1">
            <a:off x="8077200" y="457200"/>
            <a:ext cx="838200" cy="2667000"/>
          </a:xfrm>
          <a:prstGeom prst="line">
            <a:avLst/>
          </a:prstGeom>
          <a:noFill/>
          <a:ln w="38100">
            <a:solidFill>
              <a:schemeClr val="tx1"/>
            </a:solidFill>
            <a:round/>
            <a:headEnd/>
            <a:tailEnd/>
          </a:ln>
        </p:spPr>
        <p:txBody>
          <a:bodyPr/>
          <a:lstStyle/>
          <a:p>
            <a:endParaRPr lang="en-US"/>
          </a:p>
        </p:txBody>
      </p:sp>
      <p:sp>
        <p:nvSpPr>
          <p:cNvPr id="48167" name="AutoShape 65"/>
          <p:cNvSpPr>
            <a:spLocks noChangeAspect="1" noChangeArrowheads="1"/>
          </p:cNvSpPr>
          <p:nvPr/>
        </p:nvSpPr>
        <p:spPr bwMode="auto">
          <a:xfrm>
            <a:off x="7658101"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8168" name="AutoShape 66"/>
          <p:cNvSpPr>
            <a:spLocks noChangeAspect="1" noChangeArrowheads="1"/>
          </p:cNvSpPr>
          <p:nvPr/>
        </p:nvSpPr>
        <p:spPr bwMode="auto">
          <a:xfrm>
            <a:off x="6629401" y="1676401"/>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8169" name="AutoShape 67"/>
          <p:cNvSpPr>
            <a:spLocks noChangeAspect="1" noChangeArrowheads="1"/>
          </p:cNvSpPr>
          <p:nvPr/>
        </p:nvSpPr>
        <p:spPr bwMode="auto">
          <a:xfrm>
            <a:off x="6858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0" name="AutoShape 68"/>
          <p:cNvSpPr>
            <a:spLocks noChangeAspect="1" noChangeArrowheads="1"/>
          </p:cNvSpPr>
          <p:nvPr/>
        </p:nvSpPr>
        <p:spPr bwMode="auto">
          <a:xfrm>
            <a:off x="7772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1" name="AutoShape 69"/>
          <p:cNvSpPr>
            <a:spLocks noChangeAspect="1" noChangeArrowheads="1"/>
          </p:cNvSpPr>
          <p:nvPr/>
        </p:nvSpPr>
        <p:spPr bwMode="auto">
          <a:xfrm>
            <a:off x="8686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8172" name="Picture 70" descr="114_1469"/>
          <p:cNvPicPr>
            <a:picLocks noChangeAspect="1" noChangeArrowheads="1"/>
          </p:cNvPicPr>
          <p:nvPr/>
        </p:nvPicPr>
        <p:blipFill>
          <a:blip r:embed="rId8" cstate="print"/>
          <a:srcRect/>
          <a:stretch>
            <a:fillRect/>
          </a:stretch>
        </p:blipFill>
        <p:spPr bwMode="auto">
          <a:xfrm>
            <a:off x="5257800" y="1295400"/>
            <a:ext cx="914400" cy="687388"/>
          </a:xfrm>
          <a:prstGeom prst="rect">
            <a:avLst/>
          </a:prstGeom>
          <a:noFill/>
          <a:ln w="9525">
            <a:noFill/>
            <a:miter lim="800000"/>
            <a:headEnd/>
            <a:tailEnd/>
          </a:ln>
        </p:spPr>
      </p:pic>
      <p:pic>
        <p:nvPicPr>
          <p:cNvPr id="48173" name="Picture 71" descr="109_0999"/>
          <p:cNvPicPr>
            <a:picLocks noChangeAspect="1" noChangeArrowheads="1"/>
          </p:cNvPicPr>
          <p:nvPr/>
        </p:nvPicPr>
        <p:blipFill>
          <a:blip r:embed="rId9" cstate="print"/>
          <a:srcRect/>
          <a:stretch>
            <a:fillRect/>
          </a:stretch>
        </p:blipFill>
        <p:spPr bwMode="auto">
          <a:xfrm>
            <a:off x="4267200" y="1981200"/>
            <a:ext cx="914400" cy="685800"/>
          </a:xfrm>
          <a:prstGeom prst="rect">
            <a:avLst/>
          </a:prstGeom>
          <a:noFill/>
          <a:ln w="9525">
            <a:noFill/>
            <a:miter lim="800000"/>
            <a:headEnd/>
            <a:tailEnd/>
          </a:ln>
        </p:spPr>
      </p:pic>
      <p:pic>
        <p:nvPicPr>
          <p:cNvPr id="48174" name="Picture 72" descr="115_1531"/>
          <p:cNvPicPr>
            <a:picLocks noChangeAspect="1" noChangeArrowheads="1"/>
          </p:cNvPicPr>
          <p:nvPr/>
        </p:nvPicPr>
        <p:blipFill>
          <a:blip r:embed="rId10" cstate="print"/>
          <a:srcRect/>
          <a:stretch>
            <a:fillRect/>
          </a:stretch>
        </p:blipFill>
        <p:spPr bwMode="auto">
          <a:xfrm>
            <a:off x="2286000" y="3352800"/>
            <a:ext cx="914400" cy="685800"/>
          </a:xfrm>
          <a:prstGeom prst="rect">
            <a:avLst/>
          </a:prstGeom>
          <a:noFill/>
          <a:ln w="9525">
            <a:noFill/>
            <a:miter lim="800000"/>
            <a:headEnd/>
            <a:tailEnd/>
          </a:ln>
        </p:spPr>
      </p:pic>
      <p:sp>
        <p:nvSpPr>
          <p:cNvPr id="48175" name="Oval 73"/>
          <p:cNvSpPr>
            <a:spLocks noChangeArrowheads="1"/>
          </p:cNvSpPr>
          <p:nvPr/>
        </p:nvSpPr>
        <p:spPr bwMode="auto">
          <a:xfrm>
            <a:off x="5715000" y="1371600"/>
            <a:ext cx="76200" cy="76200"/>
          </a:xfrm>
          <a:prstGeom prst="ellipse">
            <a:avLst/>
          </a:prstGeom>
          <a:noFill/>
          <a:ln w="25400">
            <a:solidFill>
              <a:schemeClr val="bg1"/>
            </a:solidFill>
            <a:round/>
            <a:headEnd/>
            <a:tailEnd/>
          </a:ln>
        </p:spPr>
        <p:txBody>
          <a:bodyPr wrap="none" anchor="ctr"/>
          <a:lstStyle/>
          <a:p>
            <a:endParaRPr lang="en-US"/>
          </a:p>
        </p:txBody>
      </p:sp>
      <p:sp>
        <p:nvSpPr>
          <p:cNvPr id="48176" name="Oval 74"/>
          <p:cNvSpPr>
            <a:spLocks noChangeArrowheads="1"/>
          </p:cNvSpPr>
          <p:nvPr/>
        </p:nvSpPr>
        <p:spPr bwMode="auto">
          <a:xfrm>
            <a:off x="5845175" y="1328738"/>
            <a:ext cx="76200" cy="76200"/>
          </a:xfrm>
          <a:prstGeom prst="ellipse">
            <a:avLst/>
          </a:prstGeom>
          <a:noFill/>
          <a:ln w="25400">
            <a:solidFill>
              <a:schemeClr val="bg1"/>
            </a:solidFill>
            <a:round/>
            <a:headEnd/>
            <a:tailEnd/>
          </a:ln>
        </p:spPr>
        <p:txBody>
          <a:bodyPr wrap="none" anchor="ctr"/>
          <a:lstStyle/>
          <a:p>
            <a:endParaRPr lang="en-US"/>
          </a:p>
        </p:txBody>
      </p:sp>
      <p:sp>
        <p:nvSpPr>
          <p:cNvPr id="48177" name="Oval 75"/>
          <p:cNvSpPr>
            <a:spLocks noChangeArrowheads="1"/>
          </p:cNvSpPr>
          <p:nvPr/>
        </p:nvSpPr>
        <p:spPr bwMode="auto">
          <a:xfrm>
            <a:off x="5434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8178" name="Oval 76"/>
          <p:cNvSpPr>
            <a:spLocks noChangeArrowheads="1"/>
          </p:cNvSpPr>
          <p:nvPr/>
        </p:nvSpPr>
        <p:spPr bwMode="auto">
          <a:xfrm>
            <a:off x="5632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8179" name="Oval 77"/>
          <p:cNvSpPr>
            <a:spLocks noChangeArrowheads="1"/>
          </p:cNvSpPr>
          <p:nvPr/>
        </p:nvSpPr>
        <p:spPr bwMode="auto">
          <a:xfrm>
            <a:off x="5483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8180" name="Oval 78"/>
          <p:cNvSpPr>
            <a:spLocks noChangeArrowheads="1"/>
          </p:cNvSpPr>
          <p:nvPr/>
        </p:nvSpPr>
        <p:spPr bwMode="auto">
          <a:xfrm>
            <a:off x="4724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8181" name="Oval 79"/>
          <p:cNvSpPr>
            <a:spLocks noChangeArrowheads="1"/>
          </p:cNvSpPr>
          <p:nvPr/>
        </p:nvSpPr>
        <p:spPr bwMode="auto">
          <a:xfrm>
            <a:off x="4640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48182" name="Oval 82"/>
          <p:cNvSpPr>
            <a:spLocks noChangeArrowheads="1"/>
          </p:cNvSpPr>
          <p:nvPr/>
        </p:nvSpPr>
        <p:spPr bwMode="auto">
          <a:xfrm>
            <a:off x="4608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48183" name="Oval 84"/>
          <p:cNvSpPr>
            <a:spLocks noChangeArrowheads="1"/>
          </p:cNvSpPr>
          <p:nvPr/>
        </p:nvSpPr>
        <p:spPr bwMode="auto">
          <a:xfrm>
            <a:off x="2714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48184" name="Oval 86"/>
          <p:cNvSpPr>
            <a:spLocks noChangeArrowheads="1"/>
          </p:cNvSpPr>
          <p:nvPr/>
        </p:nvSpPr>
        <p:spPr bwMode="auto">
          <a:xfrm>
            <a:off x="2530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48185" name="Oval 90"/>
          <p:cNvSpPr>
            <a:spLocks noChangeArrowheads="1"/>
          </p:cNvSpPr>
          <p:nvPr/>
        </p:nvSpPr>
        <p:spPr bwMode="auto">
          <a:xfrm>
            <a:off x="2552700" y="3467101"/>
            <a:ext cx="160338" cy="263525"/>
          </a:xfrm>
          <a:prstGeom prst="ellipse">
            <a:avLst/>
          </a:prstGeom>
          <a:noFill/>
          <a:ln w="25400">
            <a:solidFill>
              <a:schemeClr val="bg1"/>
            </a:solidFill>
            <a:round/>
            <a:headEnd/>
            <a:tailEnd/>
          </a:ln>
        </p:spPr>
        <p:txBody>
          <a:bodyPr wrap="none" anchor="ctr"/>
          <a:lstStyle/>
          <a:p>
            <a:endParaRPr lang="en-US"/>
          </a:p>
        </p:txBody>
      </p:sp>
      <p:grpSp>
        <p:nvGrpSpPr>
          <p:cNvPr id="15" name="Group 94"/>
          <p:cNvGrpSpPr>
            <a:grpSpLocks/>
          </p:cNvGrpSpPr>
          <p:nvPr/>
        </p:nvGrpSpPr>
        <p:grpSpPr bwMode="auto">
          <a:xfrm>
            <a:off x="5562600" y="3276600"/>
            <a:ext cx="2667000" cy="1885950"/>
            <a:chOff x="2544" y="2064"/>
            <a:chExt cx="1680" cy="1188"/>
          </a:xfrm>
        </p:grpSpPr>
        <p:sp>
          <p:nvSpPr>
            <p:cNvPr id="48216"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17"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8686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9601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8915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8915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7799389" y="312739"/>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7091363" y="301626"/>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7083426" y="1209676"/>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4743451" y="2344739"/>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3810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4841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3581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4572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7870826"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7924801" y="457201"/>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7950201" y="2049464"/>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6456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4746626"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5891213" y="1562101"/>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4572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5638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7848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7086601" y="304801"/>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6716714" y="1219201"/>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3305176"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2762251" y="3573464"/>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4768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2590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4572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4267200" y="381000"/>
            <a:ext cx="838200" cy="1676400"/>
          </a:xfrm>
          <a:prstGeom prst="ellipse">
            <a:avLst/>
          </a:prstGeom>
          <a:noFill/>
          <a:ln w="50800">
            <a:solidFill>
              <a:srgbClr val="00FF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14_1461"/>
          <p:cNvPicPr>
            <a:picLocks noChangeAspect="1" noChangeArrowheads="1"/>
          </p:cNvPicPr>
          <p:nvPr/>
        </p:nvPicPr>
        <p:blipFill>
          <a:blip r:embed="rId3" cstate="print"/>
          <a:srcRect/>
          <a:stretch>
            <a:fillRect/>
          </a:stretch>
        </p:blipFill>
        <p:spPr bwMode="auto">
          <a:xfrm>
            <a:off x="6181725" y="3905250"/>
            <a:ext cx="685800" cy="514350"/>
          </a:xfrm>
          <a:prstGeom prst="rect">
            <a:avLst/>
          </a:prstGeom>
          <a:noFill/>
          <a:ln w="9525">
            <a:noFill/>
            <a:miter lim="800000"/>
            <a:headEnd/>
            <a:tailEnd/>
          </a:ln>
        </p:spPr>
      </p:pic>
      <p:pic>
        <p:nvPicPr>
          <p:cNvPr id="49155" name="Picture 3" descr="114_1462"/>
          <p:cNvPicPr>
            <a:picLocks noChangeAspect="1" noChangeArrowheads="1"/>
          </p:cNvPicPr>
          <p:nvPr/>
        </p:nvPicPr>
        <p:blipFill>
          <a:blip r:embed="rId4" cstate="print"/>
          <a:srcRect/>
          <a:stretch>
            <a:fillRect/>
          </a:stretch>
        </p:blipFill>
        <p:spPr bwMode="auto">
          <a:xfrm>
            <a:off x="6943725" y="3905250"/>
            <a:ext cx="685800" cy="514350"/>
          </a:xfrm>
          <a:prstGeom prst="rect">
            <a:avLst/>
          </a:prstGeom>
          <a:noFill/>
          <a:ln w="9525">
            <a:noFill/>
            <a:miter lim="800000"/>
            <a:headEnd/>
            <a:tailEnd/>
          </a:ln>
        </p:spPr>
      </p:pic>
      <p:pic>
        <p:nvPicPr>
          <p:cNvPr id="49156" name="Picture 4" descr="114_1463"/>
          <p:cNvPicPr>
            <a:picLocks noChangeAspect="1" noChangeArrowheads="1"/>
          </p:cNvPicPr>
          <p:nvPr/>
        </p:nvPicPr>
        <p:blipFill>
          <a:blip r:embed="rId5" cstate="print"/>
          <a:srcRect/>
          <a:stretch>
            <a:fillRect/>
          </a:stretch>
        </p:blipFill>
        <p:spPr bwMode="auto">
          <a:xfrm>
            <a:off x="7705725" y="3905250"/>
            <a:ext cx="685800" cy="514350"/>
          </a:xfrm>
          <a:prstGeom prst="rect">
            <a:avLst/>
          </a:prstGeom>
          <a:noFill/>
          <a:ln w="9525">
            <a:noFill/>
            <a:miter lim="800000"/>
            <a:headEnd/>
            <a:tailEnd/>
          </a:ln>
        </p:spPr>
      </p:pic>
      <p:pic>
        <p:nvPicPr>
          <p:cNvPr id="49157" name="Picture 5" descr="114_1464"/>
          <p:cNvPicPr>
            <a:picLocks noChangeAspect="1" noChangeArrowheads="1"/>
          </p:cNvPicPr>
          <p:nvPr/>
        </p:nvPicPr>
        <p:blipFill>
          <a:blip r:embed="rId6" cstate="print"/>
          <a:srcRect/>
          <a:stretch>
            <a:fillRect/>
          </a:stretch>
        </p:blipFill>
        <p:spPr bwMode="auto">
          <a:xfrm>
            <a:off x="8467725" y="3905250"/>
            <a:ext cx="685800" cy="514350"/>
          </a:xfrm>
          <a:prstGeom prst="rect">
            <a:avLst/>
          </a:prstGeom>
          <a:noFill/>
          <a:ln w="9525">
            <a:noFill/>
            <a:miter lim="800000"/>
            <a:headEnd/>
            <a:tailEnd/>
          </a:ln>
        </p:spPr>
      </p:pic>
      <p:pic>
        <p:nvPicPr>
          <p:cNvPr id="49158" name="Picture 6" descr="114_1469"/>
          <p:cNvPicPr>
            <a:picLocks noChangeAspect="1" noChangeArrowheads="1"/>
          </p:cNvPicPr>
          <p:nvPr/>
        </p:nvPicPr>
        <p:blipFill>
          <a:blip r:embed="rId7" cstate="print"/>
          <a:srcRect/>
          <a:stretch>
            <a:fillRect/>
          </a:stretch>
        </p:blipFill>
        <p:spPr bwMode="auto">
          <a:xfrm>
            <a:off x="6181725" y="4438650"/>
            <a:ext cx="685800" cy="514350"/>
          </a:xfrm>
          <a:prstGeom prst="rect">
            <a:avLst/>
          </a:prstGeom>
          <a:noFill/>
          <a:ln w="9525">
            <a:noFill/>
            <a:miter lim="800000"/>
            <a:headEnd/>
            <a:tailEnd/>
          </a:ln>
        </p:spPr>
      </p:pic>
      <p:pic>
        <p:nvPicPr>
          <p:cNvPr id="49159" name="Picture 7" descr="114_1470"/>
          <p:cNvPicPr>
            <a:picLocks noChangeAspect="1" noChangeArrowheads="1"/>
          </p:cNvPicPr>
          <p:nvPr/>
        </p:nvPicPr>
        <p:blipFill>
          <a:blip r:embed="rId8" cstate="print"/>
          <a:srcRect/>
          <a:stretch>
            <a:fillRect/>
          </a:stretch>
        </p:blipFill>
        <p:spPr bwMode="auto">
          <a:xfrm>
            <a:off x="6943725" y="4438650"/>
            <a:ext cx="685800" cy="514350"/>
          </a:xfrm>
          <a:prstGeom prst="rect">
            <a:avLst/>
          </a:prstGeom>
          <a:noFill/>
          <a:ln w="9525">
            <a:noFill/>
            <a:miter lim="800000"/>
            <a:headEnd/>
            <a:tailEnd/>
          </a:ln>
        </p:spPr>
      </p:pic>
      <p:pic>
        <p:nvPicPr>
          <p:cNvPr id="49160" name="Picture 8" descr="114_1471"/>
          <p:cNvPicPr>
            <a:picLocks noChangeAspect="1" noChangeArrowheads="1"/>
          </p:cNvPicPr>
          <p:nvPr/>
        </p:nvPicPr>
        <p:blipFill>
          <a:blip r:embed="rId9" cstate="print"/>
          <a:srcRect/>
          <a:stretch>
            <a:fillRect/>
          </a:stretch>
        </p:blipFill>
        <p:spPr bwMode="auto">
          <a:xfrm>
            <a:off x="7705725" y="4438650"/>
            <a:ext cx="685800" cy="514350"/>
          </a:xfrm>
          <a:prstGeom prst="rect">
            <a:avLst/>
          </a:prstGeom>
          <a:noFill/>
          <a:ln w="9525">
            <a:noFill/>
            <a:miter lim="800000"/>
            <a:headEnd/>
            <a:tailEnd/>
          </a:ln>
        </p:spPr>
      </p:pic>
      <p:pic>
        <p:nvPicPr>
          <p:cNvPr id="49161" name="Picture 9" descr="114_1472"/>
          <p:cNvPicPr>
            <a:picLocks noChangeAspect="1" noChangeArrowheads="1"/>
          </p:cNvPicPr>
          <p:nvPr/>
        </p:nvPicPr>
        <p:blipFill>
          <a:blip r:embed="rId10" cstate="print"/>
          <a:srcRect/>
          <a:stretch>
            <a:fillRect/>
          </a:stretch>
        </p:blipFill>
        <p:spPr bwMode="auto">
          <a:xfrm>
            <a:off x="8467725" y="4438650"/>
            <a:ext cx="685800" cy="514350"/>
          </a:xfrm>
          <a:prstGeom prst="rect">
            <a:avLst/>
          </a:prstGeom>
          <a:noFill/>
          <a:ln w="9525">
            <a:noFill/>
            <a:miter lim="800000"/>
            <a:headEnd/>
            <a:tailEnd/>
          </a:ln>
        </p:spPr>
      </p:pic>
      <p:pic>
        <p:nvPicPr>
          <p:cNvPr id="49162" name="Picture 10" descr="115_1513"/>
          <p:cNvPicPr>
            <a:picLocks noChangeAspect="1" noChangeArrowheads="1"/>
          </p:cNvPicPr>
          <p:nvPr/>
        </p:nvPicPr>
        <p:blipFill>
          <a:blip r:embed="rId11" cstate="print"/>
          <a:srcRect/>
          <a:stretch>
            <a:fillRect/>
          </a:stretch>
        </p:blipFill>
        <p:spPr bwMode="auto">
          <a:xfrm>
            <a:off x="6181725" y="4972050"/>
            <a:ext cx="685800" cy="514350"/>
          </a:xfrm>
          <a:prstGeom prst="rect">
            <a:avLst/>
          </a:prstGeom>
          <a:noFill/>
          <a:ln w="9525">
            <a:noFill/>
            <a:miter lim="800000"/>
            <a:headEnd/>
            <a:tailEnd/>
          </a:ln>
        </p:spPr>
      </p:pic>
      <p:pic>
        <p:nvPicPr>
          <p:cNvPr id="49163" name="Picture 11" descr="115_1514"/>
          <p:cNvPicPr>
            <a:picLocks noChangeAspect="1" noChangeArrowheads="1"/>
          </p:cNvPicPr>
          <p:nvPr/>
        </p:nvPicPr>
        <p:blipFill>
          <a:blip r:embed="rId12" cstate="print"/>
          <a:srcRect/>
          <a:stretch>
            <a:fillRect/>
          </a:stretch>
        </p:blipFill>
        <p:spPr bwMode="auto">
          <a:xfrm>
            <a:off x="6943725" y="4972050"/>
            <a:ext cx="685800" cy="514350"/>
          </a:xfrm>
          <a:prstGeom prst="rect">
            <a:avLst/>
          </a:prstGeom>
          <a:noFill/>
          <a:ln w="9525">
            <a:noFill/>
            <a:miter lim="800000"/>
            <a:headEnd/>
            <a:tailEnd/>
          </a:ln>
        </p:spPr>
      </p:pic>
      <p:pic>
        <p:nvPicPr>
          <p:cNvPr id="49164" name="Picture 12" descr="115_1515"/>
          <p:cNvPicPr>
            <a:picLocks noChangeAspect="1" noChangeArrowheads="1"/>
          </p:cNvPicPr>
          <p:nvPr/>
        </p:nvPicPr>
        <p:blipFill>
          <a:blip r:embed="rId13" cstate="print"/>
          <a:srcRect/>
          <a:stretch>
            <a:fillRect/>
          </a:stretch>
        </p:blipFill>
        <p:spPr bwMode="auto">
          <a:xfrm>
            <a:off x="7705725" y="4972050"/>
            <a:ext cx="685800" cy="514350"/>
          </a:xfrm>
          <a:prstGeom prst="rect">
            <a:avLst/>
          </a:prstGeom>
          <a:noFill/>
          <a:ln w="9525">
            <a:noFill/>
            <a:miter lim="800000"/>
            <a:headEnd/>
            <a:tailEnd/>
          </a:ln>
        </p:spPr>
      </p:pic>
      <p:pic>
        <p:nvPicPr>
          <p:cNvPr id="49165" name="Picture 13" descr="115_1516"/>
          <p:cNvPicPr>
            <a:picLocks noChangeAspect="1" noChangeArrowheads="1"/>
          </p:cNvPicPr>
          <p:nvPr/>
        </p:nvPicPr>
        <p:blipFill>
          <a:blip r:embed="rId14" cstate="print"/>
          <a:srcRect/>
          <a:stretch>
            <a:fillRect/>
          </a:stretch>
        </p:blipFill>
        <p:spPr bwMode="auto">
          <a:xfrm>
            <a:off x="8467725" y="4972050"/>
            <a:ext cx="685800" cy="514350"/>
          </a:xfrm>
          <a:prstGeom prst="rect">
            <a:avLst/>
          </a:prstGeom>
          <a:noFill/>
          <a:ln w="9525">
            <a:noFill/>
            <a:miter lim="800000"/>
            <a:headEnd/>
            <a:tailEnd/>
          </a:ln>
        </p:spPr>
      </p:pic>
      <p:pic>
        <p:nvPicPr>
          <p:cNvPr id="49166" name="Picture 14" descr="115_1537"/>
          <p:cNvPicPr>
            <a:picLocks noChangeAspect="1" noChangeArrowheads="1"/>
          </p:cNvPicPr>
          <p:nvPr/>
        </p:nvPicPr>
        <p:blipFill>
          <a:blip r:embed="rId15" cstate="print"/>
          <a:srcRect/>
          <a:stretch>
            <a:fillRect/>
          </a:stretch>
        </p:blipFill>
        <p:spPr bwMode="auto">
          <a:xfrm>
            <a:off x="6181725" y="5505450"/>
            <a:ext cx="685800" cy="514350"/>
          </a:xfrm>
          <a:prstGeom prst="rect">
            <a:avLst/>
          </a:prstGeom>
          <a:noFill/>
          <a:ln w="9525">
            <a:noFill/>
            <a:miter lim="800000"/>
            <a:headEnd/>
            <a:tailEnd/>
          </a:ln>
        </p:spPr>
      </p:pic>
      <p:pic>
        <p:nvPicPr>
          <p:cNvPr id="49167" name="Picture 15" descr="115_1538"/>
          <p:cNvPicPr>
            <a:picLocks noChangeAspect="1" noChangeArrowheads="1"/>
          </p:cNvPicPr>
          <p:nvPr/>
        </p:nvPicPr>
        <p:blipFill>
          <a:blip r:embed="rId16" cstate="print"/>
          <a:srcRect/>
          <a:stretch>
            <a:fillRect/>
          </a:stretch>
        </p:blipFill>
        <p:spPr bwMode="auto">
          <a:xfrm>
            <a:off x="6943725" y="5505450"/>
            <a:ext cx="685800" cy="514350"/>
          </a:xfrm>
          <a:prstGeom prst="rect">
            <a:avLst/>
          </a:prstGeom>
          <a:noFill/>
          <a:ln w="9525">
            <a:noFill/>
            <a:miter lim="800000"/>
            <a:headEnd/>
            <a:tailEnd/>
          </a:ln>
        </p:spPr>
      </p:pic>
      <p:pic>
        <p:nvPicPr>
          <p:cNvPr id="49168" name="Picture 16" descr="115_1539"/>
          <p:cNvPicPr>
            <a:picLocks noChangeAspect="1" noChangeArrowheads="1"/>
          </p:cNvPicPr>
          <p:nvPr/>
        </p:nvPicPr>
        <p:blipFill>
          <a:blip r:embed="rId17" cstate="print"/>
          <a:srcRect/>
          <a:stretch>
            <a:fillRect/>
          </a:stretch>
        </p:blipFill>
        <p:spPr bwMode="auto">
          <a:xfrm>
            <a:off x="7705725" y="5505450"/>
            <a:ext cx="685800" cy="514350"/>
          </a:xfrm>
          <a:prstGeom prst="rect">
            <a:avLst/>
          </a:prstGeom>
          <a:noFill/>
          <a:ln w="9525">
            <a:noFill/>
            <a:miter lim="800000"/>
            <a:headEnd/>
            <a:tailEnd/>
          </a:ln>
        </p:spPr>
      </p:pic>
      <p:pic>
        <p:nvPicPr>
          <p:cNvPr id="49169" name="Picture 17" descr="115_1540"/>
          <p:cNvPicPr>
            <a:picLocks noGrp="1" noChangeAspect="1" noChangeArrowheads="1"/>
          </p:cNvPicPr>
          <p:nvPr>
            <p:ph sz="half" idx="1"/>
          </p:nvPr>
        </p:nvPicPr>
        <p:blipFill>
          <a:blip r:embed="rId18" cstate="print"/>
          <a:srcRect/>
          <a:stretch>
            <a:fillRect/>
          </a:stretch>
        </p:blipFill>
        <p:spPr>
          <a:xfrm>
            <a:off x="8467725" y="5505450"/>
            <a:ext cx="685800" cy="514350"/>
          </a:xfrm>
          <a:noFill/>
        </p:spPr>
      </p:pic>
      <p:pic>
        <p:nvPicPr>
          <p:cNvPr id="49170" name="Picture 18" descr="115_1560"/>
          <p:cNvPicPr>
            <a:picLocks noChangeAspect="1" noChangeArrowheads="1"/>
          </p:cNvPicPr>
          <p:nvPr/>
        </p:nvPicPr>
        <p:blipFill>
          <a:blip r:embed="rId19" cstate="print"/>
          <a:srcRect/>
          <a:stretch>
            <a:fillRect/>
          </a:stretch>
        </p:blipFill>
        <p:spPr bwMode="auto">
          <a:xfrm>
            <a:off x="6181725" y="2305050"/>
            <a:ext cx="685800" cy="514350"/>
          </a:xfrm>
          <a:prstGeom prst="rect">
            <a:avLst/>
          </a:prstGeom>
          <a:noFill/>
          <a:ln w="9525">
            <a:noFill/>
            <a:miter lim="800000"/>
            <a:headEnd/>
            <a:tailEnd/>
          </a:ln>
        </p:spPr>
      </p:pic>
      <p:pic>
        <p:nvPicPr>
          <p:cNvPr id="49171" name="Picture 19" descr="115_1557"/>
          <p:cNvPicPr>
            <a:picLocks noChangeAspect="1" noChangeArrowheads="1"/>
          </p:cNvPicPr>
          <p:nvPr/>
        </p:nvPicPr>
        <p:blipFill>
          <a:blip r:embed="rId20" cstate="print"/>
          <a:srcRect/>
          <a:stretch>
            <a:fillRect/>
          </a:stretch>
        </p:blipFill>
        <p:spPr bwMode="auto">
          <a:xfrm>
            <a:off x="6943725" y="2305050"/>
            <a:ext cx="685800" cy="514350"/>
          </a:xfrm>
          <a:prstGeom prst="rect">
            <a:avLst/>
          </a:prstGeom>
          <a:noFill/>
          <a:ln w="9525">
            <a:noFill/>
            <a:miter lim="800000"/>
            <a:headEnd/>
            <a:tailEnd/>
          </a:ln>
        </p:spPr>
      </p:pic>
      <p:pic>
        <p:nvPicPr>
          <p:cNvPr id="49172" name="Picture 20" descr="115_1558"/>
          <p:cNvPicPr>
            <a:picLocks noChangeAspect="1" noChangeArrowheads="1"/>
          </p:cNvPicPr>
          <p:nvPr/>
        </p:nvPicPr>
        <p:blipFill>
          <a:blip r:embed="rId21" cstate="print"/>
          <a:srcRect/>
          <a:stretch>
            <a:fillRect/>
          </a:stretch>
        </p:blipFill>
        <p:spPr bwMode="auto">
          <a:xfrm>
            <a:off x="7705725" y="2305050"/>
            <a:ext cx="685800" cy="514350"/>
          </a:xfrm>
          <a:prstGeom prst="rect">
            <a:avLst/>
          </a:prstGeom>
          <a:noFill/>
          <a:ln w="9525">
            <a:noFill/>
            <a:miter lim="800000"/>
            <a:headEnd/>
            <a:tailEnd/>
          </a:ln>
        </p:spPr>
      </p:pic>
      <p:pic>
        <p:nvPicPr>
          <p:cNvPr id="49173" name="Picture 21" descr="115_1559"/>
          <p:cNvPicPr>
            <a:picLocks noChangeAspect="1" noChangeArrowheads="1"/>
          </p:cNvPicPr>
          <p:nvPr/>
        </p:nvPicPr>
        <p:blipFill>
          <a:blip r:embed="rId22" cstate="print"/>
          <a:srcRect/>
          <a:stretch>
            <a:fillRect/>
          </a:stretch>
        </p:blipFill>
        <p:spPr bwMode="auto">
          <a:xfrm>
            <a:off x="8467725" y="2305050"/>
            <a:ext cx="685800" cy="514350"/>
          </a:xfrm>
          <a:prstGeom prst="rect">
            <a:avLst/>
          </a:prstGeom>
          <a:noFill/>
          <a:ln w="9525">
            <a:noFill/>
            <a:miter lim="800000"/>
            <a:headEnd/>
            <a:tailEnd/>
          </a:ln>
        </p:spPr>
      </p:pic>
      <p:pic>
        <p:nvPicPr>
          <p:cNvPr id="49174" name="Picture 22" descr="115_1552"/>
          <p:cNvPicPr>
            <a:picLocks noChangeAspect="1" noChangeArrowheads="1"/>
          </p:cNvPicPr>
          <p:nvPr/>
        </p:nvPicPr>
        <p:blipFill>
          <a:blip r:embed="rId23" cstate="print"/>
          <a:srcRect/>
          <a:stretch>
            <a:fillRect/>
          </a:stretch>
        </p:blipFill>
        <p:spPr bwMode="auto">
          <a:xfrm>
            <a:off x="6181725" y="3371850"/>
            <a:ext cx="685800" cy="514350"/>
          </a:xfrm>
          <a:prstGeom prst="rect">
            <a:avLst/>
          </a:prstGeom>
          <a:noFill/>
          <a:ln w="9525">
            <a:noFill/>
            <a:miter lim="800000"/>
            <a:headEnd/>
            <a:tailEnd/>
          </a:ln>
        </p:spPr>
      </p:pic>
      <p:pic>
        <p:nvPicPr>
          <p:cNvPr id="49175" name="Picture 23" descr="115_1545"/>
          <p:cNvPicPr>
            <a:picLocks noChangeAspect="1" noChangeArrowheads="1"/>
          </p:cNvPicPr>
          <p:nvPr/>
        </p:nvPicPr>
        <p:blipFill>
          <a:blip r:embed="rId24" cstate="print"/>
          <a:srcRect/>
          <a:stretch>
            <a:fillRect/>
          </a:stretch>
        </p:blipFill>
        <p:spPr bwMode="auto">
          <a:xfrm>
            <a:off x="6181725" y="2838450"/>
            <a:ext cx="685800" cy="514350"/>
          </a:xfrm>
          <a:prstGeom prst="rect">
            <a:avLst/>
          </a:prstGeom>
          <a:noFill/>
          <a:ln w="9525">
            <a:noFill/>
            <a:miter lim="800000"/>
            <a:headEnd/>
            <a:tailEnd/>
          </a:ln>
        </p:spPr>
      </p:pic>
      <p:pic>
        <p:nvPicPr>
          <p:cNvPr id="49176" name="Picture 24" descr="115_1546"/>
          <p:cNvPicPr>
            <a:picLocks noChangeAspect="1" noChangeArrowheads="1"/>
          </p:cNvPicPr>
          <p:nvPr/>
        </p:nvPicPr>
        <p:blipFill>
          <a:blip r:embed="rId25" cstate="print"/>
          <a:srcRect/>
          <a:stretch>
            <a:fillRect/>
          </a:stretch>
        </p:blipFill>
        <p:spPr bwMode="auto">
          <a:xfrm>
            <a:off x="6943725" y="2838450"/>
            <a:ext cx="685800" cy="514350"/>
          </a:xfrm>
          <a:prstGeom prst="rect">
            <a:avLst/>
          </a:prstGeom>
          <a:noFill/>
          <a:ln w="9525">
            <a:noFill/>
            <a:miter lim="800000"/>
            <a:headEnd/>
            <a:tailEnd/>
          </a:ln>
        </p:spPr>
      </p:pic>
      <p:pic>
        <p:nvPicPr>
          <p:cNvPr id="49177" name="Picture 25" descr="115_1547"/>
          <p:cNvPicPr>
            <a:picLocks noChangeAspect="1" noChangeArrowheads="1"/>
          </p:cNvPicPr>
          <p:nvPr/>
        </p:nvPicPr>
        <p:blipFill>
          <a:blip r:embed="rId26" cstate="print"/>
          <a:srcRect/>
          <a:stretch>
            <a:fillRect/>
          </a:stretch>
        </p:blipFill>
        <p:spPr bwMode="auto">
          <a:xfrm>
            <a:off x="7705725" y="2838450"/>
            <a:ext cx="685800" cy="514350"/>
          </a:xfrm>
          <a:prstGeom prst="rect">
            <a:avLst/>
          </a:prstGeom>
          <a:noFill/>
          <a:ln w="9525">
            <a:noFill/>
            <a:miter lim="800000"/>
            <a:headEnd/>
            <a:tailEnd/>
          </a:ln>
        </p:spPr>
      </p:pic>
      <p:pic>
        <p:nvPicPr>
          <p:cNvPr id="49178" name="Picture 26" descr="115_1548"/>
          <p:cNvPicPr>
            <a:picLocks noChangeAspect="1" noChangeArrowheads="1"/>
          </p:cNvPicPr>
          <p:nvPr/>
        </p:nvPicPr>
        <p:blipFill>
          <a:blip r:embed="rId27" cstate="print"/>
          <a:srcRect/>
          <a:stretch>
            <a:fillRect/>
          </a:stretch>
        </p:blipFill>
        <p:spPr bwMode="auto">
          <a:xfrm>
            <a:off x="8467725" y="2838450"/>
            <a:ext cx="685800" cy="514350"/>
          </a:xfrm>
          <a:prstGeom prst="rect">
            <a:avLst/>
          </a:prstGeom>
          <a:noFill/>
          <a:ln w="9525">
            <a:noFill/>
            <a:miter lim="800000"/>
            <a:headEnd/>
            <a:tailEnd/>
          </a:ln>
        </p:spPr>
      </p:pic>
      <p:pic>
        <p:nvPicPr>
          <p:cNvPr id="49179" name="Picture 27" descr="115_1549"/>
          <p:cNvPicPr>
            <a:picLocks noChangeAspect="1" noChangeArrowheads="1"/>
          </p:cNvPicPr>
          <p:nvPr/>
        </p:nvPicPr>
        <p:blipFill>
          <a:blip r:embed="rId28" cstate="print"/>
          <a:srcRect/>
          <a:stretch>
            <a:fillRect/>
          </a:stretch>
        </p:blipFill>
        <p:spPr bwMode="auto">
          <a:xfrm>
            <a:off x="6943725" y="3371850"/>
            <a:ext cx="685800" cy="514350"/>
          </a:xfrm>
          <a:prstGeom prst="rect">
            <a:avLst/>
          </a:prstGeom>
          <a:noFill/>
          <a:ln w="9525">
            <a:noFill/>
            <a:miter lim="800000"/>
            <a:headEnd/>
            <a:tailEnd/>
          </a:ln>
        </p:spPr>
      </p:pic>
      <p:pic>
        <p:nvPicPr>
          <p:cNvPr id="49180" name="Picture 28" descr="115_1550"/>
          <p:cNvPicPr>
            <a:picLocks noChangeAspect="1" noChangeArrowheads="1"/>
          </p:cNvPicPr>
          <p:nvPr/>
        </p:nvPicPr>
        <p:blipFill>
          <a:blip r:embed="rId29" cstate="print"/>
          <a:srcRect/>
          <a:stretch>
            <a:fillRect/>
          </a:stretch>
        </p:blipFill>
        <p:spPr bwMode="auto">
          <a:xfrm>
            <a:off x="7705725" y="3371850"/>
            <a:ext cx="685800" cy="514350"/>
          </a:xfrm>
          <a:prstGeom prst="rect">
            <a:avLst/>
          </a:prstGeom>
          <a:noFill/>
          <a:ln w="9525">
            <a:noFill/>
            <a:miter lim="800000"/>
            <a:headEnd/>
            <a:tailEnd/>
          </a:ln>
        </p:spPr>
      </p:pic>
      <p:pic>
        <p:nvPicPr>
          <p:cNvPr id="49181" name="Picture 29" descr="115_1551"/>
          <p:cNvPicPr>
            <a:picLocks noChangeAspect="1" noChangeArrowheads="1"/>
          </p:cNvPicPr>
          <p:nvPr/>
        </p:nvPicPr>
        <p:blipFill>
          <a:blip r:embed="rId30" cstate="print"/>
          <a:srcRect/>
          <a:stretch>
            <a:fillRect/>
          </a:stretch>
        </p:blipFill>
        <p:spPr bwMode="auto">
          <a:xfrm>
            <a:off x="8467725" y="3371850"/>
            <a:ext cx="685800" cy="514350"/>
          </a:xfrm>
          <a:prstGeom prst="rect">
            <a:avLst/>
          </a:prstGeom>
          <a:noFill/>
          <a:ln w="9525">
            <a:noFill/>
            <a:miter lim="800000"/>
            <a:headEnd/>
            <a:tailEnd/>
          </a:ln>
        </p:spPr>
      </p:pic>
      <p:pic>
        <p:nvPicPr>
          <p:cNvPr id="49182" name="Picture 30" descr="115_1551"/>
          <p:cNvPicPr>
            <a:picLocks noGrp="1" noChangeAspect="1" noChangeArrowheads="1"/>
          </p:cNvPicPr>
          <p:nvPr>
            <p:ph sz="half" idx="2"/>
          </p:nvPr>
        </p:nvPicPr>
        <p:blipFill>
          <a:blip r:embed="rId31" cstate="print"/>
          <a:srcRect/>
          <a:stretch>
            <a:fillRect/>
          </a:stretch>
        </p:blipFill>
        <p:spPr>
          <a:xfrm>
            <a:off x="6356350" y="139700"/>
            <a:ext cx="2590800" cy="1943100"/>
          </a:xfrm>
          <a:noFill/>
        </p:spPr>
      </p:pic>
      <p:pic>
        <p:nvPicPr>
          <p:cNvPr id="49183" name="Picture 31" descr="115_1552"/>
          <p:cNvPicPr>
            <a:picLocks noChangeAspect="1" noChangeArrowheads="1"/>
          </p:cNvPicPr>
          <p:nvPr/>
        </p:nvPicPr>
        <p:blipFill>
          <a:blip r:embed="rId23" cstate="print"/>
          <a:srcRect/>
          <a:stretch>
            <a:fillRect/>
          </a:stretch>
        </p:blipFill>
        <p:spPr bwMode="auto">
          <a:xfrm>
            <a:off x="6943725" y="6343650"/>
            <a:ext cx="685800" cy="514350"/>
          </a:xfrm>
          <a:prstGeom prst="rect">
            <a:avLst/>
          </a:prstGeom>
          <a:noFill/>
          <a:ln w="9525">
            <a:noFill/>
            <a:miter lim="800000"/>
            <a:headEnd/>
            <a:tailEnd/>
          </a:ln>
        </p:spPr>
      </p:pic>
      <p:pic>
        <p:nvPicPr>
          <p:cNvPr id="49184" name="Picture 32" descr="115_1549"/>
          <p:cNvPicPr>
            <a:picLocks noChangeAspect="1" noChangeArrowheads="1"/>
          </p:cNvPicPr>
          <p:nvPr/>
        </p:nvPicPr>
        <p:blipFill>
          <a:blip r:embed="rId28" cstate="print"/>
          <a:srcRect/>
          <a:stretch>
            <a:fillRect/>
          </a:stretch>
        </p:blipFill>
        <p:spPr bwMode="auto">
          <a:xfrm>
            <a:off x="7705725" y="6343650"/>
            <a:ext cx="685800" cy="514350"/>
          </a:xfrm>
          <a:prstGeom prst="rect">
            <a:avLst/>
          </a:prstGeom>
          <a:noFill/>
          <a:ln w="9525">
            <a:noFill/>
            <a:miter lim="800000"/>
            <a:headEnd/>
            <a:tailEnd/>
          </a:ln>
        </p:spPr>
      </p:pic>
      <p:pic>
        <p:nvPicPr>
          <p:cNvPr id="49185" name="Picture 33" descr="115_1550"/>
          <p:cNvPicPr>
            <a:picLocks noChangeAspect="1" noChangeArrowheads="1"/>
          </p:cNvPicPr>
          <p:nvPr/>
        </p:nvPicPr>
        <p:blipFill>
          <a:blip r:embed="rId29" cstate="print"/>
          <a:srcRect/>
          <a:stretch>
            <a:fillRect/>
          </a:stretch>
        </p:blipFill>
        <p:spPr bwMode="auto">
          <a:xfrm>
            <a:off x="8467725" y="6343650"/>
            <a:ext cx="685800" cy="514350"/>
          </a:xfrm>
          <a:prstGeom prst="rect">
            <a:avLst/>
          </a:prstGeom>
          <a:noFill/>
          <a:ln w="9525">
            <a:noFill/>
            <a:miter lim="800000"/>
            <a:headEnd/>
            <a:tailEnd/>
          </a:ln>
        </p:spPr>
      </p:pic>
      <p:pic>
        <p:nvPicPr>
          <p:cNvPr id="49186" name="Picture 34" descr="115_1551"/>
          <p:cNvPicPr>
            <a:picLocks noChangeAspect="1" noChangeArrowheads="1"/>
          </p:cNvPicPr>
          <p:nvPr/>
        </p:nvPicPr>
        <p:blipFill>
          <a:blip r:embed="rId30" cstate="print"/>
          <a:srcRect/>
          <a:stretch>
            <a:fillRect/>
          </a:stretch>
        </p:blipFill>
        <p:spPr bwMode="auto">
          <a:xfrm>
            <a:off x="6181725" y="6343650"/>
            <a:ext cx="685800" cy="514350"/>
          </a:xfrm>
          <a:prstGeom prst="rect">
            <a:avLst/>
          </a:prstGeom>
          <a:noFill/>
          <a:ln w="9525">
            <a:noFill/>
            <a:miter lim="800000"/>
            <a:headEnd/>
            <a:tailEnd/>
          </a:ln>
        </p:spPr>
      </p:pic>
      <p:sp>
        <p:nvSpPr>
          <p:cNvPr id="49187" name="AutoShape 35"/>
          <p:cNvSpPr>
            <a:spLocks noChangeArrowheads="1"/>
          </p:cNvSpPr>
          <p:nvPr/>
        </p:nvSpPr>
        <p:spPr bwMode="auto">
          <a:xfrm>
            <a:off x="7477125" y="20002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sp>
        <p:nvSpPr>
          <p:cNvPr id="49188" name="AutoShape 36"/>
          <p:cNvSpPr>
            <a:spLocks noChangeArrowheads="1"/>
          </p:cNvSpPr>
          <p:nvPr/>
        </p:nvSpPr>
        <p:spPr bwMode="auto">
          <a:xfrm>
            <a:off x="7477125" y="60388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pic>
        <p:nvPicPr>
          <p:cNvPr id="49189" name="Picture 37" descr="search_colosseum_cropped_brighter"/>
          <p:cNvPicPr>
            <a:picLocks noChangeAspect="1" noChangeArrowheads="1"/>
          </p:cNvPicPr>
          <p:nvPr/>
        </p:nvPicPr>
        <p:blipFill>
          <a:blip r:embed="rId32" cstate="print"/>
          <a:srcRect/>
          <a:stretch>
            <a:fillRect/>
          </a:stretch>
        </p:blipFill>
        <p:spPr bwMode="auto">
          <a:xfrm>
            <a:off x="619125" y="4025900"/>
            <a:ext cx="5257800" cy="2414588"/>
          </a:xfrm>
          <a:prstGeom prst="rect">
            <a:avLst/>
          </a:prstGeom>
          <a:noFill/>
          <a:ln w="9525">
            <a:noFill/>
            <a:miter lim="800000"/>
            <a:headEnd/>
            <a:tailEnd/>
          </a:ln>
        </p:spPr>
      </p:pic>
      <p:pic>
        <p:nvPicPr>
          <p:cNvPr id="49190" name="Picture 38" descr="sweep_spammedbase"/>
          <p:cNvPicPr>
            <a:picLocks noChangeAspect="1" noChangeArrowheads="1"/>
          </p:cNvPicPr>
          <p:nvPr/>
        </p:nvPicPr>
        <p:blipFill>
          <a:blip r:embed="rId33" cstate="print"/>
          <a:srcRect/>
          <a:stretch>
            <a:fillRect/>
          </a:stretch>
        </p:blipFill>
        <p:spPr bwMode="auto">
          <a:xfrm>
            <a:off x="161925" y="1206500"/>
            <a:ext cx="3606800" cy="2730500"/>
          </a:xfrm>
          <a:prstGeom prst="rect">
            <a:avLst/>
          </a:prstGeom>
          <a:noFill/>
          <a:ln w="9525">
            <a:noFill/>
            <a:miter lim="800000"/>
            <a:headEnd/>
            <a:tailEnd/>
          </a:ln>
        </p:spPr>
      </p:pic>
      <p:sp>
        <p:nvSpPr>
          <p:cNvPr id="49191" name="Rectangle 39"/>
          <p:cNvSpPr>
            <a:spLocks noGrp="1" noChangeArrowheads="1"/>
          </p:cNvSpPr>
          <p:nvPr>
            <p:ph type="title"/>
          </p:nvPr>
        </p:nvSpPr>
        <p:spPr>
          <a:xfrm>
            <a:off x="847725" y="139700"/>
            <a:ext cx="7772400" cy="1143000"/>
          </a:xfrm>
          <a:noFill/>
        </p:spPr>
        <p:txBody>
          <a:bodyPr/>
          <a:lstStyle/>
          <a:p>
            <a:pPr eaLnBrk="1" hangingPunct="1"/>
            <a:r>
              <a:rPr lang="en-US" smtClean="0"/>
              <a:t>Performance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23886" y="165100"/>
            <a:ext cx="7772400" cy="1143000"/>
          </a:xfrm>
        </p:spPr>
        <p:txBody>
          <a:bodyPr/>
          <a:lstStyle/>
          <a:p>
            <a:pPr algn="l" eaLnBrk="1" hangingPunct="1"/>
            <a:r>
              <a:rPr lang="en-US" smtClean="0"/>
              <a:t>More words is better</a:t>
            </a:r>
          </a:p>
        </p:txBody>
      </p:sp>
      <p:pic>
        <p:nvPicPr>
          <p:cNvPr id="50179" name="Picture 3" descr="sweep_allvoc"/>
          <p:cNvPicPr>
            <a:picLocks noChangeAspect="1" noChangeArrowheads="1"/>
          </p:cNvPicPr>
          <p:nvPr/>
        </p:nvPicPr>
        <p:blipFill>
          <a:blip r:embed="rId3" cstate="print"/>
          <a:srcRect/>
          <a:stretch>
            <a:fillRect/>
          </a:stretch>
        </p:blipFill>
        <p:spPr bwMode="auto">
          <a:xfrm>
            <a:off x="1690686" y="1765300"/>
            <a:ext cx="10287000" cy="4711700"/>
          </a:xfrm>
          <a:prstGeom prst="rect">
            <a:avLst/>
          </a:prstGeom>
          <a:noFill/>
          <a:ln w="9525">
            <a:noFill/>
            <a:miter lim="800000"/>
            <a:headEnd/>
            <a:tailEnd/>
          </a:ln>
        </p:spPr>
      </p:pic>
      <p:sp>
        <p:nvSpPr>
          <p:cNvPr id="50180" name="Rectangle 6"/>
          <p:cNvSpPr>
            <a:spLocks noChangeArrowheads="1"/>
          </p:cNvSpPr>
          <p:nvPr/>
        </p:nvSpPr>
        <p:spPr bwMode="auto">
          <a:xfrm>
            <a:off x="6858000" y="1335088"/>
            <a:ext cx="6172200" cy="5410200"/>
          </a:xfrm>
          <a:prstGeom prst="rect">
            <a:avLst/>
          </a:prstGeom>
          <a:solidFill>
            <a:schemeClr val="bg1"/>
          </a:solidFill>
          <a:ln w="9525">
            <a:noFill/>
            <a:miter lim="800000"/>
            <a:headEnd/>
            <a:tailEnd/>
          </a:ln>
        </p:spPr>
        <p:txBody>
          <a:bodyPr wrap="none" anchor="ctr"/>
          <a:lstStyle/>
          <a:p>
            <a:pPr algn="ctr"/>
            <a:endParaRPr lang="en-US"/>
          </a:p>
        </p:txBody>
      </p:sp>
      <p:grpSp>
        <p:nvGrpSpPr>
          <p:cNvPr id="2" name="Group 12"/>
          <p:cNvGrpSpPr>
            <a:grpSpLocks/>
          </p:cNvGrpSpPr>
          <p:nvPr/>
        </p:nvGrpSpPr>
        <p:grpSpPr bwMode="auto">
          <a:xfrm flipH="1">
            <a:off x="6110287" y="469901"/>
            <a:ext cx="2347913" cy="714375"/>
            <a:chOff x="384" y="480"/>
            <a:chExt cx="1479" cy="450"/>
          </a:xfrm>
        </p:grpSpPr>
        <p:sp>
          <p:nvSpPr>
            <p:cNvPr id="50186" name="Text Box 8"/>
            <p:cNvSpPr txBox="1">
              <a:spLocks noChangeArrowheads="1"/>
            </p:cNvSpPr>
            <p:nvPr/>
          </p:nvSpPr>
          <p:spPr bwMode="auto">
            <a:xfrm>
              <a:off x="384" y="480"/>
              <a:ext cx="1066" cy="407"/>
            </a:xfrm>
            <a:prstGeom prst="rect">
              <a:avLst/>
            </a:prstGeom>
            <a:noFill/>
            <a:ln w="9525">
              <a:noFill/>
              <a:miter lim="800000"/>
              <a:headEnd/>
              <a:tailEnd/>
            </a:ln>
          </p:spPr>
          <p:txBody>
            <a:bodyPr>
              <a:spAutoFit/>
            </a:bodyPr>
            <a:lstStyle/>
            <a:p>
              <a:pPr algn="ctr"/>
              <a:r>
                <a:rPr lang="en-US"/>
                <a:t>Improves</a:t>
              </a:r>
            </a:p>
            <a:p>
              <a:pPr algn="ctr"/>
              <a:r>
                <a:rPr lang="en-US"/>
                <a:t>Retrieval</a:t>
              </a:r>
            </a:p>
          </p:txBody>
        </p:sp>
        <p:sp>
          <p:nvSpPr>
            <p:cNvPr id="50187" name="AutoShape 10"/>
            <p:cNvSpPr>
              <a:spLocks noChangeArrowheads="1"/>
            </p:cNvSpPr>
            <p:nvPr/>
          </p:nvSpPr>
          <p:spPr bwMode="auto">
            <a:xfrm>
              <a:off x="1392"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13"/>
          <p:cNvGrpSpPr>
            <a:grpSpLocks/>
          </p:cNvGrpSpPr>
          <p:nvPr/>
        </p:nvGrpSpPr>
        <p:grpSpPr bwMode="auto">
          <a:xfrm>
            <a:off x="6110287" y="1384301"/>
            <a:ext cx="2378075" cy="714375"/>
            <a:chOff x="3888" y="480"/>
            <a:chExt cx="1498" cy="450"/>
          </a:xfrm>
        </p:grpSpPr>
        <p:sp>
          <p:nvSpPr>
            <p:cNvPr id="50184" name="Text Box 9"/>
            <p:cNvSpPr txBox="1">
              <a:spLocks noChangeArrowheads="1"/>
            </p:cNvSpPr>
            <p:nvPr/>
          </p:nvSpPr>
          <p:spPr bwMode="auto">
            <a:xfrm>
              <a:off x="4320" y="480"/>
              <a:ext cx="1066" cy="407"/>
            </a:xfrm>
            <a:prstGeom prst="rect">
              <a:avLst/>
            </a:prstGeom>
            <a:noFill/>
            <a:ln w="9525">
              <a:noFill/>
              <a:miter lim="800000"/>
              <a:headEnd/>
              <a:tailEnd/>
            </a:ln>
          </p:spPr>
          <p:txBody>
            <a:bodyPr>
              <a:spAutoFit/>
            </a:bodyPr>
            <a:lstStyle/>
            <a:p>
              <a:pPr algn="ctr"/>
              <a:r>
                <a:rPr lang="en-US"/>
                <a:t>Improves</a:t>
              </a:r>
            </a:p>
            <a:p>
              <a:pPr algn="ctr"/>
              <a:r>
                <a:rPr lang="en-US"/>
                <a:t>Speed</a:t>
              </a:r>
            </a:p>
          </p:txBody>
        </p:sp>
        <p:sp>
          <p:nvSpPr>
            <p:cNvPr id="50185" name="AutoShape 11"/>
            <p:cNvSpPr>
              <a:spLocks noChangeArrowheads="1"/>
            </p:cNvSpPr>
            <p:nvPr/>
          </p:nvSpPr>
          <p:spPr bwMode="auto">
            <a:xfrm flipH="1">
              <a:off x="3888"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sp>
        <p:nvSpPr>
          <p:cNvPr id="50183" name="TextBox 10"/>
          <p:cNvSpPr txBox="1">
            <a:spLocks noChangeArrowheads="1"/>
          </p:cNvSpPr>
          <p:nvPr/>
        </p:nvSpPr>
        <p:spPr bwMode="auto">
          <a:xfrm>
            <a:off x="4510086" y="3670300"/>
            <a:ext cx="1557338" cy="369888"/>
          </a:xfrm>
          <a:prstGeom prst="rect">
            <a:avLst/>
          </a:prstGeom>
          <a:noFill/>
          <a:ln w="9525">
            <a:noFill/>
            <a:miter lim="800000"/>
            <a:headEnd/>
            <a:tailEnd/>
          </a:ln>
        </p:spPr>
        <p:txBody>
          <a:bodyPr wrap="none">
            <a:spAutoFit/>
          </a:bodyPr>
          <a:lstStyle/>
          <a:p>
            <a:r>
              <a:rPr lang="en-US"/>
              <a:t>Branch factor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sweep_allvoc"/>
          <p:cNvPicPr>
            <a:picLocks noChangeAspect="1" noChangeArrowheads="1"/>
          </p:cNvPicPr>
          <p:nvPr/>
        </p:nvPicPr>
        <p:blipFill>
          <a:blip r:embed="rId3" cstate="print"/>
          <a:srcRect/>
          <a:stretch>
            <a:fillRect/>
          </a:stretch>
        </p:blipFill>
        <p:spPr bwMode="auto">
          <a:xfrm>
            <a:off x="-1676400" y="1676401"/>
            <a:ext cx="9906000" cy="4538663"/>
          </a:xfrm>
          <a:prstGeom prst="rect">
            <a:avLst/>
          </a:prstGeom>
          <a:noFill/>
          <a:ln w="9525">
            <a:noFill/>
            <a:miter lim="800000"/>
            <a:headEnd/>
            <a:tailEnd/>
          </a:ln>
        </p:spPr>
      </p:pic>
      <p:sp>
        <p:nvSpPr>
          <p:cNvPr id="51203" name="Rectangle 4"/>
          <p:cNvSpPr>
            <a:spLocks noChangeArrowheads="1"/>
          </p:cNvSpPr>
          <p:nvPr/>
        </p:nvSpPr>
        <p:spPr bwMode="auto">
          <a:xfrm>
            <a:off x="-3200400" y="838200"/>
            <a:ext cx="6172200" cy="5410200"/>
          </a:xfrm>
          <a:prstGeom prst="rect">
            <a:avLst/>
          </a:prstGeom>
          <a:solidFill>
            <a:schemeClr val="bg1"/>
          </a:solidFill>
          <a:ln w="9525">
            <a:noFill/>
            <a:miter lim="800000"/>
            <a:headEnd/>
            <a:tailEnd/>
          </a:ln>
        </p:spPr>
        <p:txBody>
          <a:bodyPr wrap="none" anchor="ctr"/>
          <a:lstStyle/>
          <a:p>
            <a:endParaRPr lang="en-US"/>
          </a:p>
        </p:txBody>
      </p:sp>
      <p:sp>
        <p:nvSpPr>
          <p:cNvPr id="51204" name="TextBox 3"/>
          <p:cNvSpPr txBox="1">
            <a:spLocks noChangeArrowheads="1"/>
          </p:cNvSpPr>
          <p:nvPr/>
        </p:nvSpPr>
        <p:spPr bwMode="auto">
          <a:xfrm>
            <a:off x="3048000" y="228600"/>
            <a:ext cx="5181600" cy="954088"/>
          </a:xfrm>
          <a:prstGeom prst="rect">
            <a:avLst/>
          </a:prstGeom>
          <a:noFill/>
          <a:ln w="9525">
            <a:noFill/>
            <a:miter lim="800000"/>
            <a:headEnd/>
            <a:tailEnd/>
          </a:ln>
        </p:spPr>
        <p:txBody>
          <a:bodyPr>
            <a:spAutoFit/>
          </a:bodyPr>
          <a:lstStyle/>
          <a:p>
            <a:pPr algn="ctr"/>
            <a:r>
              <a:rPr lang="en-US" sz="2800">
                <a:latin typeface="Calibri" pitchFamily="34" charset="0"/>
              </a:rPr>
              <a:t>Higher branch factor works better (but slower)</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Can we be more accurate?</a:t>
            </a:r>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grpSp>
        <p:nvGrpSpPr>
          <p:cNvPr id="27" name="Group 26"/>
          <p:cNvGrpSpPr/>
          <p:nvPr/>
        </p:nvGrpSpPr>
        <p:grpSpPr>
          <a:xfrm>
            <a:off x="1981200" y="3657599"/>
            <a:ext cx="1126202" cy="1590020"/>
            <a:chOff x="1144292" y="2780502"/>
            <a:chExt cx="1126202" cy="1590020"/>
          </a:xfrm>
        </p:grpSpPr>
        <p:sp>
          <p:nvSpPr>
            <p:cNvPr id="9" name="TextBox 8"/>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p>
          </p:txBody>
        </p:sp>
        <p:sp>
          <p:nvSpPr>
            <p:cNvPr id="10" name="TextBox 9"/>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p>
          </p:txBody>
        </p:sp>
        <p:sp>
          <p:nvSpPr>
            <p:cNvPr id="11" name="TextBox 10"/>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p>
          </p:txBody>
        </p:sp>
        <p:sp>
          <p:nvSpPr>
            <p:cNvPr id="12" name="TextBox 11"/>
            <p:cNvSpPr txBox="1"/>
            <p:nvPr/>
          </p:nvSpPr>
          <p:spPr>
            <a:xfrm>
              <a:off x="1753892" y="38473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13" name="TextBox 12"/>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14" name="Freeform 13"/>
          <p:cNvSpPr/>
          <p:nvPr/>
        </p:nvSpPr>
        <p:spPr>
          <a:xfrm>
            <a:off x="1598908" y="339169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5334000" y="5105399"/>
            <a:ext cx="385042" cy="523220"/>
          </a:xfrm>
          <a:prstGeom prst="rect">
            <a:avLst/>
          </a:prstGeom>
          <a:noFill/>
        </p:spPr>
        <p:txBody>
          <a:bodyPr wrap="none" rtlCol="0">
            <a:spAutoFit/>
          </a:bodyPr>
          <a:lstStyle/>
          <a:p>
            <a:r>
              <a:rPr lang="en-US" sz="2800" b="1" dirty="0">
                <a:solidFill>
                  <a:srgbClr val="FF0000"/>
                </a:solidFill>
              </a:rPr>
              <a:t>a</a:t>
            </a:r>
          </a:p>
        </p:txBody>
      </p:sp>
      <p:sp>
        <p:nvSpPr>
          <p:cNvPr id="16" name="TextBox 15"/>
          <p:cNvSpPr txBox="1"/>
          <p:nvPr/>
        </p:nvSpPr>
        <p:spPr>
          <a:xfrm>
            <a:off x="6172200" y="5486399"/>
            <a:ext cx="304892" cy="523220"/>
          </a:xfrm>
          <a:prstGeom prst="rect">
            <a:avLst/>
          </a:prstGeom>
          <a:noFill/>
        </p:spPr>
        <p:txBody>
          <a:bodyPr wrap="none" rtlCol="0">
            <a:spAutoFit/>
          </a:bodyPr>
          <a:lstStyle/>
          <a:p>
            <a:r>
              <a:rPr lang="en-US" sz="2800" b="1" dirty="0">
                <a:solidFill>
                  <a:schemeClr val="tx2"/>
                </a:solidFill>
              </a:rPr>
              <a:t>f</a:t>
            </a:r>
          </a:p>
        </p:txBody>
      </p:sp>
      <p:sp>
        <p:nvSpPr>
          <p:cNvPr id="18" name="TextBox 17"/>
          <p:cNvSpPr txBox="1"/>
          <p:nvPr/>
        </p:nvSpPr>
        <p:spPr>
          <a:xfrm>
            <a:off x="6097292" y="5904701"/>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19" name="TextBox 18"/>
          <p:cNvSpPr txBox="1"/>
          <p:nvPr/>
        </p:nvSpPr>
        <p:spPr>
          <a:xfrm>
            <a:off x="5638800" y="5867399"/>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20" name="Freeform 19"/>
          <p:cNvSpPr/>
          <p:nvPr/>
        </p:nvSpPr>
        <p:spPr>
          <a:xfrm>
            <a:off x="5105400" y="4572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105400" y="2286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rot="655518">
            <a:off x="5444562" y="2681233"/>
            <a:ext cx="994642" cy="1408950"/>
            <a:chOff x="1144292" y="2727022"/>
            <a:chExt cx="994642" cy="1696980"/>
          </a:xfrm>
        </p:grpSpPr>
        <p:sp>
          <p:nvSpPr>
            <p:cNvPr id="29" name="TextBox 28"/>
            <p:cNvSpPr txBox="1"/>
            <p:nvPr/>
          </p:nvSpPr>
          <p:spPr>
            <a:xfrm>
              <a:off x="1449092" y="3260421"/>
              <a:ext cx="385042" cy="630181"/>
            </a:xfrm>
            <a:prstGeom prst="rect">
              <a:avLst/>
            </a:prstGeom>
            <a:noFill/>
          </p:spPr>
          <p:txBody>
            <a:bodyPr wrap="none" rtlCol="0">
              <a:spAutoFit/>
            </a:bodyPr>
            <a:lstStyle/>
            <a:p>
              <a:r>
                <a:rPr lang="en-US" sz="2800" b="1" dirty="0">
                  <a:solidFill>
                    <a:srgbClr val="FF0000"/>
                  </a:solidFill>
                </a:rPr>
                <a:t>a</a:t>
              </a:r>
            </a:p>
          </p:txBody>
        </p:sp>
        <p:sp>
          <p:nvSpPr>
            <p:cNvPr id="30" name="TextBox 29"/>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p>
          </p:txBody>
        </p:sp>
        <p:sp>
          <p:nvSpPr>
            <p:cNvPr id="32" name="TextBox 31"/>
            <p:cNvSpPr txBox="1"/>
            <p:nvPr/>
          </p:nvSpPr>
          <p:spPr>
            <a:xfrm>
              <a:off x="1753892" y="3793821"/>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sp>
          <p:nvSpPr>
            <p:cNvPr id="33" name="TextBox 32"/>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34" name="TextBox 33"/>
          <p:cNvSpPr txBox="1"/>
          <p:nvPr/>
        </p:nvSpPr>
        <p:spPr>
          <a:xfrm>
            <a:off x="6248400" y="4800599"/>
            <a:ext cx="404278" cy="523220"/>
          </a:xfrm>
          <a:prstGeom prst="rect">
            <a:avLst/>
          </a:prstGeom>
          <a:noFill/>
        </p:spPr>
        <p:txBody>
          <a:bodyPr wrap="none" rtlCol="0">
            <a:spAutoFit/>
          </a:bodyPr>
          <a:lstStyle/>
          <a:p>
            <a:r>
              <a:rPr lang="en-US" sz="2800" b="1" dirty="0">
                <a:solidFill>
                  <a:schemeClr val="accent2">
                    <a:lumMod val="75000"/>
                  </a:schemeClr>
                </a:solidFill>
              </a:rPr>
              <a:t>h</a:t>
            </a:r>
          </a:p>
        </p:txBody>
      </p:sp>
      <p:sp>
        <p:nvSpPr>
          <p:cNvPr id="37" name="TextBox 36"/>
          <p:cNvSpPr txBox="1"/>
          <p:nvPr/>
        </p:nvSpPr>
        <p:spPr>
          <a:xfrm>
            <a:off x="6248400" y="2590799"/>
            <a:ext cx="404278" cy="523220"/>
          </a:xfrm>
          <a:prstGeom prst="rect">
            <a:avLst/>
          </a:prstGeom>
          <a:noFill/>
        </p:spPr>
        <p:txBody>
          <a:bodyPr wrap="none" rtlCol="0">
            <a:spAutoFit/>
          </a:bodyPr>
          <a:lstStyle/>
          <a:p>
            <a:r>
              <a:rPr lang="en-US" sz="2800" b="1" dirty="0">
                <a:solidFill>
                  <a:schemeClr val="accent2">
                    <a:lumMod val="75000"/>
                  </a:schemeClr>
                </a:solidFill>
              </a:rPr>
              <a:t>h</a:t>
            </a:r>
          </a:p>
        </p:txBody>
      </p:sp>
      <p:sp>
        <p:nvSpPr>
          <p:cNvPr id="39" name="Right Arrow 38"/>
          <p:cNvSpPr/>
          <p:nvPr/>
        </p:nvSpPr>
        <p:spPr>
          <a:xfrm rot="19292038">
            <a:off x="3733800" y="3733799"/>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034799">
            <a:off x="3805577" y="4975727"/>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971800" y="2438400"/>
            <a:ext cx="2133600" cy="1200329"/>
          </a:xfrm>
          <a:prstGeom prst="rect">
            <a:avLst/>
          </a:prstGeom>
          <a:noFill/>
        </p:spPr>
        <p:txBody>
          <a:bodyPr wrap="square" rtlCol="0">
            <a:spAutoFit/>
          </a:bodyPr>
          <a:lstStyle/>
          <a:p>
            <a:pPr algn="ctr"/>
            <a:r>
              <a:rPr lang="en-US" sz="2400" dirty="0"/>
              <a:t>Which matches better?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a:t>
            </a:r>
            <a:r>
              <a:rPr lang="en-US" dirty="0"/>
              <a:t>be</a:t>
            </a:r>
            <a:r>
              <a:rPr lang="en-US" sz="3600" dirty="0"/>
              <a:t> more accurate?</a:t>
            </a:r>
          </a:p>
        </p:txBody>
      </p:sp>
      <p:sp>
        <p:nvSpPr>
          <p:cNvPr id="3" name="Content Placeholder 2"/>
          <p:cNvSpPr>
            <a:spLocks noGrp="1"/>
          </p:cNvSpPr>
          <p:nvPr>
            <p:ph idx="1"/>
          </p:nvPr>
        </p:nvSpPr>
        <p:spPr/>
        <p:txBody>
          <a:bodyPr/>
          <a:lstStyle/>
          <a:p>
            <a:pPr>
              <a:buNone/>
            </a:pPr>
            <a:r>
              <a:rPr lang="en-US" dirty="0" smtClean="0"/>
              <a:t>	So far, we treat each image as containing a “bag of words”, with no spatial information</a:t>
            </a:r>
            <a:endParaRPr lang="en-US"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1905000" y="2754609"/>
            <a:ext cx="2438400" cy="2965094"/>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37163" b="73963"/>
          <a:stretch>
            <a:fillRect/>
          </a:stretch>
        </p:blipFill>
        <p:spPr bwMode="auto">
          <a:xfrm>
            <a:off x="4876800" y="2671704"/>
            <a:ext cx="2565400" cy="2886075"/>
          </a:xfrm>
          <a:prstGeom prst="rect">
            <a:avLst/>
          </a:prstGeom>
          <a:noFill/>
          <a:ln w="12700" cap="sq">
            <a:noFill/>
            <a:miter lim="800000"/>
            <a:headEnd type="none" w="sm" len="sm"/>
            <a:tailEnd type="none" w="sm" len="sm"/>
          </a:ln>
        </p:spPr>
      </p:pic>
      <p:sp>
        <p:nvSpPr>
          <p:cNvPr id="15" name="TextBox 14"/>
          <p:cNvSpPr txBox="1"/>
          <p:nvPr/>
        </p:nvSpPr>
        <p:spPr>
          <a:xfrm>
            <a:off x="2133600" y="5726410"/>
            <a:ext cx="5474576" cy="461665"/>
          </a:xfrm>
          <a:prstGeom prst="rect">
            <a:avLst/>
          </a:prstGeom>
          <a:noFill/>
        </p:spPr>
        <p:txBody>
          <a:bodyPr wrap="none" rtlCol="0">
            <a:spAutoFit/>
          </a:bodyPr>
          <a:lstStyle/>
          <a:p>
            <a:r>
              <a:rPr lang="en-US" sz="2400" dirty="0"/>
              <a:t>Real objects have consistent geometry</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609600" y="990600"/>
            <a:ext cx="8534400" cy="5135563"/>
          </a:xfrm>
        </p:spPr>
        <p:txBody>
          <a:bodyPr/>
          <a:lstStyle/>
          <a:p>
            <a:r>
              <a:rPr lang="en-US" dirty="0" smtClean="0"/>
              <a:t>Goal: Given a set of possible </a:t>
            </a:r>
            <a:r>
              <a:rPr lang="en-US" dirty="0" err="1" smtClean="0"/>
              <a:t>keypoint</a:t>
            </a:r>
            <a:r>
              <a:rPr lang="en-US" dirty="0" smtClean="0"/>
              <a:t> matches, figure out which ones are geometrically consistent</a:t>
            </a:r>
          </a:p>
        </p:txBody>
      </p:sp>
      <p:sp>
        <p:nvSpPr>
          <p:cNvPr id="4" name="TextBox 3"/>
          <p:cNvSpPr txBox="1"/>
          <p:nvPr/>
        </p:nvSpPr>
        <p:spPr>
          <a:xfrm>
            <a:off x="2895600" y="3296771"/>
            <a:ext cx="3738524" cy="523220"/>
          </a:xfrm>
          <a:prstGeom prst="rect">
            <a:avLst/>
          </a:prstGeom>
          <a:noFill/>
        </p:spPr>
        <p:txBody>
          <a:bodyPr wrap="none" rtlCol="0">
            <a:spAutoFit/>
          </a:bodyPr>
          <a:lstStyle/>
          <a:p>
            <a:r>
              <a:rPr lang="en-US" sz="2800" b="1" dirty="0">
                <a:solidFill>
                  <a:schemeClr val="accent2">
                    <a:lumMod val="75000"/>
                  </a:schemeClr>
                </a:solidFill>
              </a:rPr>
              <a:t>How can we do this?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781049" y="814685"/>
            <a:ext cx="8229600" cy="5135563"/>
          </a:xfrm>
        </p:spPr>
        <p:txBody>
          <a:bodyPr/>
          <a:lstStyle/>
          <a:p>
            <a:pPr>
              <a:buNone/>
            </a:pPr>
            <a:r>
              <a:rPr lang="en-US" dirty="0" smtClean="0"/>
              <a:t>RANSAC for affine transform</a:t>
            </a:r>
          </a:p>
        </p:txBody>
      </p:sp>
      <p:grpSp>
        <p:nvGrpSpPr>
          <p:cNvPr id="4" name="Group 4"/>
          <p:cNvGrpSpPr/>
          <p:nvPr/>
        </p:nvGrpSpPr>
        <p:grpSpPr>
          <a:xfrm>
            <a:off x="4592341" y="1683844"/>
            <a:ext cx="1126202" cy="1590020"/>
            <a:chOff x="1144292" y="2780502"/>
            <a:chExt cx="1126202" cy="1590020"/>
          </a:xfrm>
        </p:grpSpPr>
        <p:sp>
          <p:nvSpPr>
            <p:cNvPr id="6" name="TextBox 5"/>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p>
          </p:txBody>
        </p:sp>
        <p:sp>
          <p:nvSpPr>
            <p:cNvPr id="7" name="TextBox 6"/>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p>
          </p:txBody>
        </p:sp>
        <p:sp>
          <p:nvSpPr>
            <p:cNvPr id="8" name="TextBox 7"/>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p>
          </p:txBody>
        </p:sp>
        <p:sp>
          <p:nvSpPr>
            <p:cNvPr id="9" name="TextBox 8"/>
            <p:cNvSpPr txBox="1"/>
            <p:nvPr/>
          </p:nvSpPr>
          <p:spPr>
            <a:xfrm>
              <a:off x="1524000" y="38473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10" name="TextBox 9"/>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11" name="Freeform 10"/>
          <p:cNvSpPr/>
          <p:nvPr/>
        </p:nvSpPr>
        <p:spPr>
          <a:xfrm>
            <a:off x="4210049" y="1417943"/>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724649" y="1341743"/>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2"/>
          <p:cNvGrpSpPr/>
          <p:nvPr/>
        </p:nvGrpSpPr>
        <p:grpSpPr>
          <a:xfrm rot="655518">
            <a:off x="7065757" y="1716515"/>
            <a:ext cx="778726" cy="1409059"/>
            <a:chOff x="1144292" y="2727022"/>
            <a:chExt cx="778726" cy="1697111"/>
          </a:xfrm>
        </p:grpSpPr>
        <p:sp>
          <p:nvSpPr>
            <p:cNvPr id="14" name="TextBox 13"/>
            <p:cNvSpPr txBox="1"/>
            <p:nvPr/>
          </p:nvSpPr>
          <p:spPr>
            <a:xfrm>
              <a:off x="1449093" y="3260422"/>
              <a:ext cx="385042" cy="630181"/>
            </a:xfrm>
            <a:prstGeom prst="rect">
              <a:avLst/>
            </a:prstGeom>
            <a:noFill/>
          </p:spPr>
          <p:txBody>
            <a:bodyPr wrap="none" rtlCol="0">
              <a:spAutoFit/>
            </a:bodyPr>
            <a:lstStyle/>
            <a:p>
              <a:r>
                <a:rPr lang="en-US" sz="2800" b="1" dirty="0">
                  <a:solidFill>
                    <a:srgbClr val="FF0000"/>
                  </a:solidFill>
                </a:rPr>
                <a:t>a</a:t>
              </a:r>
            </a:p>
          </p:txBody>
        </p:sp>
        <p:sp>
          <p:nvSpPr>
            <p:cNvPr id="15" name="TextBox 14"/>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p>
          </p:txBody>
        </p:sp>
        <p:sp>
          <p:nvSpPr>
            <p:cNvPr id="16" name="TextBox 15"/>
            <p:cNvSpPr txBox="1"/>
            <p:nvPr/>
          </p:nvSpPr>
          <p:spPr>
            <a:xfrm>
              <a:off x="1537976" y="379395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sp>
          <p:nvSpPr>
            <p:cNvPr id="17" name="TextBox 16"/>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18" name="TextBox 17"/>
          <p:cNvSpPr txBox="1"/>
          <p:nvPr/>
        </p:nvSpPr>
        <p:spPr>
          <a:xfrm>
            <a:off x="6877049" y="2027542"/>
            <a:ext cx="364202" cy="523220"/>
          </a:xfrm>
          <a:prstGeom prst="rect">
            <a:avLst/>
          </a:prstGeom>
          <a:noFill/>
        </p:spPr>
        <p:txBody>
          <a:bodyPr wrap="none" rtlCol="0">
            <a:spAutoFit/>
          </a:bodyPr>
          <a:lstStyle/>
          <a:p>
            <a:r>
              <a:rPr lang="en-US" sz="2800" b="1" dirty="0">
                <a:solidFill>
                  <a:srgbClr val="92D050"/>
                </a:solidFill>
              </a:rPr>
              <a:t>z</a:t>
            </a:r>
          </a:p>
        </p:txBody>
      </p:sp>
      <p:grpSp>
        <p:nvGrpSpPr>
          <p:cNvPr id="61" name="Group 60"/>
          <p:cNvGrpSpPr/>
          <p:nvPr/>
        </p:nvGrpSpPr>
        <p:grpSpPr>
          <a:xfrm>
            <a:off x="4820941" y="1988644"/>
            <a:ext cx="762000" cy="533400"/>
            <a:chOff x="3277892" y="1866102"/>
            <a:chExt cx="762000" cy="533400"/>
          </a:xfrm>
        </p:grpSpPr>
        <p:cxnSp>
          <p:nvCxnSpPr>
            <p:cNvPr id="24" name="Straight Connector 23"/>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7030741" y="2064844"/>
            <a:ext cx="533400" cy="457200"/>
            <a:chOff x="5487692" y="1942302"/>
            <a:chExt cx="533400" cy="457200"/>
          </a:xfrm>
        </p:grpSpPr>
        <p:cxnSp>
          <p:nvCxnSpPr>
            <p:cNvPr id="30" name="Straight Connector 29"/>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1" name="Group 4"/>
          <p:cNvGrpSpPr/>
          <p:nvPr/>
        </p:nvGrpSpPr>
        <p:grpSpPr>
          <a:xfrm>
            <a:off x="4667249" y="4914101"/>
            <a:ext cx="1126202" cy="1590020"/>
            <a:chOff x="1144292" y="2780502"/>
            <a:chExt cx="1126202" cy="1590020"/>
          </a:xfrm>
        </p:grpSpPr>
        <p:sp>
          <p:nvSpPr>
            <p:cNvPr id="42" name="TextBox 41"/>
            <p:cNvSpPr txBox="1"/>
            <p:nvPr/>
          </p:nvSpPr>
          <p:spPr>
            <a:xfrm>
              <a:off x="1449092" y="3313902"/>
              <a:ext cx="385042" cy="523220"/>
            </a:xfrm>
            <a:prstGeom prst="rect">
              <a:avLst/>
            </a:prstGeom>
            <a:noFill/>
          </p:spPr>
          <p:txBody>
            <a:bodyPr wrap="none" rtlCol="0">
              <a:spAutoFit/>
            </a:bodyPr>
            <a:lstStyle/>
            <a:p>
              <a:r>
                <a:rPr lang="en-US" sz="2800" b="1" dirty="0">
                  <a:solidFill>
                    <a:srgbClr val="FF0000"/>
                  </a:solidFill>
                </a:rPr>
                <a:t>a</a:t>
              </a:r>
            </a:p>
          </p:txBody>
        </p:sp>
        <p:sp>
          <p:nvSpPr>
            <p:cNvPr id="43" name="TextBox 42"/>
            <p:cNvSpPr txBox="1"/>
            <p:nvPr/>
          </p:nvSpPr>
          <p:spPr>
            <a:xfrm>
              <a:off x="1144292" y="3694902"/>
              <a:ext cx="304892" cy="523220"/>
            </a:xfrm>
            <a:prstGeom prst="rect">
              <a:avLst/>
            </a:prstGeom>
            <a:noFill/>
          </p:spPr>
          <p:txBody>
            <a:bodyPr wrap="none" rtlCol="0">
              <a:spAutoFit/>
            </a:bodyPr>
            <a:lstStyle/>
            <a:p>
              <a:r>
                <a:rPr lang="en-US" sz="2800" b="1" dirty="0">
                  <a:solidFill>
                    <a:schemeClr val="tx2"/>
                  </a:solidFill>
                </a:rPr>
                <a:t>f</a:t>
              </a:r>
            </a:p>
          </p:txBody>
        </p:sp>
        <p:sp>
          <p:nvSpPr>
            <p:cNvPr id="44" name="TextBox 43"/>
            <p:cNvSpPr txBox="1"/>
            <p:nvPr/>
          </p:nvSpPr>
          <p:spPr>
            <a:xfrm>
              <a:off x="1906292" y="2780502"/>
              <a:ext cx="364202" cy="523220"/>
            </a:xfrm>
            <a:prstGeom prst="rect">
              <a:avLst/>
            </a:prstGeom>
            <a:noFill/>
          </p:spPr>
          <p:txBody>
            <a:bodyPr wrap="none" rtlCol="0">
              <a:spAutoFit/>
            </a:bodyPr>
            <a:lstStyle/>
            <a:p>
              <a:r>
                <a:rPr lang="en-US" sz="2800" b="1" dirty="0">
                  <a:solidFill>
                    <a:srgbClr val="92D050"/>
                  </a:solidFill>
                </a:rPr>
                <a:t>z</a:t>
              </a:r>
            </a:p>
          </p:txBody>
        </p:sp>
        <p:sp>
          <p:nvSpPr>
            <p:cNvPr id="45" name="TextBox 44"/>
            <p:cNvSpPr txBox="1"/>
            <p:nvPr/>
          </p:nvSpPr>
          <p:spPr>
            <a:xfrm>
              <a:off x="1525292" y="38473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sp>
          <p:nvSpPr>
            <p:cNvPr id="46" name="TextBox 45"/>
            <p:cNvSpPr txBox="1"/>
            <p:nvPr/>
          </p:nvSpPr>
          <p:spPr>
            <a:xfrm>
              <a:off x="1144292" y="2780502"/>
              <a:ext cx="385042" cy="523220"/>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47" name="Freeform 46"/>
          <p:cNvSpPr/>
          <p:nvPr/>
        </p:nvSpPr>
        <p:spPr>
          <a:xfrm>
            <a:off x="4284957" y="46482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799557" y="4572000"/>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12"/>
          <p:cNvGrpSpPr/>
          <p:nvPr/>
        </p:nvGrpSpPr>
        <p:grpSpPr>
          <a:xfrm rot="655518">
            <a:off x="7143506" y="4946624"/>
            <a:ext cx="774336" cy="1379499"/>
            <a:chOff x="1144292" y="2727022"/>
            <a:chExt cx="774336" cy="1661508"/>
          </a:xfrm>
        </p:grpSpPr>
        <p:sp>
          <p:nvSpPr>
            <p:cNvPr id="50" name="TextBox 49"/>
            <p:cNvSpPr txBox="1"/>
            <p:nvPr/>
          </p:nvSpPr>
          <p:spPr>
            <a:xfrm>
              <a:off x="1449092" y="3260422"/>
              <a:ext cx="385042" cy="630181"/>
            </a:xfrm>
            <a:prstGeom prst="rect">
              <a:avLst/>
            </a:prstGeom>
            <a:noFill/>
          </p:spPr>
          <p:txBody>
            <a:bodyPr wrap="none" rtlCol="0">
              <a:spAutoFit/>
            </a:bodyPr>
            <a:lstStyle/>
            <a:p>
              <a:r>
                <a:rPr lang="en-US" sz="2800" b="1" dirty="0">
                  <a:solidFill>
                    <a:srgbClr val="FF0000"/>
                  </a:solidFill>
                </a:rPr>
                <a:t>a</a:t>
              </a:r>
            </a:p>
          </p:txBody>
        </p:sp>
        <p:sp>
          <p:nvSpPr>
            <p:cNvPr id="51" name="TextBox 50"/>
            <p:cNvSpPr txBox="1"/>
            <p:nvPr/>
          </p:nvSpPr>
          <p:spPr>
            <a:xfrm>
              <a:off x="1144292" y="3641421"/>
              <a:ext cx="304892" cy="630181"/>
            </a:xfrm>
            <a:prstGeom prst="rect">
              <a:avLst/>
            </a:prstGeom>
            <a:noFill/>
          </p:spPr>
          <p:txBody>
            <a:bodyPr wrap="none" rtlCol="0">
              <a:spAutoFit/>
            </a:bodyPr>
            <a:lstStyle/>
            <a:p>
              <a:r>
                <a:rPr lang="en-US" sz="2800" b="1" dirty="0">
                  <a:solidFill>
                    <a:schemeClr val="tx2"/>
                  </a:solidFill>
                </a:rPr>
                <a:t>f</a:t>
              </a:r>
            </a:p>
          </p:txBody>
        </p:sp>
        <p:sp>
          <p:nvSpPr>
            <p:cNvPr id="52" name="TextBox 51"/>
            <p:cNvSpPr txBox="1"/>
            <p:nvPr/>
          </p:nvSpPr>
          <p:spPr>
            <a:xfrm>
              <a:off x="1533586" y="3758349"/>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sp>
          <p:nvSpPr>
            <p:cNvPr id="53" name="TextBox 52"/>
            <p:cNvSpPr txBox="1"/>
            <p:nvPr/>
          </p:nvSpPr>
          <p:spPr>
            <a:xfrm>
              <a:off x="1144292" y="2727022"/>
              <a:ext cx="385042" cy="630181"/>
            </a:xfrm>
            <a:prstGeom prst="rect">
              <a:avLst/>
            </a:prstGeom>
            <a:noFill/>
          </p:spPr>
          <p:txBody>
            <a:bodyPr wrap="none" rtlCol="0">
              <a:spAutoFit/>
            </a:bodyPr>
            <a:lstStyle/>
            <a:p>
              <a:r>
                <a:rPr lang="en-US" sz="2800" b="1" dirty="0">
                  <a:solidFill>
                    <a:schemeClr val="accent6">
                      <a:lumMod val="75000"/>
                    </a:schemeClr>
                  </a:solidFill>
                </a:rPr>
                <a:t>e</a:t>
              </a:r>
            </a:p>
          </p:txBody>
        </p:sp>
      </p:grpSp>
      <p:sp>
        <p:nvSpPr>
          <p:cNvPr id="54" name="TextBox 53"/>
          <p:cNvSpPr txBox="1"/>
          <p:nvPr/>
        </p:nvSpPr>
        <p:spPr>
          <a:xfrm>
            <a:off x="6951957" y="5257799"/>
            <a:ext cx="364202" cy="523220"/>
          </a:xfrm>
          <a:prstGeom prst="rect">
            <a:avLst/>
          </a:prstGeom>
          <a:noFill/>
        </p:spPr>
        <p:txBody>
          <a:bodyPr wrap="none" rtlCol="0">
            <a:spAutoFit/>
          </a:bodyPr>
          <a:lstStyle/>
          <a:p>
            <a:r>
              <a:rPr lang="en-US" sz="2800" b="1" dirty="0">
                <a:solidFill>
                  <a:srgbClr val="92D050"/>
                </a:solidFill>
              </a:rPr>
              <a:t>z</a:t>
            </a:r>
          </a:p>
        </p:txBody>
      </p:sp>
      <p:grpSp>
        <p:nvGrpSpPr>
          <p:cNvPr id="72" name="Group 71"/>
          <p:cNvGrpSpPr/>
          <p:nvPr/>
        </p:nvGrpSpPr>
        <p:grpSpPr>
          <a:xfrm>
            <a:off x="4819649" y="3862684"/>
            <a:ext cx="762000" cy="533400"/>
            <a:chOff x="3277892" y="1866102"/>
            <a:chExt cx="762000" cy="533400"/>
          </a:xfrm>
        </p:grpSpPr>
        <p:cxnSp>
          <p:nvCxnSpPr>
            <p:cNvPr id="73" name="Straight Connector 72"/>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7029449" y="3938884"/>
            <a:ext cx="533400" cy="457200"/>
            <a:chOff x="5487692" y="1942302"/>
            <a:chExt cx="533400" cy="457200"/>
          </a:xfrm>
        </p:grpSpPr>
        <p:cxnSp>
          <p:nvCxnSpPr>
            <p:cNvPr id="77" name="Straight Connector 76"/>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5581650" y="3557885"/>
            <a:ext cx="1432302" cy="533399"/>
          </a:xfrm>
          <a:custGeom>
            <a:avLst/>
            <a:gdLst>
              <a:gd name="connsiteX0" fmla="*/ 0 w 1348353"/>
              <a:gd name="connsiteY0" fmla="*/ 232474 h 278969"/>
              <a:gd name="connsiteX1" fmla="*/ 77492 w 1348353"/>
              <a:gd name="connsiteY1" fmla="*/ 201478 h 278969"/>
              <a:gd name="connsiteX2" fmla="*/ 123987 w 1348353"/>
              <a:gd name="connsiteY2" fmla="*/ 185979 h 278969"/>
              <a:gd name="connsiteX3" fmla="*/ 201478 w 1348353"/>
              <a:gd name="connsiteY3" fmla="*/ 108488 h 278969"/>
              <a:gd name="connsiteX4" fmla="*/ 294468 w 1348353"/>
              <a:gd name="connsiteY4" fmla="*/ 77491 h 278969"/>
              <a:gd name="connsiteX5" fmla="*/ 340963 w 1348353"/>
              <a:gd name="connsiteY5" fmla="*/ 46495 h 278969"/>
              <a:gd name="connsiteX6" fmla="*/ 511444 w 1348353"/>
              <a:gd name="connsiteY6" fmla="*/ 15498 h 278969"/>
              <a:gd name="connsiteX7" fmla="*/ 681926 w 1348353"/>
              <a:gd name="connsiteY7" fmla="*/ 0 h 278969"/>
              <a:gd name="connsiteX8" fmla="*/ 991892 w 1348353"/>
              <a:gd name="connsiteY8" fmla="*/ 15498 h 278969"/>
              <a:gd name="connsiteX9" fmla="*/ 1084882 w 1348353"/>
              <a:gd name="connsiteY9" fmla="*/ 46495 h 278969"/>
              <a:gd name="connsiteX10" fmla="*/ 1131376 w 1348353"/>
              <a:gd name="connsiteY10" fmla="*/ 61993 h 278969"/>
              <a:gd name="connsiteX11" fmla="*/ 1224366 w 1348353"/>
              <a:gd name="connsiteY11" fmla="*/ 123986 h 278969"/>
              <a:gd name="connsiteX12" fmla="*/ 1270861 w 1348353"/>
              <a:gd name="connsiteY12" fmla="*/ 154983 h 278969"/>
              <a:gd name="connsiteX13" fmla="*/ 1317356 w 1348353"/>
              <a:gd name="connsiteY13" fmla="*/ 201478 h 278969"/>
              <a:gd name="connsiteX14" fmla="*/ 1348353 w 1348353"/>
              <a:gd name="connsiteY14" fmla="*/ 278969 h 2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353" h="278969">
                <a:moveTo>
                  <a:pt x="0" y="232474"/>
                </a:moveTo>
                <a:cubicBezTo>
                  <a:pt x="25831" y="222142"/>
                  <a:pt x="51443" y="211246"/>
                  <a:pt x="77492" y="201478"/>
                </a:cubicBezTo>
                <a:cubicBezTo>
                  <a:pt x="92789" y="195742"/>
                  <a:pt x="111230" y="196185"/>
                  <a:pt x="123987" y="185979"/>
                </a:cubicBezTo>
                <a:cubicBezTo>
                  <a:pt x="207935" y="118820"/>
                  <a:pt x="96864" y="154984"/>
                  <a:pt x="201478" y="108488"/>
                </a:cubicBezTo>
                <a:cubicBezTo>
                  <a:pt x="231335" y="95218"/>
                  <a:pt x="267282" y="95615"/>
                  <a:pt x="294468" y="77491"/>
                </a:cubicBezTo>
                <a:cubicBezTo>
                  <a:pt x="309966" y="67159"/>
                  <a:pt x="324303" y="54825"/>
                  <a:pt x="340963" y="46495"/>
                </a:cubicBezTo>
                <a:cubicBezTo>
                  <a:pt x="387910" y="23021"/>
                  <a:pt x="470832" y="19773"/>
                  <a:pt x="511444" y="15498"/>
                </a:cubicBezTo>
                <a:cubicBezTo>
                  <a:pt x="568192" y="9525"/>
                  <a:pt x="625099" y="5166"/>
                  <a:pt x="681926" y="0"/>
                </a:cubicBezTo>
                <a:cubicBezTo>
                  <a:pt x="785248" y="5166"/>
                  <a:pt x="889123" y="3640"/>
                  <a:pt x="991892" y="15498"/>
                </a:cubicBezTo>
                <a:cubicBezTo>
                  <a:pt x="1024350" y="19243"/>
                  <a:pt x="1053885" y="36163"/>
                  <a:pt x="1084882" y="46495"/>
                </a:cubicBezTo>
                <a:lnTo>
                  <a:pt x="1131376" y="61993"/>
                </a:lnTo>
                <a:lnTo>
                  <a:pt x="1224366" y="123986"/>
                </a:lnTo>
                <a:cubicBezTo>
                  <a:pt x="1239864" y="134318"/>
                  <a:pt x="1257690" y="141812"/>
                  <a:pt x="1270861" y="154983"/>
                </a:cubicBezTo>
                <a:lnTo>
                  <a:pt x="1317356" y="201478"/>
                </a:lnTo>
                <a:cubicBezTo>
                  <a:pt x="1334626" y="270559"/>
                  <a:pt x="1317792" y="248410"/>
                  <a:pt x="1348353" y="278969"/>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5734049" y="3634085"/>
            <a:ext cx="1219200" cy="646331"/>
          </a:xfrm>
          <a:prstGeom prst="rect">
            <a:avLst/>
          </a:prstGeom>
          <a:noFill/>
        </p:spPr>
        <p:txBody>
          <a:bodyPr wrap="square" rtlCol="0">
            <a:spAutoFit/>
          </a:bodyPr>
          <a:lstStyle/>
          <a:p>
            <a:pPr algn="ctr"/>
            <a:r>
              <a:rPr lang="en-US" dirty="0" smtClean="0"/>
              <a:t>Affine Transform</a:t>
            </a:r>
            <a:endParaRPr lang="en-US" dirty="0"/>
          </a:p>
        </p:txBody>
      </p:sp>
      <p:grpSp>
        <p:nvGrpSpPr>
          <p:cNvPr id="87" name="Group 86"/>
          <p:cNvGrpSpPr/>
          <p:nvPr/>
        </p:nvGrpSpPr>
        <p:grpSpPr>
          <a:xfrm>
            <a:off x="7105649" y="5304142"/>
            <a:ext cx="533400" cy="457200"/>
            <a:chOff x="5487692" y="1942302"/>
            <a:chExt cx="533400" cy="457200"/>
          </a:xfrm>
        </p:grpSpPr>
        <p:cxnSp>
          <p:nvCxnSpPr>
            <p:cNvPr id="88" name="Straight Connector 87"/>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4864853" y="5227942"/>
            <a:ext cx="762000" cy="533400"/>
            <a:chOff x="3277892" y="1866102"/>
            <a:chExt cx="762000" cy="533400"/>
          </a:xfrm>
        </p:grpSpPr>
        <p:cxnSp>
          <p:nvCxnSpPr>
            <p:cNvPr id="92" name="Straight Connector 91"/>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8" name="Freeform 97"/>
          <p:cNvSpPr/>
          <p:nvPr/>
        </p:nvSpPr>
        <p:spPr>
          <a:xfrm>
            <a:off x="4906181" y="5430711"/>
            <a:ext cx="3068665" cy="658678"/>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933449" y="2345888"/>
            <a:ext cx="3048000" cy="830997"/>
          </a:xfrm>
          <a:prstGeom prst="rect">
            <a:avLst/>
          </a:prstGeom>
          <a:noFill/>
        </p:spPr>
        <p:txBody>
          <a:bodyPr wrap="square" rtlCol="0">
            <a:spAutoFit/>
          </a:bodyPr>
          <a:lstStyle/>
          <a:p>
            <a:r>
              <a:rPr lang="en-US" sz="2400" dirty="0"/>
              <a:t>Randomly choose 3 matching pairs</a:t>
            </a:r>
          </a:p>
        </p:txBody>
      </p:sp>
      <p:sp>
        <p:nvSpPr>
          <p:cNvPr id="101" name="TextBox 100"/>
          <p:cNvSpPr txBox="1"/>
          <p:nvPr/>
        </p:nvSpPr>
        <p:spPr>
          <a:xfrm>
            <a:off x="933449" y="3641288"/>
            <a:ext cx="3048000" cy="830997"/>
          </a:xfrm>
          <a:prstGeom prst="rect">
            <a:avLst/>
          </a:prstGeom>
          <a:noFill/>
        </p:spPr>
        <p:txBody>
          <a:bodyPr wrap="square" rtlCol="0">
            <a:spAutoFit/>
          </a:bodyPr>
          <a:lstStyle/>
          <a:p>
            <a:r>
              <a:rPr lang="en-US" sz="2400" dirty="0"/>
              <a:t>Estimate transformation</a:t>
            </a:r>
          </a:p>
        </p:txBody>
      </p:sp>
      <p:sp>
        <p:nvSpPr>
          <p:cNvPr id="102" name="TextBox 101"/>
          <p:cNvSpPr txBox="1"/>
          <p:nvPr/>
        </p:nvSpPr>
        <p:spPr>
          <a:xfrm>
            <a:off x="857249" y="5310485"/>
            <a:ext cx="3048000" cy="1200329"/>
          </a:xfrm>
          <a:prstGeom prst="rect">
            <a:avLst/>
          </a:prstGeom>
          <a:noFill/>
        </p:spPr>
        <p:txBody>
          <a:bodyPr wrap="square" rtlCol="0">
            <a:spAutoFit/>
          </a:bodyPr>
          <a:lstStyle/>
          <a:p>
            <a:r>
              <a:rPr lang="en-US" sz="2400" dirty="0"/>
              <a:t>Predict remaining points and count “inliers”</a:t>
            </a:r>
          </a:p>
        </p:txBody>
      </p:sp>
      <p:sp>
        <p:nvSpPr>
          <p:cNvPr id="103" name="TextBox 102"/>
          <p:cNvSpPr txBox="1"/>
          <p:nvPr/>
        </p:nvSpPr>
        <p:spPr>
          <a:xfrm>
            <a:off x="628650" y="1652885"/>
            <a:ext cx="2477601" cy="461665"/>
          </a:xfrm>
          <a:prstGeom prst="rect">
            <a:avLst/>
          </a:prstGeom>
          <a:noFill/>
        </p:spPr>
        <p:txBody>
          <a:bodyPr wrap="none" rtlCol="0">
            <a:spAutoFit/>
          </a:bodyPr>
          <a:lstStyle/>
          <a:p>
            <a:r>
              <a:rPr lang="en-US" sz="2400" dirty="0"/>
              <a:t>Repeat N times:</a:t>
            </a:r>
          </a:p>
        </p:txBody>
      </p:sp>
      <p:sp>
        <p:nvSpPr>
          <p:cNvPr id="106" name="Freeform 105"/>
          <p:cNvSpPr/>
          <p:nvPr/>
        </p:nvSpPr>
        <p:spPr>
          <a:xfrm>
            <a:off x="5429250" y="5843884"/>
            <a:ext cx="2667000" cy="457200"/>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Background identification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72681" y="1656242"/>
            <a:ext cx="1607971" cy="160797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9128" y="5092960"/>
            <a:ext cx="1583170" cy="158317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9128" y="3385583"/>
            <a:ext cx="1586006" cy="1586006"/>
          </a:xfrm>
          <a:prstGeom prst="rect">
            <a:avLst/>
          </a:prstGeom>
        </p:spPr>
      </p:pic>
      <p:sp>
        <p:nvSpPr>
          <p:cNvPr id="7" name="TextBox 6"/>
          <p:cNvSpPr txBox="1"/>
          <p:nvPr/>
        </p:nvSpPr>
        <p:spPr>
          <a:xfrm>
            <a:off x="9652299" y="2380069"/>
            <a:ext cx="761747" cy="369332"/>
          </a:xfrm>
          <a:prstGeom prst="rect">
            <a:avLst/>
          </a:prstGeom>
          <a:noFill/>
        </p:spPr>
        <p:txBody>
          <a:bodyPr wrap="none" rtlCol="0">
            <a:spAutoFit/>
          </a:bodyPr>
          <a:lstStyle/>
          <a:p>
            <a:r>
              <a:rPr lang="en-US" dirty="0" smtClean="0"/>
              <a:t>mean</a:t>
            </a:r>
            <a:endParaRPr lang="en-US" dirty="0"/>
          </a:p>
        </p:txBody>
      </p:sp>
      <p:sp>
        <p:nvSpPr>
          <p:cNvPr id="8" name="TextBox 7"/>
          <p:cNvSpPr txBox="1"/>
          <p:nvPr/>
        </p:nvSpPr>
        <p:spPr>
          <a:xfrm>
            <a:off x="9652299" y="5760299"/>
            <a:ext cx="941283" cy="369332"/>
          </a:xfrm>
          <a:prstGeom prst="rect">
            <a:avLst/>
          </a:prstGeom>
          <a:noFill/>
        </p:spPr>
        <p:txBody>
          <a:bodyPr wrap="none" rtlCol="0">
            <a:spAutoFit/>
          </a:bodyPr>
          <a:lstStyle/>
          <a:p>
            <a:r>
              <a:rPr lang="en-US" dirty="0" smtClean="0"/>
              <a:t>median</a:t>
            </a:r>
            <a:endParaRPr lang="en-US" dirty="0"/>
          </a:p>
        </p:txBody>
      </p:sp>
      <p:sp>
        <p:nvSpPr>
          <p:cNvPr id="9" name="TextBox 8"/>
          <p:cNvSpPr txBox="1"/>
          <p:nvPr/>
        </p:nvSpPr>
        <p:spPr>
          <a:xfrm>
            <a:off x="9652299" y="3957967"/>
            <a:ext cx="761747" cy="369332"/>
          </a:xfrm>
          <a:prstGeom prst="rect">
            <a:avLst/>
          </a:prstGeom>
          <a:noFill/>
        </p:spPr>
        <p:txBody>
          <a:bodyPr wrap="none" rtlCol="0">
            <a:spAutoFit/>
          </a:bodyPr>
          <a:lstStyle/>
          <a:p>
            <a:r>
              <a:rPr lang="en-US" dirty="0" smtClean="0"/>
              <a:t>mode</a:t>
            </a:r>
            <a:endParaRPr lang="en-US" dirty="0"/>
          </a:p>
        </p:txBody>
      </p:sp>
      <p:sp>
        <p:nvSpPr>
          <p:cNvPr id="10" name="Content Placeholder 2"/>
          <p:cNvSpPr txBox="1">
            <a:spLocks/>
          </p:cNvSpPr>
          <p:nvPr/>
        </p:nvSpPr>
        <p:spPr bwMode="auto">
          <a:xfrm>
            <a:off x="1828800" y="1957279"/>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1: take average (mean) pixel </a:t>
            </a:r>
          </a:p>
          <a:p>
            <a:pPr marL="0" indent="0">
              <a:buNone/>
            </a:pPr>
            <a:r>
              <a:rPr lang="en-US" sz="2000" dirty="0"/>
              <a:t>- Not bad but averages over outliers</a:t>
            </a:r>
          </a:p>
        </p:txBody>
      </p:sp>
      <p:graphicFrame>
        <p:nvGraphicFramePr>
          <p:cNvPr id="11" name="Object 10"/>
          <p:cNvGraphicFramePr>
            <a:graphicFrameLocks noChangeAspect="1"/>
          </p:cNvGraphicFramePr>
          <p:nvPr>
            <p:extLst>
              <p:ext uri="{D42A27DB-BD31-4B8C-83A1-F6EECF244321}">
                <p14:modId xmlns:p14="http://schemas.microsoft.com/office/powerpoint/2010/main" val="1645251872"/>
              </p:ext>
            </p:extLst>
          </p:nvPr>
        </p:nvGraphicFramePr>
        <p:xfrm>
          <a:off x="7209001" y="181787"/>
          <a:ext cx="5067249" cy="1995230"/>
        </p:xfrm>
        <a:graphic>
          <a:graphicData uri="http://schemas.openxmlformats.org/presentationml/2006/ole">
            <mc:AlternateContent xmlns:mc="http://schemas.openxmlformats.org/markup-compatibility/2006">
              <mc:Choice xmlns:v="urn:schemas-microsoft-com:vml" Requires="v">
                <p:oleObj spid="_x0000_s2070" name="Acrobat Document" r:id="rId6" imgW="4771768" imgH="3600450" progId="Acrobat.Document.11">
                  <p:embed/>
                </p:oleObj>
              </mc:Choice>
              <mc:Fallback>
                <p:oleObj name="Acrobat Document" r:id="rId6" imgW="4771768" imgH="3600450" progId="Acrobat.Document.11">
                  <p:embed/>
                  <p:pic>
                    <p:nvPicPr>
                      <p:cNvPr id="0" name=""/>
                      <p:cNvPicPr/>
                      <p:nvPr/>
                    </p:nvPicPr>
                    <p:blipFill>
                      <a:blip r:embed="rId7"/>
                      <a:stretch>
                        <a:fillRect/>
                      </a:stretch>
                    </p:blipFill>
                    <p:spPr>
                      <a:xfrm>
                        <a:off x="7209001" y="181787"/>
                        <a:ext cx="5067249" cy="1995230"/>
                      </a:xfrm>
                      <a:prstGeom prst="rect">
                        <a:avLst/>
                      </a:prstGeom>
                    </p:spPr>
                  </p:pic>
                </p:oleObj>
              </mc:Fallback>
            </mc:AlternateContent>
          </a:graphicData>
        </a:graphic>
      </p:graphicFrame>
      <p:sp>
        <p:nvSpPr>
          <p:cNvPr id="13" name="Content Placeholder 2"/>
          <p:cNvSpPr txBox="1">
            <a:spLocks/>
          </p:cNvSpPr>
          <p:nvPr/>
        </p:nvSpPr>
        <p:spPr bwMode="auto">
          <a:xfrm>
            <a:off x="1828800" y="3459241"/>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2: take mode (most common) pixel </a:t>
            </a:r>
          </a:p>
          <a:p>
            <a:pPr marL="0" indent="0">
              <a:buNone/>
            </a:pPr>
            <a:r>
              <a:rPr lang="en-US" sz="2000" dirty="0"/>
              <a:t>- Can ignore outliers if background shows more than any other single color</a:t>
            </a:r>
          </a:p>
        </p:txBody>
      </p:sp>
      <p:sp>
        <p:nvSpPr>
          <p:cNvPr id="14" name="Content Placeholder 2"/>
          <p:cNvSpPr txBox="1">
            <a:spLocks/>
          </p:cNvSpPr>
          <p:nvPr/>
        </p:nvSpPr>
        <p:spPr bwMode="auto">
          <a:xfrm>
            <a:off x="1793358" y="5181680"/>
            <a:ext cx="5930158" cy="1405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t>Idea 3: take median pixel </a:t>
            </a:r>
          </a:p>
          <a:p>
            <a:pPr marL="0" indent="0">
              <a:buNone/>
            </a:pPr>
            <a:r>
              <a:rPr lang="en-US" sz="2000" dirty="0"/>
              <a:t>- Can ignore outliers if background shows at least 50% of time, or outliers tend to be well-distributed </a:t>
            </a:r>
          </a:p>
        </p:txBody>
      </p:sp>
    </p:spTree>
    <p:extLst>
      <p:ext uri="{BB962C8B-B14F-4D97-AF65-F5344CB8AC3E}">
        <p14:creationId xmlns:p14="http://schemas.microsoft.com/office/powerpoint/2010/main" val="7061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smtClean="0"/>
              <a:t>Application: Large-Scale Retrieval</a:t>
            </a:r>
            <a:endParaRPr lang="de-CH" smtClean="0"/>
          </a:p>
        </p:txBody>
      </p:sp>
      <p:sp>
        <p:nvSpPr>
          <p:cNvPr id="54278" name="Rectangle 7"/>
          <p:cNvSpPr>
            <a:spLocks noChangeArrowheads="1"/>
          </p:cNvSpPr>
          <p:nvPr/>
        </p:nvSpPr>
        <p:spPr bwMode="auto">
          <a:xfrm>
            <a:off x="7153275" y="6424614"/>
            <a:ext cx="1809750" cy="338137"/>
          </a:xfrm>
          <a:prstGeom prst="rect">
            <a:avLst/>
          </a:prstGeom>
          <a:noFill/>
          <a:ln w="9525">
            <a:noFill/>
            <a:miter lim="800000"/>
            <a:headEnd/>
            <a:tailEnd/>
          </a:ln>
        </p:spPr>
        <p:txBody>
          <a:bodyPr wrap="none">
            <a:spAutoFit/>
          </a:bodyPr>
          <a:lstStyle/>
          <a:p>
            <a:pPr eaLnBrk="0" hangingPunct="0"/>
            <a:r>
              <a:rPr lang="en-US" sz="1600"/>
              <a:t>[Philbin CVPR’07]</a:t>
            </a:r>
            <a:endParaRPr lang="de-CH" sz="1600"/>
          </a:p>
        </p:txBody>
      </p:sp>
      <p:sp>
        <p:nvSpPr>
          <p:cNvPr id="54279" name="Rectangle 10"/>
          <p:cNvSpPr>
            <a:spLocks noChangeArrowheads="1"/>
          </p:cNvSpPr>
          <p:nvPr/>
        </p:nvSpPr>
        <p:spPr bwMode="auto">
          <a:xfrm>
            <a:off x="800100" y="6032500"/>
            <a:ext cx="812800" cy="369888"/>
          </a:xfrm>
          <a:prstGeom prst="rect">
            <a:avLst/>
          </a:prstGeom>
          <a:noFill/>
          <a:ln w="9525">
            <a:noFill/>
            <a:miter lim="800000"/>
            <a:headEnd/>
            <a:tailEnd/>
          </a:ln>
        </p:spPr>
        <p:txBody>
          <a:bodyPr wrap="none">
            <a:spAutoFit/>
          </a:bodyPr>
          <a:lstStyle/>
          <a:p>
            <a:pPr eaLnBrk="0" hangingPunct="0"/>
            <a:r>
              <a:rPr lang="en-US"/>
              <a:t>Query</a:t>
            </a:r>
            <a:endParaRPr lang="de-CH"/>
          </a:p>
        </p:txBody>
      </p:sp>
      <p:sp>
        <p:nvSpPr>
          <p:cNvPr id="54280" name="Rectangle 11"/>
          <p:cNvSpPr>
            <a:spLocks noChangeArrowheads="1"/>
          </p:cNvSpPr>
          <p:nvPr/>
        </p:nvSpPr>
        <p:spPr bwMode="auto">
          <a:xfrm>
            <a:off x="3146426" y="6070600"/>
            <a:ext cx="4327525" cy="369888"/>
          </a:xfrm>
          <a:prstGeom prst="rect">
            <a:avLst/>
          </a:prstGeom>
          <a:noFill/>
          <a:ln w="9525">
            <a:noFill/>
            <a:miter lim="800000"/>
            <a:headEnd/>
            <a:tailEnd/>
          </a:ln>
        </p:spPr>
        <p:txBody>
          <a:bodyPr wrap="none">
            <a:spAutoFit/>
          </a:bodyPr>
          <a:lstStyle/>
          <a:p>
            <a:pPr eaLnBrk="0" hangingPunct="0"/>
            <a:r>
              <a:rPr lang="en-US"/>
              <a:t>Results on 5K (demo available for 100K)</a:t>
            </a:r>
            <a:endParaRPr lang="de-CH"/>
          </a:p>
        </p:txBody>
      </p:sp>
      <p:pic>
        <p:nvPicPr>
          <p:cNvPr id="54281" name="Picture 2"/>
          <p:cNvPicPr>
            <a:picLocks noChangeAspect="1" noChangeArrowheads="1"/>
          </p:cNvPicPr>
          <p:nvPr/>
        </p:nvPicPr>
        <p:blipFill>
          <a:blip r:embed="rId2" cstate="print"/>
          <a:srcRect l="2823" r="13885"/>
          <a:stretch>
            <a:fillRect/>
          </a:stretch>
        </p:blipFill>
        <p:spPr bwMode="auto">
          <a:xfrm>
            <a:off x="508000" y="1066800"/>
            <a:ext cx="8616950" cy="4999038"/>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p:txBody>
          <a:bodyPr/>
          <a:lstStyle/>
          <a:p>
            <a:pPr eaLnBrk="1" hangingPunct="1"/>
            <a:r>
              <a:rPr lang="en-US" smtClean="0"/>
              <a:t>Application: Image Auto-Annotation</a:t>
            </a:r>
            <a:endParaRPr lang="de-CH" smtClean="0"/>
          </a:p>
        </p:txBody>
      </p:sp>
      <p:sp>
        <p:nvSpPr>
          <p:cNvPr id="56323" name="Content Placeholder 20"/>
          <p:cNvSpPr>
            <a:spLocks noGrp="1"/>
          </p:cNvSpPr>
          <p:nvPr>
            <p:ph idx="1"/>
          </p:nvPr>
        </p:nvSpPr>
        <p:spPr/>
        <p:txBody>
          <a:bodyPr/>
          <a:lstStyle/>
          <a:p>
            <a:endParaRPr lang="en-US" dirty="0" smtClean="0"/>
          </a:p>
        </p:txBody>
      </p:sp>
      <p:pic>
        <p:nvPicPr>
          <p:cNvPr id="56326" name="Picture 7" descr="Picture 13.png"/>
          <p:cNvPicPr>
            <a:picLocks noChangeAspect="1"/>
          </p:cNvPicPr>
          <p:nvPr/>
        </p:nvPicPr>
        <p:blipFill>
          <a:blip r:embed="rId2" cstate="print"/>
          <a:srcRect l="2238" r="1492" b="19716"/>
          <a:stretch>
            <a:fillRect/>
          </a:stretch>
        </p:blipFill>
        <p:spPr bwMode="auto">
          <a:xfrm>
            <a:off x="381001" y="1096546"/>
            <a:ext cx="4710113" cy="1752600"/>
          </a:xfrm>
          <a:prstGeom prst="rect">
            <a:avLst/>
          </a:prstGeom>
          <a:noFill/>
          <a:ln w="9525">
            <a:noFill/>
            <a:miter lim="800000"/>
            <a:headEnd/>
            <a:tailEnd/>
          </a:ln>
        </p:spPr>
      </p:pic>
      <p:pic>
        <p:nvPicPr>
          <p:cNvPr id="56327" name="Picture 9" descr="Picture 14.png"/>
          <p:cNvPicPr>
            <a:picLocks noChangeAspect="1"/>
          </p:cNvPicPr>
          <p:nvPr/>
        </p:nvPicPr>
        <p:blipFill>
          <a:blip r:embed="rId3" cstate="print"/>
          <a:srcRect l="2632" t="3970" r="3320" b="17233"/>
          <a:stretch>
            <a:fillRect/>
          </a:stretch>
        </p:blipFill>
        <p:spPr bwMode="auto">
          <a:xfrm>
            <a:off x="5091113" y="3201571"/>
            <a:ext cx="3979862" cy="1473200"/>
          </a:xfrm>
          <a:prstGeom prst="rect">
            <a:avLst/>
          </a:prstGeom>
          <a:noFill/>
          <a:ln w="9525">
            <a:noFill/>
            <a:miter lim="800000"/>
            <a:headEnd/>
            <a:tailEnd/>
          </a:ln>
        </p:spPr>
      </p:pic>
      <p:pic>
        <p:nvPicPr>
          <p:cNvPr id="56328" name="Picture 10" descr="Picture 15.png"/>
          <p:cNvPicPr>
            <a:picLocks noChangeAspect="1"/>
          </p:cNvPicPr>
          <p:nvPr/>
        </p:nvPicPr>
        <p:blipFill>
          <a:blip r:embed="rId4" cstate="print"/>
          <a:srcRect r="1163" b="24336"/>
          <a:stretch>
            <a:fillRect/>
          </a:stretch>
        </p:blipFill>
        <p:spPr bwMode="auto">
          <a:xfrm>
            <a:off x="381001" y="3095209"/>
            <a:ext cx="4710113" cy="1835150"/>
          </a:xfrm>
          <a:prstGeom prst="rect">
            <a:avLst/>
          </a:prstGeom>
          <a:noFill/>
          <a:ln w="9525">
            <a:noFill/>
            <a:miter lim="800000"/>
            <a:headEnd/>
            <a:tailEnd/>
          </a:ln>
        </p:spPr>
      </p:pic>
      <p:sp>
        <p:nvSpPr>
          <p:cNvPr id="56329" name="TextBox 11"/>
          <p:cNvSpPr txBox="1">
            <a:spLocks noChangeArrowheads="1"/>
          </p:cNvSpPr>
          <p:nvPr/>
        </p:nvSpPr>
        <p:spPr bwMode="auto">
          <a:xfrm>
            <a:off x="381000" y="5463759"/>
            <a:ext cx="3403600" cy="646112"/>
          </a:xfrm>
          <a:prstGeom prst="rect">
            <a:avLst/>
          </a:prstGeom>
          <a:noFill/>
          <a:ln w="9525">
            <a:noFill/>
            <a:miter lim="800000"/>
            <a:headEnd/>
            <a:tailEnd/>
          </a:ln>
        </p:spPr>
        <p:txBody>
          <a:bodyPr wrap="none">
            <a:spAutoFit/>
          </a:bodyPr>
          <a:lstStyle/>
          <a:p>
            <a:pPr eaLnBrk="0" hangingPunct="0"/>
            <a:r>
              <a:rPr lang="en-US"/>
              <a:t>Left:   Wikipedia image</a:t>
            </a:r>
            <a:br>
              <a:rPr lang="en-US"/>
            </a:br>
            <a:r>
              <a:rPr lang="en-US"/>
              <a:t>Right: closest match from Flickr</a:t>
            </a:r>
            <a:endParaRPr lang="de-CH"/>
          </a:p>
        </p:txBody>
      </p:sp>
      <p:grpSp>
        <p:nvGrpSpPr>
          <p:cNvPr id="2" name="Group 14"/>
          <p:cNvGrpSpPr>
            <a:grpSpLocks/>
          </p:cNvGrpSpPr>
          <p:nvPr/>
        </p:nvGrpSpPr>
        <p:grpSpPr bwMode="auto">
          <a:xfrm>
            <a:off x="5127625" y="1083846"/>
            <a:ext cx="3987800" cy="2109788"/>
            <a:chOff x="5156208" y="1603350"/>
            <a:chExt cx="3987792" cy="2109321"/>
          </a:xfrm>
        </p:grpSpPr>
        <p:pic>
          <p:nvPicPr>
            <p:cNvPr id="56340" name="Picture 12" descr="Picture 18.png"/>
            <p:cNvPicPr>
              <a:picLocks noChangeAspect="1"/>
            </p:cNvPicPr>
            <p:nvPr/>
          </p:nvPicPr>
          <p:blipFill>
            <a:blip r:embed="rId5" cstate="print"/>
            <a:srcRect l="1331" r="72040" b="22443"/>
            <a:stretch>
              <a:fillRect/>
            </a:stretch>
          </p:blipFill>
          <p:spPr bwMode="auto">
            <a:xfrm>
              <a:off x="5156208" y="1603350"/>
              <a:ext cx="1460520" cy="2109321"/>
            </a:xfrm>
            <a:prstGeom prst="rect">
              <a:avLst/>
            </a:prstGeom>
            <a:noFill/>
            <a:ln w="9525">
              <a:noFill/>
              <a:miter lim="800000"/>
              <a:headEnd/>
              <a:tailEnd/>
            </a:ln>
          </p:spPr>
        </p:pic>
        <p:pic>
          <p:nvPicPr>
            <p:cNvPr id="56341" name="Picture 13" descr="Picture 18.png"/>
            <p:cNvPicPr>
              <a:picLocks noChangeAspect="1"/>
            </p:cNvPicPr>
            <p:nvPr/>
          </p:nvPicPr>
          <p:blipFill>
            <a:blip r:embed="rId5" cstate="print"/>
            <a:srcRect l="52475" r="1591" b="22443"/>
            <a:stretch>
              <a:fillRect/>
            </a:stretch>
          </p:blipFill>
          <p:spPr bwMode="auto">
            <a:xfrm>
              <a:off x="6624603" y="1603350"/>
              <a:ext cx="2519397" cy="2109321"/>
            </a:xfrm>
            <a:prstGeom prst="rect">
              <a:avLst/>
            </a:prstGeom>
            <a:noFill/>
            <a:ln w="9525">
              <a:noFill/>
              <a:miter lim="800000"/>
              <a:headEnd/>
              <a:tailEnd/>
            </a:ln>
          </p:spPr>
        </p:pic>
      </p:grpSp>
      <p:grpSp>
        <p:nvGrpSpPr>
          <p:cNvPr id="3" name="Group 18"/>
          <p:cNvGrpSpPr>
            <a:grpSpLocks/>
          </p:cNvGrpSpPr>
          <p:nvPr/>
        </p:nvGrpSpPr>
        <p:grpSpPr bwMode="auto">
          <a:xfrm>
            <a:off x="5675314" y="4725572"/>
            <a:ext cx="2928937" cy="1884363"/>
            <a:chOff x="5156208" y="4670442"/>
            <a:chExt cx="2928915" cy="1884357"/>
          </a:xfrm>
        </p:grpSpPr>
        <p:pic>
          <p:nvPicPr>
            <p:cNvPr id="56338" name="Picture 15" descr="Picture 21.png"/>
            <p:cNvPicPr>
              <a:picLocks noChangeAspect="1"/>
            </p:cNvPicPr>
            <p:nvPr/>
          </p:nvPicPr>
          <p:blipFill>
            <a:blip r:embed="rId6" cstate="print"/>
            <a:srcRect l="5492" t="5624" r="61223" b="25520"/>
            <a:stretch>
              <a:fillRect/>
            </a:stretch>
          </p:blipFill>
          <p:spPr bwMode="auto">
            <a:xfrm>
              <a:off x="5156208" y="4670442"/>
              <a:ext cx="1424007" cy="1884357"/>
            </a:xfrm>
            <a:prstGeom prst="rect">
              <a:avLst/>
            </a:prstGeom>
            <a:noFill/>
            <a:ln w="9525">
              <a:noFill/>
              <a:miter lim="800000"/>
              <a:headEnd/>
              <a:tailEnd/>
            </a:ln>
          </p:spPr>
        </p:pic>
        <p:pic>
          <p:nvPicPr>
            <p:cNvPr id="56339" name="Picture 17" descr="Picture 21.png"/>
            <p:cNvPicPr>
              <a:picLocks noChangeAspect="1"/>
            </p:cNvPicPr>
            <p:nvPr/>
          </p:nvPicPr>
          <p:blipFill>
            <a:blip r:embed="rId6" cstate="print"/>
            <a:srcRect l="60114" t="5624" r="6418" b="25520"/>
            <a:stretch>
              <a:fillRect/>
            </a:stretch>
          </p:blipFill>
          <p:spPr bwMode="auto">
            <a:xfrm>
              <a:off x="6653241" y="4670442"/>
              <a:ext cx="1431882" cy="1884357"/>
            </a:xfrm>
            <a:prstGeom prst="rect">
              <a:avLst/>
            </a:prstGeom>
            <a:noFill/>
            <a:ln w="9525">
              <a:noFill/>
              <a:miter lim="800000"/>
              <a:headEnd/>
              <a:tailEnd/>
            </a:ln>
          </p:spPr>
        </p:pic>
      </p:grpSp>
      <p:sp>
        <p:nvSpPr>
          <p:cNvPr id="56332" name="Rectangle 19"/>
          <p:cNvSpPr>
            <a:spLocks noChangeArrowheads="1"/>
          </p:cNvSpPr>
          <p:nvPr/>
        </p:nvSpPr>
        <p:spPr bwMode="auto">
          <a:xfrm>
            <a:off x="381000" y="6490871"/>
            <a:ext cx="1712328" cy="338554"/>
          </a:xfrm>
          <a:prstGeom prst="rect">
            <a:avLst/>
          </a:prstGeom>
          <a:noFill/>
          <a:ln w="9525">
            <a:noFill/>
            <a:miter lim="800000"/>
            <a:headEnd/>
            <a:tailEnd/>
          </a:ln>
        </p:spPr>
        <p:txBody>
          <a:bodyPr wrap="none">
            <a:spAutoFit/>
          </a:bodyPr>
          <a:lstStyle/>
          <a:p>
            <a:pPr eaLnBrk="0" hangingPunct="0"/>
            <a:r>
              <a:rPr lang="en-US" sz="1600" dirty="0"/>
              <a:t>[Quack CIVR’08]</a:t>
            </a:r>
            <a:endParaRPr lang="de-CH" sz="1600" dirty="0"/>
          </a:p>
        </p:txBody>
      </p:sp>
      <p:sp>
        <p:nvSpPr>
          <p:cNvPr id="56333" name="Rectangle 20"/>
          <p:cNvSpPr>
            <a:spLocks noChangeArrowheads="1"/>
          </p:cNvSpPr>
          <p:nvPr/>
        </p:nvSpPr>
        <p:spPr bwMode="auto">
          <a:xfrm>
            <a:off x="3338513" y="1060034"/>
            <a:ext cx="1447832"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Moulin Rouge</a:t>
            </a:r>
            <a:endParaRPr lang="de-CH" sz="1600">
              <a:solidFill>
                <a:srgbClr val="FF0000"/>
              </a:solidFill>
            </a:endParaRPr>
          </a:p>
        </p:txBody>
      </p:sp>
      <p:sp>
        <p:nvSpPr>
          <p:cNvPr id="56334" name="Rectangle 21"/>
          <p:cNvSpPr>
            <a:spLocks noChangeArrowheads="1"/>
          </p:cNvSpPr>
          <p:nvPr/>
        </p:nvSpPr>
        <p:spPr bwMode="auto">
          <a:xfrm>
            <a:off x="3082926" y="3141246"/>
            <a:ext cx="1941237"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Tour Montparnasse</a:t>
            </a:r>
            <a:endParaRPr lang="de-CH" sz="1600">
              <a:solidFill>
                <a:srgbClr val="FF0000"/>
              </a:solidFill>
            </a:endParaRPr>
          </a:p>
        </p:txBody>
      </p:sp>
      <p:sp>
        <p:nvSpPr>
          <p:cNvPr id="56335" name="Rectangle 22"/>
          <p:cNvSpPr>
            <a:spLocks noChangeArrowheads="1"/>
          </p:cNvSpPr>
          <p:nvPr/>
        </p:nvSpPr>
        <p:spPr bwMode="auto">
          <a:xfrm>
            <a:off x="7646989" y="3177759"/>
            <a:ext cx="1208985" cy="338554"/>
          </a:xfrm>
          <a:prstGeom prst="rect">
            <a:avLst/>
          </a:prstGeom>
          <a:noFill/>
          <a:ln w="9525">
            <a:noFill/>
            <a:miter lim="800000"/>
            <a:headEnd/>
            <a:tailEnd/>
          </a:ln>
        </p:spPr>
        <p:txBody>
          <a:bodyPr wrap="none">
            <a:spAutoFit/>
          </a:bodyPr>
          <a:lstStyle/>
          <a:p>
            <a:pPr eaLnBrk="0" hangingPunct="0"/>
            <a:r>
              <a:rPr lang="en-US" sz="1600">
                <a:solidFill>
                  <a:srgbClr val="FF0000"/>
                </a:solidFill>
              </a:rPr>
              <a:t>Colosseum</a:t>
            </a:r>
            <a:endParaRPr lang="de-CH" sz="1600">
              <a:solidFill>
                <a:srgbClr val="FF0000"/>
              </a:solidFill>
            </a:endParaRPr>
          </a:p>
        </p:txBody>
      </p:sp>
      <p:sp>
        <p:nvSpPr>
          <p:cNvPr id="56336" name="Rectangle 23"/>
          <p:cNvSpPr>
            <a:spLocks noChangeArrowheads="1"/>
          </p:cNvSpPr>
          <p:nvPr/>
        </p:nvSpPr>
        <p:spPr bwMode="auto">
          <a:xfrm>
            <a:off x="7124289" y="4638260"/>
            <a:ext cx="1581972" cy="584775"/>
          </a:xfrm>
          <a:prstGeom prst="rect">
            <a:avLst/>
          </a:prstGeom>
          <a:noFill/>
          <a:ln w="9525">
            <a:noFill/>
            <a:miter lim="800000"/>
            <a:headEnd/>
            <a:tailEnd/>
          </a:ln>
        </p:spPr>
        <p:txBody>
          <a:bodyPr wrap="none">
            <a:spAutoFit/>
          </a:bodyPr>
          <a:lstStyle/>
          <a:p>
            <a:pPr algn="ctr" eaLnBrk="0" hangingPunct="0"/>
            <a:r>
              <a:rPr lang="en-US" sz="1600">
                <a:solidFill>
                  <a:srgbClr val="FF0000"/>
                </a:solidFill>
              </a:rPr>
              <a:t>Viktualienmarkt</a:t>
            </a:r>
            <a:br>
              <a:rPr lang="en-US" sz="1600">
                <a:solidFill>
                  <a:srgbClr val="FF0000"/>
                </a:solidFill>
              </a:rPr>
            </a:br>
            <a:r>
              <a:rPr lang="en-US" sz="1600">
                <a:solidFill>
                  <a:srgbClr val="FF0000"/>
                </a:solidFill>
              </a:rPr>
              <a:t>Maypole</a:t>
            </a:r>
            <a:endParaRPr lang="de-CH" sz="1600">
              <a:solidFill>
                <a:srgbClr val="FF0000"/>
              </a:solidFill>
            </a:endParaRPr>
          </a:p>
        </p:txBody>
      </p:sp>
      <p:sp>
        <p:nvSpPr>
          <p:cNvPr id="56337" name="Rectangle 24"/>
          <p:cNvSpPr>
            <a:spLocks noChangeArrowheads="1"/>
          </p:cNvSpPr>
          <p:nvPr/>
        </p:nvSpPr>
        <p:spPr bwMode="auto">
          <a:xfrm>
            <a:off x="6573860" y="1075909"/>
            <a:ext cx="2609176" cy="338554"/>
          </a:xfrm>
          <a:prstGeom prst="rect">
            <a:avLst/>
          </a:prstGeom>
          <a:noFill/>
          <a:ln w="9525">
            <a:noFill/>
            <a:miter lim="800000"/>
            <a:headEnd/>
            <a:tailEnd/>
          </a:ln>
        </p:spPr>
        <p:txBody>
          <a:bodyPr wrap="none">
            <a:spAutoFit/>
          </a:bodyPr>
          <a:lstStyle/>
          <a:p>
            <a:pPr eaLnBrk="0" hangingPunct="0"/>
            <a:r>
              <a:rPr lang="en-US" sz="1600" dirty="0">
                <a:solidFill>
                  <a:srgbClr val="FF0000"/>
                </a:solidFill>
              </a:rPr>
              <a:t>Old Town Square (Prague)</a:t>
            </a:r>
            <a:endParaRPr lang="de-CH" sz="1600" dirty="0">
              <a:solidFill>
                <a:srgbClr val="FF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Example Applications</a:t>
            </a:r>
          </a:p>
        </p:txBody>
      </p:sp>
      <p:sp>
        <p:nvSpPr>
          <p:cNvPr id="55299" name="Content Placeholder 15"/>
          <p:cNvSpPr>
            <a:spLocks noGrp="1"/>
          </p:cNvSpPr>
          <p:nvPr>
            <p:ph idx="1"/>
          </p:nvPr>
        </p:nvSpPr>
        <p:spPr/>
        <p:txBody>
          <a:bodyPr/>
          <a:lstStyle/>
          <a:p>
            <a:endParaRPr lang="en-US" dirty="0" smtClean="0"/>
          </a:p>
        </p:txBody>
      </p:sp>
      <p:sp>
        <p:nvSpPr>
          <p:cNvPr id="55302" name="Text Box 4"/>
          <p:cNvSpPr txBox="1">
            <a:spLocks noChangeArrowheads="1"/>
          </p:cNvSpPr>
          <p:nvPr/>
        </p:nvSpPr>
        <p:spPr bwMode="auto">
          <a:xfrm>
            <a:off x="290513" y="4264025"/>
            <a:ext cx="3327400" cy="1295400"/>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2400" b="1"/>
              <a:t>Mobile tourist guide</a:t>
            </a:r>
          </a:p>
          <a:p>
            <a:pPr eaLnBrk="0" hangingPunct="0">
              <a:buClr>
                <a:schemeClr val="bg1"/>
              </a:buClr>
              <a:buFontTx/>
              <a:buChar char="•"/>
            </a:pPr>
            <a:r>
              <a:rPr lang="en-US" b="1"/>
              <a:t> Self-localization</a:t>
            </a:r>
          </a:p>
          <a:p>
            <a:pPr eaLnBrk="0" hangingPunct="0">
              <a:buClr>
                <a:schemeClr val="bg1"/>
              </a:buClr>
              <a:buFontTx/>
              <a:buChar char="•"/>
            </a:pPr>
            <a:r>
              <a:rPr lang="en-US" b="1"/>
              <a:t> Object/building recognition</a:t>
            </a:r>
          </a:p>
          <a:p>
            <a:pPr eaLnBrk="0" hangingPunct="0">
              <a:buClr>
                <a:schemeClr val="bg1"/>
              </a:buClr>
              <a:buFontTx/>
              <a:buChar char="•"/>
            </a:pPr>
            <a:r>
              <a:rPr lang="en-US" b="1"/>
              <a:t> Photo/video augmentation</a:t>
            </a:r>
          </a:p>
        </p:txBody>
      </p:sp>
      <p:pic>
        <p:nvPicPr>
          <p:cNvPr id="55303"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8689" y="1658939"/>
            <a:ext cx="1595437" cy="2484437"/>
          </a:xfrm>
          <a:prstGeom prst="rect">
            <a:avLst/>
          </a:prstGeom>
          <a:noFill/>
          <a:ln w="9525">
            <a:noFill/>
            <a:miter lim="800000"/>
            <a:headEnd/>
            <a:tailEnd/>
          </a:ln>
        </p:spPr>
      </p:pic>
      <p:pic>
        <p:nvPicPr>
          <p:cNvPr id="55304" name="Picture 9"/>
          <p:cNvPicPr>
            <a:picLocks noChangeAspect="1" noChangeArrowheads="1"/>
          </p:cNvPicPr>
          <p:nvPr/>
        </p:nvPicPr>
        <p:blipFill>
          <a:blip r:embed="rId4" cstate="print"/>
          <a:srcRect/>
          <a:stretch>
            <a:fillRect/>
          </a:stretch>
        </p:blipFill>
        <p:spPr bwMode="auto">
          <a:xfrm>
            <a:off x="4060825" y="14065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5668964" y="1476376"/>
            <a:ext cx="1614487" cy="2487613"/>
            <a:chOff x="4165" y="911"/>
            <a:chExt cx="1017" cy="1567"/>
          </a:xfrm>
        </p:grpSpPr>
        <p:grpSp>
          <p:nvGrpSpPr>
            <p:cNvPr id="3" name="Group 14"/>
            <p:cNvGrpSpPr>
              <a:grpSpLocks/>
            </p:cNvGrpSpPr>
            <p:nvPr/>
          </p:nvGrpSpPr>
          <p:grpSpPr bwMode="auto">
            <a:xfrm>
              <a:off x="4195" y="1071"/>
              <a:ext cx="953" cy="1407"/>
              <a:chOff x="4195" y="1071"/>
              <a:chExt cx="953" cy="1407"/>
            </a:xfrm>
          </p:grpSpPr>
          <p:sp>
            <p:nvSpPr>
              <p:cNvPr id="55309"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0"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1"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2"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grpSp>
        <p:sp>
          <p:nvSpPr>
            <p:cNvPr id="55308" name="Text Box 15"/>
            <p:cNvSpPr txBox="1">
              <a:spLocks noChangeArrowheads="1"/>
            </p:cNvSpPr>
            <p:nvPr/>
          </p:nvSpPr>
          <p:spPr bwMode="auto">
            <a:xfrm rot="21433750">
              <a:off x="4165" y="911"/>
              <a:ext cx="1017" cy="195"/>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1400">
                  <a:solidFill>
                    <a:srgbClr val="FF0000"/>
                  </a:solidFill>
                </a:rPr>
                <a:t>Aachen Cathedral</a:t>
              </a:r>
            </a:p>
          </p:txBody>
        </p:sp>
      </p:grpSp>
      <p:sp>
        <p:nvSpPr>
          <p:cNvPr id="55306" name="Text Box 17"/>
          <p:cNvSpPr txBox="1">
            <a:spLocks noChangeArrowheads="1"/>
          </p:cNvSpPr>
          <p:nvPr/>
        </p:nvSpPr>
        <p:spPr bwMode="auto">
          <a:xfrm>
            <a:off x="4578351" y="65071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eaLnBrk="0" hangingPunct="0"/>
            <a:r>
              <a:rPr kumimoji="1" lang="en-US" sz="1600" dirty="0"/>
              <a:t>[Quack, </a:t>
            </a:r>
            <a:r>
              <a:rPr kumimoji="1" lang="en-US" sz="1600" dirty="0" err="1"/>
              <a:t>Leibe</a:t>
            </a:r>
            <a:r>
              <a:rPr kumimoji="1" lang="en-US" sz="1600" dirty="0"/>
              <a:t>, Van </a:t>
            </a:r>
            <a:r>
              <a:rPr kumimoji="1" lang="en-US" sz="1600" dirty="0" err="1"/>
              <a:t>Gool</a:t>
            </a:r>
            <a:r>
              <a:rPr kumimoji="1" lang="en-US" sz="1600" dirty="0"/>
              <a:t>, CIVR’08]</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lstStyle/>
          <a:p>
            <a:r>
              <a:rPr lang="en-US" smtClean="0"/>
              <a:t>Video Google System</a:t>
            </a:r>
          </a:p>
        </p:txBody>
      </p:sp>
      <p:sp>
        <p:nvSpPr>
          <p:cNvPr id="7" name="Content Placeholder 6"/>
          <p:cNvSpPr>
            <a:spLocks noGrp="1"/>
          </p:cNvSpPr>
          <p:nvPr>
            <p:ph idx="1"/>
          </p:nvPr>
        </p:nvSpPr>
        <p:spPr>
          <a:xfrm>
            <a:off x="609600" y="1295400"/>
            <a:ext cx="4478338" cy="4495800"/>
          </a:xfrm>
        </p:spPr>
        <p:txBody>
          <a:bodyPr>
            <a:normAutofit fontScale="85000" lnSpcReduction="20000"/>
          </a:bodyPr>
          <a:lstStyle/>
          <a:p>
            <a:pPr marL="457200" indent="-457200">
              <a:buFont typeface="+mj-lt"/>
              <a:buAutoNum type="arabicPeriod"/>
              <a:defRPr/>
            </a:pPr>
            <a:r>
              <a:rPr lang="en-US" dirty="0" smtClean="0"/>
              <a:t>Collect all words within query region</a:t>
            </a:r>
          </a:p>
          <a:p>
            <a:pPr marL="457200" indent="-457200">
              <a:buFont typeface="+mj-lt"/>
              <a:buAutoNum type="arabicPeriod"/>
              <a:defRPr/>
            </a:pPr>
            <a:r>
              <a:rPr lang="en-US" dirty="0" smtClean="0"/>
              <a:t>Inverted file index to find relevant frames</a:t>
            </a:r>
          </a:p>
          <a:p>
            <a:pPr marL="457200" indent="-457200">
              <a:buFont typeface="+mj-lt"/>
              <a:buAutoNum type="arabicPeriod"/>
              <a:defRPr/>
            </a:pPr>
            <a:r>
              <a:rPr lang="en-US" dirty="0" smtClean="0"/>
              <a:t>Compare word counts</a:t>
            </a:r>
          </a:p>
          <a:p>
            <a:pPr marL="457200" indent="-457200">
              <a:buFont typeface="+mj-lt"/>
              <a:buAutoNum type="arabicPeriod"/>
              <a:defRPr/>
            </a:pPr>
            <a:r>
              <a:rPr lang="en-US" dirty="0" smtClean="0"/>
              <a:t>Spatial verification</a:t>
            </a:r>
            <a:endParaRPr lang="en-US" dirty="0" smtClean="0">
              <a:hlinkClick r:id="rId3"/>
            </a:endParaRPr>
          </a:p>
          <a:p>
            <a:pPr>
              <a:buFont typeface="Arial" pitchFamily="34" charset="0"/>
              <a:buChar char="•"/>
              <a:defRPr/>
            </a:pPr>
            <a:endParaRPr lang="en-US" dirty="0" smtClean="0">
              <a:hlinkClick r:id="rId3"/>
            </a:endParaRPr>
          </a:p>
          <a:p>
            <a:pPr>
              <a:buFontTx/>
              <a:buNone/>
              <a:defRPr/>
            </a:pPr>
            <a:r>
              <a:rPr lang="en-US" dirty="0" smtClean="0"/>
              <a:t>Sivic &amp; </a:t>
            </a:r>
            <a:r>
              <a:rPr lang="en-US" dirty="0" err="1" smtClean="0"/>
              <a:t>Zisserman</a:t>
            </a:r>
            <a:r>
              <a:rPr lang="en-US" dirty="0" smtClean="0"/>
              <a:t>, ICCV 2003</a:t>
            </a:r>
            <a:endParaRPr lang="en-US" dirty="0" smtClean="0">
              <a:hlinkClick r:id="rId3"/>
            </a:endParaRPr>
          </a:p>
          <a:p>
            <a:pPr>
              <a:buFontTx/>
              <a:buNone/>
              <a:defRPr/>
            </a:pPr>
            <a:endParaRPr lang="en-US" dirty="0" smtClean="0">
              <a:hlinkClick r:id="rId3"/>
            </a:endParaRPr>
          </a:p>
          <a:p>
            <a:pPr>
              <a:buFont typeface="Arial" pitchFamily="34" charset="0"/>
              <a:buChar char="•"/>
              <a:defRPr/>
            </a:pPr>
            <a:r>
              <a:rPr lang="en-US" dirty="0" smtClean="0"/>
              <a:t>Demo online at : </a:t>
            </a:r>
            <a:r>
              <a:rPr lang="en-US" sz="1800" dirty="0">
                <a:hlinkClick r:id="rId3"/>
              </a:rPr>
              <a:t>http://www.robots.ox.ac.uk/~vgg/research/vgoogle/index.html</a:t>
            </a:r>
            <a:endParaRPr lang="en-US" sz="1800" dirty="0"/>
          </a:p>
          <a:p>
            <a:pPr>
              <a:buFont typeface="Arial" charset="0"/>
              <a:buNone/>
              <a:defRPr/>
            </a:pPr>
            <a:endParaRPr lang="en-US" sz="1800" dirty="0"/>
          </a:p>
          <a:p>
            <a:pPr>
              <a:buFont typeface="Arial" pitchFamily="34" charset="0"/>
              <a:buChar char="•"/>
              <a:defRPr/>
            </a:pPr>
            <a:endParaRPr lang="en-US" dirty="0"/>
          </a:p>
        </p:txBody>
      </p:sp>
      <p:pic>
        <p:nvPicPr>
          <p:cNvPr id="52230" name="Picture 7" descr="face.jpg"/>
          <p:cNvPicPr>
            <a:picLocks noChangeAspect="1"/>
          </p:cNvPicPr>
          <p:nvPr/>
        </p:nvPicPr>
        <p:blipFill>
          <a:blip r:embed="rId4" cstate="print"/>
          <a:srcRect/>
          <a:stretch>
            <a:fillRect/>
          </a:stretch>
        </p:blipFill>
        <p:spPr bwMode="auto">
          <a:xfrm>
            <a:off x="5859464" y="409575"/>
            <a:ext cx="2073275" cy="1657350"/>
          </a:xfrm>
          <a:prstGeom prst="rect">
            <a:avLst/>
          </a:prstGeom>
          <a:noFill/>
          <a:ln w="9525">
            <a:noFill/>
            <a:miter lim="800000"/>
            <a:headEnd/>
            <a:tailEnd/>
          </a:ln>
        </p:spPr>
      </p:pic>
      <p:pic>
        <p:nvPicPr>
          <p:cNvPr id="9" name="Picture 8" descr="tp575280_fp_002_small.jpg"/>
          <p:cNvPicPr>
            <a:picLocks noChangeAspect="1"/>
          </p:cNvPicPr>
          <p:nvPr/>
        </p:nvPicPr>
        <p:blipFill>
          <a:blip r:embed="rId5" cstate="print"/>
          <a:srcRect/>
          <a:stretch>
            <a:fillRect/>
          </a:stretch>
        </p:blipFill>
        <p:spPr bwMode="auto">
          <a:xfrm>
            <a:off x="5246688" y="5278438"/>
            <a:ext cx="1714500" cy="1371600"/>
          </a:xfrm>
          <a:prstGeom prst="rect">
            <a:avLst/>
          </a:prstGeom>
          <a:noFill/>
          <a:ln w="9525">
            <a:noFill/>
            <a:miter lim="800000"/>
            <a:headEnd/>
            <a:tailEnd/>
          </a:ln>
        </p:spPr>
      </p:pic>
      <p:pic>
        <p:nvPicPr>
          <p:cNvPr id="10" name="Picture 9" descr="tp575280_fp_003_small.jpg"/>
          <p:cNvPicPr>
            <a:picLocks noChangeAspect="1"/>
          </p:cNvPicPr>
          <p:nvPr/>
        </p:nvPicPr>
        <p:blipFill>
          <a:blip r:embed="rId6" cstate="print"/>
          <a:srcRect/>
          <a:stretch>
            <a:fillRect/>
          </a:stretch>
        </p:blipFill>
        <p:spPr bwMode="auto">
          <a:xfrm>
            <a:off x="7034213" y="2420938"/>
            <a:ext cx="1714500" cy="1371600"/>
          </a:xfrm>
          <a:prstGeom prst="rect">
            <a:avLst/>
          </a:prstGeom>
          <a:noFill/>
          <a:ln w="9525">
            <a:noFill/>
            <a:miter lim="800000"/>
            <a:headEnd/>
            <a:tailEnd/>
          </a:ln>
        </p:spPr>
      </p:pic>
      <p:pic>
        <p:nvPicPr>
          <p:cNvPr id="11" name="Picture 10" descr="tp575280_fp_004_small.jpg"/>
          <p:cNvPicPr>
            <a:picLocks noChangeAspect="1"/>
          </p:cNvPicPr>
          <p:nvPr/>
        </p:nvPicPr>
        <p:blipFill>
          <a:blip r:embed="rId7" cstate="print"/>
          <a:srcRect/>
          <a:stretch>
            <a:fillRect/>
          </a:stretch>
        </p:blipFill>
        <p:spPr bwMode="auto">
          <a:xfrm>
            <a:off x="5241925" y="2425700"/>
            <a:ext cx="1714500" cy="1371600"/>
          </a:xfrm>
          <a:prstGeom prst="rect">
            <a:avLst/>
          </a:prstGeom>
          <a:noFill/>
          <a:ln w="9525">
            <a:noFill/>
            <a:miter lim="800000"/>
            <a:headEnd/>
            <a:tailEnd/>
          </a:ln>
        </p:spPr>
      </p:pic>
      <p:pic>
        <p:nvPicPr>
          <p:cNvPr id="12" name="Picture 11" descr="tp575280_fp_005_small.jpg"/>
          <p:cNvPicPr>
            <a:picLocks noChangeAspect="1"/>
          </p:cNvPicPr>
          <p:nvPr/>
        </p:nvPicPr>
        <p:blipFill>
          <a:blip r:embed="rId8" cstate="print"/>
          <a:srcRect/>
          <a:stretch>
            <a:fillRect/>
          </a:stretch>
        </p:blipFill>
        <p:spPr bwMode="auto">
          <a:xfrm>
            <a:off x="5246688" y="3838575"/>
            <a:ext cx="1714500" cy="1371600"/>
          </a:xfrm>
          <a:prstGeom prst="rect">
            <a:avLst/>
          </a:prstGeom>
          <a:noFill/>
          <a:ln w="9525">
            <a:noFill/>
            <a:miter lim="800000"/>
            <a:headEnd/>
            <a:tailEnd/>
          </a:ln>
        </p:spPr>
      </p:pic>
      <p:pic>
        <p:nvPicPr>
          <p:cNvPr id="13" name="Picture 12" descr="tp575280_fp_006_small.jpg"/>
          <p:cNvPicPr>
            <a:picLocks noChangeAspect="1"/>
          </p:cNvPicPr>
          <p:nvPr/>
        </p:nvPicPr>
        <p:blipFill>
          <a:blip r:embed="rId9" cstate="print"/>
          <a:srcRect/>
          <a:stretch>
            <a:fillRect/>
          </a:stretch>
        </p:blipFill>
        <p:spPr bwMode="auto">
          <a:xfrm>
            <a:off x="7034213" y="5292725"/>
            <a:ext cx="1714500" cy="1371600"/>
          </a:xfrm>
          <a:prstGeom prst="rect">
            <a:avLst/>
          </a:prstGeom>
          <a:noFill/>
          <a:ln w="9525">
            <a:noFill/>
            <a:miter lim="800000"/>
            <a:headEnd/>
            <a:tailEnd/>
          </a:ln>
        </p:spPr>
      </p:pic>
      <p:pic>
        <p:nvPicPr>
          <p:cNvPr id="14" name="Picture 13" descr="tp575280_fp_007_small.jpg"/>
          <p:cNvPicPr>
            <a:picLocks noChangeAspect="1"/>
          </p:cNvPicPr>
          <p:nvPr/>
        </p:nvPicPr>
        <p:blipFill>
          <a:blip r:embed="rId10" cstate="print"/>
          <a:srcRect/>
          <a:stretch>
            <a:fillRect/>
          </a:stretch>
        </p:blipFill>
        <p:spPr bwMode="auto">
          <a:xfrm>
            <a:off x="7034213" y="3832225"/>
            <a:ext cx="1714500" cy="1371600"/>
          </a:xfrm>
          <a:prstGeom prst="rect">
            <a:avLst/>
          </a:prstGeom>
          <a:noFill/>
          <a:ln w="9525">
            <a:noFill/>
            <a:miter lim="800000"/>
            <a:headEnd/>
            <a:tailEnd/>
          </a:ln>
        </p:spPr>
      </p:pic>
      <p:pic>
        <p:nvPicPr>
          <p:cNvPr id="52237" name="Picture 14" descr="tp575280_qzo_000.jpg"/>
          <p:cNvPicPr>
            <a:picLocks noChangeAspect="1"/>
          </p:cNvPicPr>
          <p:nvPr/>
        </p:nvPicPr>
        <p:blipFill>
          <a:blip r:embed="rId11" cstate="print"/>
          <a:srcRect/>
          <a:stretch>
            <a:fillRect/>
          </a:stretch>
        </p:blipFill>
        <p:spPr bwMode="auto">
          <a:xfrm>
            <a:off x="12900025" y="1"/>
            <a:ext cx="819150" cy="2276475"/>
          </a:xfrm>
          <a:prstGeom prst="rect">
            <a:avLst/>
          </a:prstGeom>
          <a:noFill/>
          <a:ln w="9525">
            <a:noFill/>
            <a:miter lim="800000"/>
            <a:headEnd/>
            <a:tailEnd/>
          </a:ln>
        </p:spPr>
      </p:pic>
      <p:pic>
        <p:nvPicPr>
          <p:cNvPr id="52238" name="Picture 15" descr="tp575280_zo_002_small.jpg"/>
          <p:cNvPicPr>
            <a:picLocks noChangeAspect="1"/>
          </p:cNvPicPr>
          <p:nvPr/>
        </p:nvPicPr>
        <p:blipFill>
          <a:blip r:embed="rId12" cstate="print"/>
          <a:srcRect/>
          <a:stretch>
            <a:fillRect/>
          </a:stretch>
        </p:blipFill>
        <p:spPr bwMode="auto">
          <a:xfrm>
            <a:off x="17765713" y="2432050"/>
            <a:ext cx="1905000" cy="2768600"/>
          </a:xfrm>
          <a:prstGeom prst="rect">
            <a:avLst/>
          </a:prstGeom>
          <a:noFill/>
          <a:ln w="9525">
            <a:noFill/>
            <a:miter lim="800000"/>
            <a:headEnd/>
            <a:tailEnd/>
          </a:ln>
        </p:spPr>
      </p:pic>
      <p:pic>
        <p:nvPicPr>
          <p:cNvPr id="52239" name="Picture 16" descr="tp575280_zo_003_small.jpg"/>
          <p:cNvPicPr>
            <a:picLocks noChangeAspect="1"/>
          </p:cNvPicPr>
          <p:nvPr/>
        </p:nvPicPr>
        <p:blipFill>
          <a:blip r:embed="rId13" cstate="print"/>
          <a:srcRect/>
          <a:stretch>
            <a:fillRect/>
          </a:stretch>
        </p:blipFill>
        <p:spPr bwMode="auto">
          <a:xfrm>
            <a:off x="17306925" y="2728913"/>
            <a:ext cx="1905000" cy="2184400"/>
          </a:xfrm>
          <a:prstGeom prst="rect">
            <a:avLst/>
          </a:prstGeom>
          <a:noFill/>
          <a:ln w="9525">
            <a:noFill/>
            <a:miter lim="800000"/>
            <a:headEnd/>
            <a:tailEnd/>
          </a:ln>
        </p:spPr>
      </p:pic>
      <p:pic>
        <p:nvPicPr>
          <p:cNvPr id="52240" name="Picture 17" descr="tp575280_zo_004_small.jpg"/>
          <p:cNvPicPr>
            <a:picLocks noChangeAspect="1"/>
          </p:cNvPicPr>
          <p:nvPr/>
        </p:nvPicPr>
        <p:blipFill>
          <a:blip r:embed="rId14" cstate="print"/>
          <a:srcRect/>
          <a:stretch>
            <a:fillRect/>
          </a:stretch>
        </p:blipFill>
        <p:spPr bwMode="auto">
          <a:xfrm>
            <a:off x="14568488" y="3813175"/>
            <a:ext cx="1905000" cy="4089400"/>
          </a:xfrm>
          <a:prstGeom prst="rect">
            <a:avLst/>
          </a:prstGeom>
          <a:noFill/>
          <a:ln w="9525">
            <a:noFill/>
            <a:miter lim="800000"/>
            <a:headEnd/>
            <a:tailEnd/>
          </a:ln>
        </p:spPr>
      </p:pic>
      <p:pic>
        <p:nvPicPr>
          <p:cNvPr id="52241" name="Picture 18" descr="tp575280_zo_005_small.jpg"/>
          <p:cNvPicPr>
            <a:picLocks noChangeAspect="1"/>
          </p:cNvPicPr>
          <p:nvPr/>
        </p:nvPicPr>
        <p:blipFill>
          <a:blip r:embed="rId15" cstate="print"/>
          <a:srcRect/>
          <a:stretch>
            <a:fillRect/>
          </a:stretch>
        </p:blipFill>
        <p:spPr bwMode="auto">
          <a:xfrm>
            <a:off x="17200563" y="1778000"/>
            <a:ext cx="1905000" cy="2540000"/>
          </a:xfrm>
          <a:prstGeom prst="rect">
            <a:avLst/>
          </a:prstGeom>
          <a:noFill/>
          <a:ln w="9525">
            <a:noFill/>
            <a:miter lim="800000"/>
            <a:headEnd/>
            <a:tailEnd/>
          </a:ln>
        </p:spPr>
      </p:pic>
      <p:pic>
        <p:nvPicPr>
          <p:cNvPr id="52242" name="Picture 19" descr="tp575280_zo_006_small.jpg"/>
          <p:cNvPicPr>
            <a:picLocks noChangeAspect="1"/>
          </p:cNvPicPr>
          <p:nvPr/>
        </p:nvPicPr>
        <p:blipFill>
          <a:blip r:embed="rId16" cstate="print"/>
          <a:srcRect/>
          <a:stretch>
            <a:fillRect/>
          </a:stretch>
        </p:blipFill>
        <p:spPr bwMode="auto">
          <a:xfrm>
            <a:off x="16421100" y="-219075"/>
            <a:ext cx="1905000" cy="2247900"/>
          </a:xfrm>
          <a:prstGeom prst="rect">
            <a:avLst/>
          </a:prstGeom>
          <a:noFill/>
          <a:ln w="9525">
            <a:noFill/>
            <a:miter lim="800000"/>
            <a:headEnd/>
            <a:tailEnd/>
          </a:ln>
        </p:spPr>
      </p:pic>
      <p:pic>
        <p:nvPicPr>
          <p:cNvPr id="52243" name="Picture 20" descr="tp575280_zo_007_small.jpg"/>
          <p:cNvPicPr>
            <a:picLocks noChangeAspect="1"/>
          </p:cNvPicPr>
          <p:nvPr/>
        </p:nvPicPr>
        <p:blipFill>
          <a:blip r:embed="rId17" cstate="print"/>
          <a:srcRect/>
          <a:stretch>
            <a:fillRect/>
          </a:stretch>
        </p:blipFill>
        <p:spPr bwMode="auto">
          <a:xfrm>
            <a:off x="14336713" y="-185738"/>
            <a:ext cx="1905000" cy="2857501"/>
          </a:xfrm>
          <a:prstGeom prst="rect">
            <a:avLst/>
          </a:prstGeom>
          <a:noFill/>
          <a:ln w="9525">
            <a:noFill/>
            <a:miter lim="800000"/>
            <a:headEnd/>
            <a:tailEnd/>
          </a:ln>
        </p:spPr>
      </p:pic>
      <p:sp>
        <p:nvSpPr>
          <p:cNvPr id="52244" name="TextBox 27"/>
          <p:cNvSpPr txBox="1">
            <a:spLocks noChangeArrowheads="1"/>
          </p:cNvSpPr>
          <p:nvPr/>
        </p:nvSpPr>
        <p:spPr bwMode="auto">
          <a:xfrm>
            <a:off x="7916863" y="889001"/>
            <a:ext cx="1219200" cy="646331"/>
          </a:xfrm>
          <a:prstGeom prst="rect">
            <a:avLst/>
          </a:prstGeom>
          <a:noFill/>
          <a:ln w="9525">
            <a:noFill/>
            <a:miter lim="800000"/>
            <a:headEnd/>
            <a:tailEnd/>
          </a:ln>
        </p:spPr>
        <p:txBody>
          <a:bodyPr>
            <a:spAutoFit/>
          </a:bodyPr>
          <a:lstStyle/>
          <a:p>
            <a:r>
              <a:rPr lang="en-US"/>
              <a:t>Query region</a:t>
            </a:r>
          </a:p>
        </p:txBody>
      </p:sp>
      <p:sp>
        <p:nvSpPr>
          <p:cNvPr id="29" name="Down Arrow 28"/>
          <p:cNvSpPr>
            <a:spLocks noChangeArrowheads="1"/>
          </p:cNvSpPr>
          <p:nvPr/>
        </p:nvSpPr>
        <p:spPr bwMode="auto">
          <a:xfrm>
            <a:off x="6770689" y="1992314"/>
            <a:ext cx="361183" cy="461337"/>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endParaRPr lang="de-DE"/>
          </a:p>
        </p:txBody>
      </p:sp>
      <p:sp>
        <p:nvSpPr>
          <p:cNvPr id="30" name="TextBox 29"/>
          <p:cNvSpPr txBox="1">
            <a:spLocks noChangeArrowheads="1"/>
          </p:cNvSpPr>
          <p:nvPr/>
        </p:nvSpPr>
        <p:spPr bwMode="auto">
          <a:xfrm rot="5400000">
            <a:off x="7569995" y="4554816"/>
            <a:ext cx="2763837" cy="369332"/>
          </a:xfrm>
          <a:prstGeom prst="rect">
            <a:avLst/>
          </a:prstGeom>
          <a:noFill/>
          <a:ln w="9525">
            <a:noFill/>
            <a:miter lim="800000"/>
            <a:headEnd/>
            <a:tailEnd/>
          </a:ln>
        </p:spPr>
        <p:txBody>
          <a:bodyPr>
            <a:spAutoFit/>
          </a:bodyPr>
          <a:lstStyle/>
          <a:p>
            <a:r>
              <a:rPr lang="en-US"/>
              <a:t>Retrieved frames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Uses of Interest Points</a:t>
            </a:r>
            <a:endParaRPr lang="en-US" dirty="0"/>
          </a:p>
        </p:txBody>
      </p:sp>
      <p:sp>
        <p:nvSpPr>
          <p:cNvPr id="3" name="Content Placeholder 2"/>
          <p:cNvSpPr>
            <a:spLocks noGrp="1"/>
          </p:cNvSpPr>
          <p:nvPr>
            <p:ph idx="1"/>
          </p:nvPr>
        </p:nvSpPr>
        <p:spPr>
          <a:xfrm>
            <a:off x="638175" y="1143000"/>
            <a:ext cx="8382000" cy="5135563"/>
          </a:xfrm>
        </p:spPr>
        <p:txBody>
          <a:bodyPr>
            <a:normAutofit/>
          </a:bodyPr>
          <a:lstStyle/>
          <a:p>
            <a:r>
              <a:rPr lang="en-US" sz="2800" dirty="0"/>
              <a:t>Interest points can be detected reliably in different images at the same 3D location</a:t>
            </a:r>
          </a:p>
          <a:p>
            <a:pPr lvl="1"/>
            <a:r>
              <a:rPr lang="en-US" sz="2400" dirty="0"/>
              <a:t>DOG interest points are localized in x, y, scale</a:t>
            </a:r>
          </a:p>
          <a:p>
            <a:endParaRPr lang="en-US" sz="2800" dirty="0"/>
          </a:p>
          <a:p>
            <a:r>
              <a:rPr lang="en-US" sz="2800" dirty="0"/>
              <a:t>SIFT is robust to rotation and small deformation</a:t>
            </a:r>
          </a:p>
          <a:p>
            <a:endParaRPr lang="en-US" sz="2800" dirty="0"/>
          </a:p>
          <a:p>
            <a:r>
              <a:rPr lang="en-US" sz="2800" dirty="0"/>
              <a:t>Interest points provide correspondence</a:t>
            </a:r>
          </a:p>
          <a:p>
            <a:pPr lvl="1"/>
            <a:r>
              <a:rPr lang="en-US" sz="2400" dirty="0"/>
              <a:t>For image stitching</a:t>
            </a:r>
          </a:p>
          <a:p>
            <a:pPr lvl="1"/>
            <a:r>
              <a:rPr lang="en-US" sz="2400" dirty="0"/>
              <a:t>For defining coordinate frames for object insertion</a:t>
            </a:r>
          </a:p>
          <a:p>
            <a:pPr lvl="1"/>
            <a:r>
              <a:rPr lang="en-US" sz="2400" dirty="0"/>
              <a:t>For object recognition and retrieval</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a:xfrm>
            <a:off x="609600" y="990600"/>
            <a:ext cx="7848600" cy="5135563"/>
          </a:xfrm>
        </p:spPr>
        <p:txBody>
          <a:bodyPr>
            <a:normAutofit/>
          </a:bodyPr>
          <a:lstStyle/>
          <a:p>
            <a:r>
              <a:rPr lang="en-US" dirty="0" smtClean="0"/>
              <a:t>Opportunities of scale: stuff you can do with millions of images</a:t>
            </a:r>
          </a:p>
          <a:p>
            <a:pPr lvl="1"/>
            <a:r>
              <a:rPr lang="en-US" dirty="0" smtClean="0"/>
              <a:t>Texture synthesis of large regions</a:t>
            </a:r>
          </a:p>
          <a:p>
            <a:pPr lvl="1"/>
            <a:r>
              <a:rPr lang="en-US" dirty="0" smtClean="0"/>
              <a:t>Recover GPS coordinates</a:t>
            </a:r>
          </a:p>
          <a:p>
            <a:pPr lvl="1"/>
            <a:r>
              <a:rPr lang="en-US" dirty="0" smtClean="0"/>
              <a:t>Etc.</a:t>
            </a:r>
          </a:p>
          <a:p>
            <a:pPr lvl="1"/>
            <a:endParaRPr lang="en-US" dirty="0"/>
          </a:p>
          <a:p>
            <a:endParaRPr lang="en-US" dirty="0"/>
          </a:p>
        </p:txBody>
      </p:sp>
    </p:spTree>
    <p:extLst>
      <p:ext uri="{BB962C8B-B14F-4D97-AF65-F5344CB8AC3E}">
        <p14:creationId xmlns:p14="http://schemas.microsoft.com/office/powerpoint/2010/main" val="2185872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foreground</a:t>
            </a:r>
            <a:endParaRPr lang="en-US" dirty="0"/>
          </a:p>
        </p:txBody>
      </p:sp>
      <p:sp>
        <p:nvSpPr>
          <p:cNvPr id="3" name="Content Placeholder 2"/>
          <p:cNvSpPr>
            <a:spLocks noGrp="1"/>
          </p:cNvSpPr>
          <p:nvPr>
            <p:ph idx="1"/>
          </p:nvPr>
        </p:nvSpPr>
        <p:spPr>
          <a:xfrm>
            <a:off x="609600" y="990600"/>
            <a:ext cx="8534400" cy="5135563"/>
          </a:xfrm>
        </p:spPr>
        <p:txBody>
          <a:bodyPr>
            <a:normAutofit lnSpcReduction="10000"/>
          </a:bodyPr>
          <a:lstStyle/>
          <a:p>
            <a:endParaRPr lang="en-US" dirty="0" smtClean="0"/>
          </a:p>
          <a:p>
            <a:pPr marL="514350" indent="-514350">
              <a:buFont typeface="+mj-lt"/>
              <a:buAutoNum type="arabicPeriod"/>
            </a:pPr>
            <a:r>
              <a:rPr lang="en-US" dirty="0" smtClean="0"/>
              <a:t>Simple method: foreground pixels are some distance away from background</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Another method: count times that each color is observed and assign unlikely colors to foreground</a:t>
            </a:r>
          </a:p>
          <a:p>
            <a:pPr marL="914400" lvl="1" indent="-514350"/>
            <a:r>
              <a:rPr lang="en-US" dirty="0" smtClean="0"/>
              <a:t>Can work for repetitive motion, like a tree swaying in the breeze</a:t>
            </a:r>
          </a:p>
          <a:p>
            <a:pPr marL="514350" indent="-514350"/>
            <a:endParaRPr lang="en-US" dirty="0"/>
          </a:p>
        </p:txBody>
      </p:sp>
    </p:spTree>
    <p:extLst>
      <p:ext uri="{BB962C8B-B14F-4D97-AF65-F5344CB8AC3E}">
        <p14:creationId xmlns:p14="http://schemas.microsoft.com/office/powerpoint/2010/main" val="213166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Augmented reality</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endParaRPr lang="en-US" dirty="0" smtClean="0"/>
          </a:p>
          <a:p>
            <a:r>
              <a:rPr lang="en-US" dirty="0" smtClean="0"/>
              <a:t>Insert and/or interact with object in scene</a:t>
            </a:r>
          </a:p>
          <a:p>
            <a:pPr lvl="1"/>
            <a:r>
              <a:rPr lang="en-US" dirty="0" smtClean="0">
                <a:hlinkClick r:id="rId3"/>
              </a:rPr>
              <a:t>Project </a:t>
            </a:r>
            <a:r>
              <a:rPr lang="en-US" dirty="0">
                <a:hlinkClick r:id="rId3"/>
              </a:rPr>
              <a:t>by Karen </a:t>
            </a:r>
            <a:r>
              <a:rPr lang="en-US" dirty="0" smtClean="0">
                <a:hlinkClick r:id="rId3"/>
              </a:rPr>
              <a:t>Liu</a:t>
            </a:r>
            <a:endParaRPr lang="en-US" dirty="0" smtClean="0">
              <a:hlinkClick r:id="rId4"/>
            </a:endParaRPr>
          </a:p>
          <a:p>
            <a:pPr lvl="1"/>
            <a:r>
              <a:rPr lang="en-US" dirty="0" smtClean="0">
                <a:hlinkClick r:id="rId4"/>
              </a:rPr>
              <a:t>Responsive characters in AR</a:t>
            </a:r>
            <a:endParaRPr lang="en-US" dirty="0" smtClean="0"/>
          </a:p>
          <a:p>
            <a:pPr lvl="1"/>
            <a:r>
              <a:rPr lang="en-US" dirty="0" smtClean="0">
                <a:hlinkClick r:id="rId5"/>
              </a:rPr>
              <a:t>KinectFusion</a:t>
            </a:r>
            <a:endParaRPr lang="en-US" dirty="0" smtClean="0"/>
          </a:p>
          <a:p>
            <a:endParaRPr lang="en-US" dirty="0" smtClean="0"/>
          </a:p>
          <a:p>
            <a:endParaRPr lang="en-US" dirty="0" smtClean="0"/>
          </a:p>
          <a:p>
            <a:r>
              <a:rPr lang="en-US" dirty="0" smtClean="0"/>
              <a:t>Overlay information on a display</a:t>
            </a:r>
          </a:p>
          <a:p>
            <a:pPr lvl="1"/>
            <a:r>
              <a:rPr lang="en-US" dirty="0" smtClean="0">
                <a:hlinkClick r:id="rId6"/>
              </a:rPr>
              <a:t>Tagging reality</a:t>
            </a:r>
            <a:endParaRPr lang="en-US" dirty="0" smtClean="0"/>
          </a:p>
          <a:p>
            <a:pPr lvl="1"/>
            <a:r>
              <a:rPr lang="en-US" dirty="0" smtClean="0">
                <a:hlinkClick r:id="rId7"/>
              </a:rPr>
              <a:t>HoloLens</a:t>
            </a:r>
            <a:endParaRPr lang="en-US" dirty="0" smtClean="0"/>
          </a:p>
          <a:p>
            <a:pPr lvl="1"/>
            <a:r>
              <a:rPr lang="en-US" dirty="0" smtClean="0">
                <a:hlinkClick r:id="rId8"/>
              </a:rPr>
              <a:t>Google goggles</a:t>
            </a:r>
            <a:endParaRPr lang="en-US" dirty="0" smtClean="0"/>
          </a:p>
          <a:p>
            <a:pPr lvl="1"/>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fake objects to real video</a:t>
            </a:r>
            <a:endParaRPr lang="en-US" dirty="0"/>
          </a:p>
        </p:txBody>
      </p:sp>
      <p:sp>
        <p:nvSpPr>
          <p:cNvPr id="3" name="Content Placeholder 2"/>
          <p:cNvSpPr>
            <a:spLocks noGrp="1"/>
          </p:cNvSpPr>
          <p:nvPr>
            <p:ph idx="1"/>
          </p:nvPr>
        </p:nvSpPr>
        <p:spPr>
          <a:xfrm>
            <a:off x="609600" y="990600"/>
            <a:ext cx="8534400" cy="5135563"/>
          </a:xfrm>
        </p:spPr>
        <p:txBody>
          <a:bodyPr>
            <a:normAutofit/>
          </a:bodyPr>
          <a:lstStyle/>
          <a:p>
            <a:pPr marL="514350" indent="-514350">
              <a:buNone/>
            </a:pPr>
            <a:r>
              <a:rPr lang="en-US" dirty="0" smtClean="0"/>
              <a:t>Approach</a:t>
            </a:r>
          </a:p>
          <a:p>
            <a:pPr marL="514350" indent="-514350">
              <a:buFont typeface="+mj-lt"/>
              <a:buAutoNum type="arabicPeriod"/>
            </a:pPr>
            <a:r>
              <a:rPr lang="en-US" sz="2800" dirty="0"/>
              <a:t>Recognize and/or track points that give you a coordinate frame</a:t>
            </a:r>
          </a:p>
          <a:p>
            <a:pPr marL="514350" indent="-514350">
              <a:buFont typeface="+mj-lt"/>
              <a:buAutoNum type="arabicPeriod"/>
            </a:pPr>
            <a:r>
              <a:rPr lang="en-US" sz="2800" dirty="0"/>
              <a:t>Apply </a:t>
            </a:r>
            <a:r>
              <a:rPr lang="en-US" sz="2800" dirty="0" err="1"/>
              <a:t>homography</a:t>
            </a:r>
            <a:r>
              <a:rPr lang="en-US" sz="2800" dirty="0"/>
              <a:t> (flat texture) or perspective projection (3D model) to put object into scene</a:t>
            </a:r>
          </a:p>
          <a:p>
            <a:pPr marL="514350" indent="-514350">
              <a:buFont typeface="+mj-lt"/>
              <a:buAutoNum type="arabicPeriod"/>
            </a:pPr>
            <a:endParaRPr lang="en-US" sz="2800" dirty="0"/>
          </a:p>
          <a:p>
            <a:pPr marL="0" indent="-514350">
              <a:buNone/>
            </a:pPr>
            <a:r>
              <a:rPr lang="en-US" sz="2800" dirty="0"/>
              <a:t>Main challenge: dealing with lighting, shadows, occlusion</a:t>
            </a:r>
          </a:p>
          <a:p>
            <a:pPr marL="514350" indent="-514350"/>
            <a:endParaRPr lang="en-US" sz="2800" dirty="0"/>
          </a:p>
          <a:p>
            <a:pPr marL="514350" indent="-514350">
              <a:buNone/>
            </a:pPr>
            <a:endParaRPr lang="en-US" dirty="0" smtClean="0"/>
          </a:p>
          <a:p>
            <a:pPr marL="514350" indent="-514350">
              <a:buNone/>
            </a:pPr>
            <a:endParaRPr lang="en-US" dirty="0" smtClean="0"/>
          </a:p>
        </p:txBody>
      </p:sp>
      <p:pic>
        <p:nvPicPr>
          <p:cNvPr id="577538" name="Picture 2" descr="http://www.cs.cmu.edu/afs/cs.cmu.edu/academic/class/15463-f08/www/final_proj/www/karenliu/freeze.png"/>
          <p:cNvPicPr>
            <a:picLocks noChangeAspect="1" noChangeArrowheads="1"/>
          </p:cNvPicPr>
          <p:nvPr/>
        </p:nvPicPr>
        <p:blipFill>
          <a:blip r:embed="rId2" cstate="print"/>
          <a:srcRect/>
          <a:stretch>
            <a:fillRect/>
          </a:stretch>
        </p:blipFill>
        <p:spPr bwMode="auto">
          <a:xfrm>
            <a:off x="990600" y="4953000"/>
            <a:ext cx="2590800" cy="1727201"/>
          </a:xfrm>
          <a:prstGeom prst="rect">
            <a:avLst/>
          </a:prstGeom>
          <a:noFill/>
        </p:spPr>
      </p:pic>
      <p:pic>
        <p:nvPicPr>
          <p:cNvPr id="577540" name="Picture 4" descr="http://www.cs.cmu.edu/afs/cs.cmu.edu/academic/class/15463-f08/www/final_proj/www/karenliu/freeze_alpha.png"/>
          <p:cNvPicPr>
            <a:picLocks noChangeAspect="1" noChangeArrowheads="1"/>
          </p:cNvPicPr>
          <p:nvPr/>
        </p:nvPicPr>
        <p:blipFill>
          <a:blip r:embed="rId3" cstate="print"/>
          <a:srcRect/>
          <a:stretch>
            <a:fillRect/>
          </a:stretch>
        </p:blipFill>
        <p:spPr bwMode="auto">
          <a:xfrm>
            <a:off x="3230106" y="4494509"/>
            <a:ext cx="3429000" cy="2286001"/>
          </a:xfrm>
          <a:prstGeom prst="rect">
            <a:avLst/>
          </a:prstGeom>
          <a:noFill/>
        </p:spPr>
      </p:pic>
      <p:pic>
        <p:nvPicPr>
          <p:cNvPr id="577542" name="Picture 6" descr="http://www.cs.cmu.edu/afs/cs.cmu.edu/academic/class/15463-f08/www/final_proj/www/karenliu/warped.png"/>
          <p:cNvPicPr>
            <a:picLocks noChangeAspect="1" noChangeArrowheads="1"/>
          </p:cNvPicPr>
          <p:nvPr/>
        </p:nvPicPr>
        <p:blipFill>
          <a:blip r:embed="rId4" cstate="print"/>
          <a:srcRect/>
          <a:stretch>
            <a:fillRect/>
          </a:stretch>
        </p:blipFill>
        <p:spPr bwMode="auto">
          <a:xfrm>
            <a:off x="5715000" y="5029200"/>
            <a:ext cx="2438400" cy="1625601"/>
          </a:xfrm>
          <a:prstGeom prst="rect">
            <a:avLst/>
          </a:prstGeom>
          <a:noFill/>
        </p:spPr>
      </p:pic>
      <p:sp>
        <p:nvSpPr>
          <p:cNvPr id="7" name="Right Arrow 6"/>
          <p:cNvSpPr/>
          <p:nvPr/>
        </p:nvSpPr>
        <p:spPr>
          <a:xfrm>
            <a:off x="3657600" y="5791199"/>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410200" y="5791199"/>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cture1 - Introduction - CP Fall 2010">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19522</TotalTime>
  <Words>2346</Words>
  <Application>Microsoft Office PowerPoint</Application>
  <PresentationFormat>Widescreen</PresentationFormat>
  <Paragraphs>389</Paragraphs>
  <Slides>65</Slides>
  <Notes>34</Notes>
  <HiddenSlides>3</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1" baseType="lpstr">
      <vt:lpstr>Arial</vt:lpstr>
      <vt:lpstr>Calibri</vt:lpstr>
      <vt:lpstr>Cambria Math</vt:lpstr>
      <vt:lpstr>Courier New</vt:lpstr>
      <vt:lpstr>Lecture1 - Introduction - CP Fall 2010</vt:lpstr>
      <vt:lpstr>Acrobat Document</vt:lpstr>
      <vt:lpstr>PowerPoint Presentation</vt:lpstr>
      <vt:lpstr>Last class: Image Stitching</vt:lpstr>
      <vt:lpstr>Project 5: coming up</vt:lpstr>
      <vt:lpstr>Aligning frames</vt:lpstr>
      <vt:lpstr>Background identification</vt:lpstr>
      <vt:lpstr>Background identification</vt:lpstr>
      <vt:lpstr>Identifying foreground</vt:lpstr>
      <vt:lpstr>Augmented reality</vt:lpstr>
      <vt:lpstr>Adding fake objects to real video</vt:lpstr>
      <vt:lpstr>Information overlay</vt:lpstr>
      <vt:lpstr>Today</vt:lpstr>
      <vt:lpstr>Let’s start with interest points</vt:lpstr>
      <vt:lpstr>Simple idea</vt:lpstr>
      <vt:lpstr>Key idea 1: “Visual Words”</vt:lpstr>
      <vt:lpstr>Key idea 1: “Visual Words”</vt:lpstr>
      <vt:lpstr>Key idea 1: “Visual Words”</vt:lpstr>
      <vt:lpstr>Kmeans: Matlab code</vt:lpstr>
      <vt:lpstr>K-means Demo</vt:lpstr>
      <vt:lpstr>Key idea 1: “Visual Words”</vt:lpstr>
      <vt:lpstr>Key idea 1: “Visual Words”</vt:lpstr>
      <vt:lpstr>Key idea 1: “Visual Words”</vt:lpstr>
      <vt:lpstr>Naïve matching is still too slow</vt:lpstr>
      <vt:lpstr>Key Idea 2: Inverse document file</vt:lpstr>
      <vt:lpstr>Fast visual search</vt:lpstr>
      <vt:lpstr>110,000,000 Images in 5.8 Seconds</vt:lpstr>
      <vt:lpstr>PowerPoint Presentation</vt:lpstr>
      <vt:lpstr>PowerPoint Presentation</vt:lpstr>
      <vt:lpstr>PowerPoint Presentation</vt:lpstr>
      <vt:lpstr>Key Ideas</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More words is better</vt:lpstr>
      <vt:lpstr>PowerPoint Presentation</vt:lpstr>
      <vt:lpstr>Can we be more accurate?</vt:lpstr>
      <vt:lpstr>Can we be more accurate?</vt:lpstr>
      <vt:lpstr>Final key idea: geometric verification</vt:lpstr>
      <vt:lpstr>Final key idea: geometric verification</vt:lpstr>
      <vt:lpstr>Application: Large-Scale Retrieval</vt:lpstr>
      <vt:lpstr>Application: Image Auto-Annotation</vt:lpstr>
      <vt:lpstr>Example Applications</vt:lpstr>
      <vt:lpstr>Video Google System</vt:lpstr>
      <vt:lpstr>Summary: Uses of Interest Points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71</cp:revision>
  <dcterms:created xsi:type="dcterms:W3CDTF">2010-08-30T03:58:01Z</dcterms:created>
  <dcterms:modified xsi:type="dcterms:W3CDTF">2020-01-14T04:18:27Z</dcterms:modified>
</cp:coreProperties>
</file>