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3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4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5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6.xml" ContentType="application/vnd.openxmlformats-officedocument.presentationml.notesSlid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notesSlides/notesSlide7.xml" ContentType="application/vnd.openxmlformats-officedocument.presentationml.notesSlide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notesSlides/notesSlide8.xml" ContentType="application/vnd.openxmlformats-officedocument.presentationml.notesSlide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notesSlides/notesSlide9.xml" ContentType="application/vnd.openxmlformats-officedocument.presentationml.notesSlide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notesSlides/notesSlide10.xml" ContentType="application/vnd.openxmlformats-officedocument.presentationml.notesSlide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notesSlides/notesSlide11.xml" ContentType="application/vnd.openxmlformats-officedocument.presentationml.notesSlide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notesSlides/notesSlide12.xml" ContentType="application/vnd.openxmlformats-officedocument.presentationml.notesSlide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55"/>
  </p:notesMasterIdLst>
  <p:sldIdLst>
    <p:sldId id="495" r:id="rId5"/>
    <p:sldId id="402" r:id="rId6"/>
    <p:sldId id="403" r:id="rId7"/>
    <p:sldId id="490" r:id="rId8"/>
    <p:sldId id="492" r:id="rId9"/>
    <p:sldId id="401" r:id="rId10"/>
    <p:sldId id="404" r:id="rId11"/>
    <p:sldId id="411" r:id="rId12"/>
    <p:sldId id="405" r:id="rId13"/>
    <p:sldId id="412" r:id="rId14"/>
    <p:sldId id="413" r:id="rId15"/>
    <p:sldId id="414" r:id="rId16"/>
    <p:sldId id="417" r:id="rId17"/>
    <p:sldId id="416" r:id="rId18"/>
    <p:sldId id="418" r:id="rId19"/>
    <p:sldId id="435" r:id="rId20"/>
    <p:sldId id="427" r:id="rId21"/>
    <p:sldId id="428" r:id="rId22"/>
    <p:sldId id="468" r:id="rId23"/>
    <p:sldId id="437" r:id="rId24"/>
    <p:sldId id="429" r:id="rId25"/>
    <p:sldId id="430" r:id="rId26"/>
    <p:sldId id="431" r:id="rId27"/>
    <p:sldId id="432" r:id="rId28"/>
    <p:sldId id="433" r:id="rId29"/>
    <p:sldId id="434" r:id="rId30"/>
    <p:sldId id="436" r:id="rId31"/>
    <p:sldId id="438" r:id="rId32"/>
    <p:sldId id="448" r:id="rId33"/>
    <p:sldId id="439" r:id="rId34"/>
    <p:sldId id="459" r:id="rId35"/>
    <p:sldId id="463" r:id="rId36"/>
    <p:sldId id="491" r:id="rId37"/>
    <p:sldId id="440" r:id="rId38"/>
    <p:sldId id="441" r:id="rId39"/>
    <p:sldId id="442" r:id="rId40"/>
    <p:sldId id="443" r:id="rId41"/>
    <p:sldId id="462" r:id="rId42"/>
    <p:sldId id="496" r:id="rId43"/>
    <p:sldId id="449" r:id="rId44"/>
    <p:sldId id="450" r:id="rId45"/>
    <p:sldId id="451" r:id="rId46"/>
    <p:sldId id="454" r:id="rId47"/>
    <p:sldId id="452" r:id="rId48"/>
    <p:sldId id="453" r:id="rId49"/>
    <p:sldId id="444" r:id="rId50"/>
    <p:sldId id="455" r:id="rId51"/>
    <p:sldId id="445" r:id="rId52"/>
    <p:sldId id="456" r:id="rId53"/>
    <p:sldId id="458" r:id="rId5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pos="5760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0" autoAdjust="0"/>
    <p:restoredTop sz="84356" autoAdjust="0"/>
  </p:normalViewPr>
  <p:slideViewPr>
    <p:cSldViewPr>
      <p:cViewPr varScale="1">
        <p:scale>
          <a:sx n="129" d="100"/>
          <a:sy n="129" d="100"/>
        </p:scale>
        <p:origin x="1398" y="126"/>
      </p:cViewPr>
      <p:guideLst>
        <p:guide pos="384"/>
        <p:guide pos="5760"/>
        <p:guide orient="horz" pos="2160"/>
      </p:guideLst>
    </p:cSldViewPr>
  </p:slideViewPr>
  <p:outlineViewPr>
    <p:cViewPr>
      <p:scale>
        <a:sx n="33" d="100"/>
        <a:sy n="33" d="100"/>
      </p:scale>
      <p:origin x="0" y="15601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1.xml"/><Relationship Id="rId7" Type="http://schemas.openxmlformats.org/officeDocument/2006/relationships/slide" Target="slides/slide37.xml"/><Relationship Id="rId2" Type="http://schemas.openxmlformats.org/officeDocument/2006/relationships/slide" Target="slides/slide18.xml"/><Relationship Id="rId1" Type="http://schemas.openxmlformats.org/officeDocument/2006/relationships/slide" Target="slides/slide17.xml"/><Relationship Id="rId6" Type="http://schemas.openxmlformats.org/officeDocument/2006/relationships/slide" Target="slides/slide36.xml"/><Relationship Id="rId5" Type="http://schemas.openxmlformats.org/officeDocument/2006/relationships/slide" Target="slides/slide31.xml"/><Relationship Id="rId4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37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06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E177B-FF33-4E61-BDBE-5DBC57DA31E0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6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8271E6-CB49-4FA4-95B8-E82C25D8FC0C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78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4B753-6280-4A0D-B1E7-827340EB3136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79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92769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CB7A8-4D89-476F-AB10-2D26D308CA6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5697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17BE30-075D-4A3D-A8C8-FE107CDC0BC6}" type="slidenum">
              <a:rPr lang="en-US"/>
              <a:pPr/>
              <a:t>31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Note that the retina is curved</a:t>
            </a:r>
          </a:p>
        </p:txBody>
      </p:sp>
    </p:spTree>
    <p:extLst>
      <p:ext uri="{BB962C8B-B14F-4D97-AF65-F5344CB8AC3E}">
        <p14:creationId xmlns:p14="http://schemas.microsoft.com/office/powerpoint/2010/main" val="2639802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81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99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E1A7C-6CB5-4CE9-9B30-66D2979D4BF5}" type="slidenum">
              <a:rPr lang="en-US"/>
              <a:pPr/>
              <a:t>13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23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2692FC-C9F5-45F3-A7C9-2547C7CA9296}" type="slidenum">
              <a:rPr lang="en-US"/>
              <a:pPr/>
              <a:t>14</a:t>
            </a:fld>
            <a:endParaRPr lang="en-US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12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2BAA7-C329-482B-B6A2-AF3FBEBCF787}" type="slidenum">
              <a:rPr lang="en-US"/>
              <a:pPr/>
              <a:t>15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1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351FF-6B77-4F35-9D25-8DE635889565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23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60FD81-EB2F-4356-B917-21B53518ADD8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8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F38406-9238-4F2B-BC13-0B8516B3261C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0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D3290B-4CF8-4CCF-971E-0EE2961BA876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62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35F3C-D971-4C8F-83EF-BDD282A9F5D9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9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" y="5334000"/>
            <a:ext cx="11684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6096000"/>
            <a:ext cx="109728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CCD12-2C6C-43F6-9E0F-B8751FC058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9477F-885F-4022-9061-1D27CCDBE6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54D07-BB9F-4A23-967F-ACE06E1A44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101F9-9C8F-4B51-852E-EE0A9BF098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00CAF-D436-4556-8B19-6E9F2A9054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C363C-35BF-4796-9819-2A8E0C12D9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0311E-A328-4A13-9831-3472503FA8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18134-83A4-4CB4-AAD8-C0DCCDA99F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A349E-8BD1-4E8F-9C0F-10BC23122F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B9FD2-7067-4C5C-A80F-1E050E54B3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CA3AB-07F1-4036-9B2E-7CA28D0377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37748-23E0-4C34-9D3C-EAACF57388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91739-BAFF-4C2A-A0F2-0D85E5808B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28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0455E-A974-4383-A1F2-9D37570C2C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D8B6E-0CCD-4B4A-8474-3FBDED420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758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E55E7-9C5C-42F4-A97B-0DA9757039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066A7-BC2B-4554-BA07-805E2D8397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8836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44010-FF58-4C5C-989A-18021577E8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AC591-60BB-4238-81C5-F7ABF7E66A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21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DDD7B-E393-4FDC-A104-D211C19973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0649F-9A11-4A4A-A8DE-B2B3389C1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88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55693-774E-4291-972D-7593B39A46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1A51B-FDE6-4C99-B2B3-89855BBE99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073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7E723-F95E-4DB8-9451-97D721207B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2AF9A-CE35-43E7-B622-B80E77A53D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661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CD1B8-298C-4C30-9B1E-6C9467295F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97526-865F-4E07-AA12-5D2B1C7C0A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62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B19CA-C11D-451B-93C4-E16C6F93D5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2AEF9-0673-4DFD-ABA6-7FE193114F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877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92E1C-A67C-42D8-A593-D2891F2A4E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6CC81-88AB-4D5D-912C-AE2EA2BFAD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468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8ABDA-121A-43CD-BA08-1A2451D823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5C265-6EC9-44E3-ABDD-21FF2C01B1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9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50678024-6D65-4F98-8BE6-8CE1573391D8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‹#›</a:t>
            </a:fld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0D6271-50E0-4E7A-B33B-0899CAC878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5AB21B-8CEB-4B5D-92EA-31DD188811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0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tags" Target="../tags/tag30.xml"/><Relationship Id="rId39" Type="http://schemas.openxmlformats.org/officeDocument/2006/relationships/notesSlide" Target="../notesSlides/notesSlide2.xml"/><Relationship Id="rId21" Type="http://schemas.openxmlformats.org/officeDocument/2006/relationships/tags" Target="../tags/tag25.xml"/><Relationship Id="rId34" Type="http://schemas.openxmlformats.org/officeDocument/2006/relationships/tags" Target="../tags/tag38.xml"/><Relationship Id="rId42" Type="http://schemas.openxmlformats.org/officeDocument/2006/relationships/image" Target="../media/image18.emf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29" Type="http://schemas.openxmlformats.org/officeDocument/2006/relationships/tags" Target="../tags/tag33.xml"/><Relationship Id="rId41" Type="http://schemas.openxmlformats.org/officeDocument/2006/relationships/image" Target="../media/image17.emf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tags" Target="../tags/tag28.xml"/><Relationship Id="rId32" Type="http://schemas.openxmlformats.org/officeDocument/2006/relationships/tags" Target="../tags/tag36.xml"/><Relationship Id="rId37" Type="http://schemas.openxmlformats.org/officeDocument/2006/relationships/tags" Target="../tags/tag41.xml"/><Relationship Id="rId40" Type="http://schemas.openxmlformats.org/officeDocument/2006/relationships/image" Target="../media/image16.emf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28" Type="http://schemas.openxmlformats.org/officeDocument/2006/relationships/tags" Target="../tags/tag32.xml"/><Relationship Id="rId36" Type="http://schemas.openxmlformats.org/officeDocument/2006/relationships/tags" Target="../tags/tag40.xml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31" Type="http://schemas.openxmlformats.org/officeDocument/2006/relationships/tags" Target="../tags/tag35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tags" Target="../tags/tag26.xml"/><Relationship Id="rId27" Type="http://schemas.openxmlformats.org/officeDocument/2006/relationships/tags" Target="../tags/tag31.xml"/><Relationship Id="rId30" Type="http://schemas.openxmlformats.org/officeDocument/2006/relationships/tags" Target="../tags/tag34.xml"/><Relationship Id="rId35" Type="http://schemas.openxmlformats.org/officeDocument/2006/relationships/tags" Target="../tags/tag39.xml"/><Relationship Id="rId8" Type="http://schemas.openxmlformats.org/officeDocument/2006/relationships/tags" Target="../tags/tag12.xml"/><Relationship Id="rId3" Type="http://schemas.openxmlformats.org/officeDocument/2006/relationships/tags" Target="../tags/tag7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tags" Target="../tags/tag29.xml"/><Relationship Id="rId33" Type="http://schemas.openxmlformats.org/officeDocument/2006/relationships/tags" Target="../tags/tag37.xml"/><Relationship Id="rId38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26" Type="http://schemas.openxmlformats.org/officeDocument/2006/relationships/notesSlide" Target="../notesSlides/notesSlide3.xml"/><Relationship Id="rId3" Type="http://schemas.openxmlformats.org/officeDocument/2006/relationships/tags" Target="../tags/tag44.xml"/><Relationship Id="rId21" Type="http://schemas.openxmlformats.org/officeDocument/2006/relationships/tags" Target="../tags/tag62.xml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tags" Target="../tags/tag61.xml"/><Relationship Id="rId29" Type="http://schemas.openxmlformats.org/officeDocument/2006/relationships/image" Target="../media/image21.emf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24" Type="http://schemas.openxmlformats.org/officeDocument/2006/relationships/tags" Target="../tags/tag65.xml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tags" Target="../tags/tag64.xml"/><Relationship Id="rId28" Type="http://schemas.openxmlformats.org/officeDocument/2006/relationships/image" Target="../media/image20.emf"/><Relationship Id="rId10" Type="http://schemas.openxmlformats.org/officeDocument/2006/relationships/tags" Target="../tags/tag51.xml"/><Relationship Id="rId19" Type="http://schemas.openxmlformats.org/officeDocument/2006/relationships/tags" Target="../tags/tag60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tags" Target="../tags/tag63.xml"/><Relationship Id="rId27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78.xml"/><Relationship Id="rId18" Type="http://schemas.openxmlformats.org/officeDocument/2006/relationships/tags" Target="../tags/tag83.xml"/><Relationship Id="rId26" Type="http://schemas.openxmlformats.org/officeDocument/2006/relationships/tags" Target="../tags/tag91.xml"/><Relationship Id="rId39" Type="http://schemas.openxmlformats.org/officeDocument/2006/relationships/notesSlide" Target="../notesSlides/notesSlide4.xml"/><Relationship Id="rId21" Type="http://schemas.openxmlformats.org/officeDocument/2006/relationships/tags" Target="../tags/tag86.xml"/><Relationship Id="rId34" Type="http://schemas.openxmlformats.org/officeDocument/2006/relationships/tags" Target="../tags/tag99.xml"/><Relationship Id="rId42" Type="http://schemas.openxmlformats.org/officeDocument/2006/relationships/image" Target="../media/image24.emf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6" Type="http://schemas.openxmlformats.org/officeDocument/2006/relationships/tags" Target="../tags/tag81.xml"/><Relationship Id="rId20" Type="http://schemas.openxmlformats.org/officeDocument/2006/relationships/tags" Target="../tags/tag85.xml"/><Relationship Id="rId29" Type="http://schemas.openxmlformats.org/officeDocument/2006/relationships/tags" Target="../tags/tag94.xml"/><Relationship Id="rId41" Type="http://schemas.openxmlformats.org/officeDocument/2006/relationships/image" Target="../media/image23.emf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24" Type="http://schemas.openxmlformats.org/officeDocument/2006/relationships/tags" Target="../tags/tag89.xml"/><Relationship Id="rId32" Type="http://schemas.openxmlformats.org/officeDocument/2006/relationships/tags" Target="../tags/tag97.xml"/><Relationship Id="rId37" Type="http://schemas.openxmlformats.org/officeDocument/2006/relationships/tags" Target="../tags/tag102.xml"/><Relationship Id="rId40" Type="http://schemas.openxmlformats.org/officeDocument/2006/relationships/image" Target="../media/image22.emf"/><Relationship Id="rId5" Type="http://schemas.openxmlformats.org/officeDocument/2006/relationships/tags" Target="../tags/tag70.xml"/><Relationship Id="rId15" Type="http://schemas.openxmlformats.org/officeDocument/2006/relationships/tags" Target="../tags/tag80.xml"/><Relationship Id="rId23" Type="http://schemas.openxmlformats.org/officeDocument/2006/relationships/tags" Target="../tags/tag88.xml"/><Relationship Id="rId28" Type="http://schemas.openxmlformats.org/officeDocument/2006/relationships/tags" Target="../tags/tag93.xml"/><Relationship Id="rId36" Type="http://schemas.openxmlformats.org/officeDocument/2006/relationships/tags" Target="../tags/tag101.xml"/><Relationship Id="rId10" Type="http://schemas.openxmlformats.org/officeDocument/2006/relationships/tags" Target="../tags/tag75.xml"/><Relationship Id="rId19" Type="http://schemas.openxmlformats.org/officeDocument/2006/relationships/tags" Target="../tags/tag84.xml"/><Relationship Id="rId31" Type="http://schemas.openxmlformats.org/officeDocument/2006/relationships/tags" Target="../tags/tag96.xml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Relationship Id="rId22" Type="http://schemas.openxmlformats.org/officeDocument/2006/relationships/tags" Target="../tags/tag87.xml"/><Relationship Id="rId27" Type="http://schemas.openxmlformats.org/officeDocument/2006/relationships/tags" Target="../tags/tag92.xml"/><Relationship Id="rId30" Type="http://schemas.openxmlformats.org/officeDocument/2006/relationships/tags" Target="../tags/tag95.xml"/><Relationship Id="rId35" Type="http://schemas.openxmlformats.org/officeDocument/2006/relationships/tags" Target="../tags/tag100.xml"/><Relationship Id="rId43" Type="http://schemas.openxmlformats.org/officeDocument/2006/relationships/image" Target="../media/image25.emf"/><Relationship Id="rId8" Type="http://schemas.openxmlformats.org/officeDocument/2006/relationships/tags" Target="../tags/tag73.xml"/><Relationship Id="rId3" Type="http://schemas.openxmlformats.org/officeDocument/2006/relationships/tags" Target="../tags/tag68.xml"/><Relationship Id="rId12" Type="http://schemas.openxmlformats.org/officeDocument/2006/relationships/tags" Target="../tags/tag77.xml"/><Relationship Id="rId17" Type="http://schemas.openxmlformats.org/officeDocument/2006/relationships/tags" Target="../tags/tag82.xml"/><Relationship Id="rId25" Type="http://schemas.openxmlformats.org/officeDocument/2006/relationships/tags" Target="../tags/tag90.xml"/><Relationship Id="rId33" Type="http://schemas.openxmlformats.org/officeDocument/2006/relationships/tags" Target="../tags/tag98.xml"/><Relationship Id="rId38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116.xml"/><Relationship Id="rId18" Type="http://schemas.openxmlformats.org/officeDocument/2006/relationships/tags" Target="../tags/tag121.xml"/><Relationship Id="rId26" Type="http://schemas.openxmlformats.org/officeDocument/2006/relationships/tags" Target="../tags/tag129.xml"/><Relationship Id="rId39" Type="http://schemas.openxmlformats.org/officeDocument/2006/relationships/tags" Target="../tags/tag142.xml"/><Relationship Id="rId21" Type="http://schemas.openxmlformats.org/officeDocument/2006/relationships/tags" Target="../tags/tag124.xml"/><Relationship Id="rId34" Type="http://schemas.openxmlformats.org/officeDocument/2006/relationships/tags" Target="../tags/tag137.xml"/><Relationship Id="rId42" Type="http://schemas.openxmlformats.org/officeDocument/2006/relationships/image" Target="../media/image28.emf"/><Relationship Id="rId7" Type="http://schemas.openxmlformats.org/officeDocument/2006/relationships/tags" Target="../tags/tag110.xml"/><Relationship Id="rId2" Type="http://schemas.openxmlformats.org/officeDocument/2006/relationships/tags" Target="../tags/tag105.xml"/><Relationship Id="rId16" Type="http://schemas.openxmlformats.org/officeDocument/2006/relationships/tags" Target="../tags/tag119.xml"/><Relationship Id="rId29" Type="http://schemas.openxmlformats.org/officeDocument/2006/relationships/tags" Target="../tags/tag132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tags" Target="../tags/tag114.xml"/><Relationship Id="rId24" Type="http://schemas.openxmlformats.org/officeDocument/2006/relationships/tags" Target="../tags/tag127.xml"/><Relationship Id="rId32" Type="http://schemas.openxmlformats.org/officeDocument/2006/relationships/tags" Target="../tags/tag135.xml"/><Relationship Id="rId37" Type="http://schemas.openxmlformats.org/officeDocument/2006/relationships/tags" Target="../tags/tag140.xml"/><Relationship Id="rId40" Type="http://schemas.openxmlformats.org/officeDocument/2006/relationships/slideLayout" Target="../slideLayouts/slideLayout30.xml"/><Relationship Id="rId45" Type="http://schemas.openxmlformats.org/officeDocument/2006/relationships/image" Target="../media/image31.emf"/><Relationship Id="rId5" Type="http://schemas.openxmlformats.org/officeDocument/2006/relationships/tags" Target="../tags/tag108.xml"/><Relationship Id="rId15" Type="http://schemas.openxmlformats.org/officeDocument/2006/relationships/tags" Target="../tags/tag118.xml"/><Relationship Id="rId23" Type="http://schemas.openxmlformats.org/officeDocument/2006/relationships/tags" Target="../tags/tag126.xml"/><Relationship Id="rId28" Type="http://schemas.openxmlformats.org/officeDocument/2006/relationships/tags" Target="../tags/tag131.xml"/><Relationship Id="rId36" Type="http://schemas.openxmlformats.org/officeDocument/2006/relationships/tags" Target="../tags/tag139.xml"/><Relationship Id="rId10" Type="http://schemas.openxmlformats.org/officeDocument/2006/relationships/tags" Target="../tags/tag113.xml"/><Relationship Id="rId19" Type="http://schemas.openxmlformats.org/officeDocument/2006/relationships/tags" Target="../tags/tag122.xml"/><Relationship Id="rId31" Type="http://schemas.openxmlformats.org/officeDocument/2006/relationships/tags" Target="../tags/tag134.xml"/><Relationship Id="rId44" Type="http://schemas.openxmlformats.org/officeDocument/2006/relationships/image" Target="../media/image30.emf"/><Relationship Id="rId4" Type="http://schemas.openxmlformats.org/officeDocument/2006/relationships/tags" Target="../tags/tag107.xml"/><Relationship Id="rId9" Type="http://schemas.openxmlformats.org/officeDocument/2006/relationships/tags" Target="../tags/tag112.xml"/><Relationship Id="rId14" Type="http://schemas.openxmlformats.org/officeDocument/2006/relationships/tags" Target="../tags/tag117.xml"/><Relationship Id="rId22" Type="http://schemas.openxmlformats.org/officeDocument/2006/relationships/tags" Target="../tags/tag125.xml"/><Relationship Id="rId27" Type="http://schemas.openxmlformats.org/officeDocument/2006/relationships/tags" Target="../tags/tag130.xml"/><Relationship Id="rId30" Type="http://schemas.openxmlformats.org/officeDocument/2006/relationships/tags" Target="../tags/tag133.xml"/><Relationship Id="rId35" Type="http://schemas.openxmlformats.org/officeDocument/2006/relationships/tags" Target="../tags/tag138.xml"/><Relationship Id="rId43" Type="http://schemas.openxmlformats.org/officeDocument/2006/relationships/image" Target="../media/image29.emf"/><Relationship Id="rId8" Type="http://schemas.openxmlformats.org/officeDocument/2006/relationships/tags" Target="../tags/tag111.xml"/><Relationship Id="rId3" Type="http://schemas.openxmlformats.org/officeDocument/2006/relationships/tags" Target="../tags/tag106.xml"/><Relationship Id="rId12" Type="http://schemas.openxmlformats.org/officeDocument/2006/relationships/tags" Target="../tags/tag115.xml"/><Relationship Id="rId17" Type="http://schemas.openxmlformats.org/officeDocument/2006/relationships/tags" Target="../tags/tag120.xml"/><Relationship Id="rId25" Type="http://schemas.openxmlformats.org/officeDocument/2006/relationships/tags" Target="../tags/tag128.xml"/><Relationship Id="rId33" Type="http://schemas.openxmlformats.org/officeDocument/2006/relationships/tags" Target="../tags/tag136.xml"/><Relationship Id="rId38" Type="http://schemas.openxmlformats.org/officeDocument/2006/relationships/tags" Target="../tags/tag141.xml"/><Relationship Id="rId20" Type="http://schemas.openxmlformats.org/officeDocument/2006/relationships/tags" Target="../tags/tag123.xml"/><Relationship Id="rId41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tags" Target="../tags/tag168.xml"/><Relationship Id="rId21" Type="http://schemas.openxmlformats.org/officeDocument/2006/relationships/tags" Target="../tags/tag163.xml"/><Relationship Id="rId42" Type="http://schemas.openxmlformats.org/officeDocument/2006/relationships/tags" Target="../tags/tag184.xml"/><Relationship Id="rId47" Type="http://schemas.openxmlformats.org/officeDocument/2006/relationships/tags" Target="../tags/tag189.xml"/><Relationship Id="rId63" Type="http://schemas.openxmlformats.org/officeDocument/2006/relationships/tags" Target="../tags/tag205.xml"/><Relationship Id="rId68" Type="http://schemas.openxmlformats.org/officeDocument/2006/relationships/tags" Target="../tags/tag210.xml"/><Relationship Id="rId16" Type="http://schemas.openxmlformats.org/officeDocument/2006/relationships/tags" Target="../tags/tag158.xml"/><Relationship Id="rId11" Type="http://schemas.openxmlformats.org/officeDocument/2006/relationships/tags" Target="../tags/tag153.xml"/><Relationship Id="rId24" Type="http://schemas.openxmlformats.org/officeDocument/2006/relationships/tags" Target="../tags/tag166.xml"/><Relationship Id="rId32" Type="http://schemas.openxmlformats.org/officeDocument/2006/relationships/tags" Target="../tags/tag174.xml"/><Relationship Id="rId37" Type="http://schemas.openxmlformats.org/officeDocument/2006/relationships/tags" Target="../tags/tag179.xml"/><Relationship Id="rId40" Type="http://schemas.openxmlformats.org/officeDocument/2006/relationships/tags" Target="../tags/tag182.xml"/><Relationship Id="rId45" Type="http://schemas.openxmlformats.org/officeDocument/2006/relationships/tags" Target="../tags/tag187.xml"/><Relationship Id="rId53" Type="http://schemas.openxmlformats.org/officeDocument/2006/relationships/tags" Target="../tags/tag195.xml"/><Relationship Id="rId58" Type="http://schemas.openxmlformats.org/officeDocument/2006/relationships/tags" Target="../tags/tag200.xml"/><Relationship Id="rId66" Type="http://schemas.openxmlformats.org/officeDocument/2006/relationships/tags" Target="../tags/tag208.xml"/><Relationship Id="rId74" Type="http://schemas.openxmlformats.org/officeDocument/2006/relationships/tags" Target="../tags/tag216.xml"/><Relationship Id="rId79" Type="http://schemas.openxmlformats.org/officeDocument/2006/relationships/image" Target="../media/image32.wmf"/><Relationship Id="rId5" Type="http://schemas.openxmlformats.org/officeDocument/2006/relationships/tags" Target="../tags/tag147.xml"/><Relationship Id="rId61" Type="http://schemas.openxmlformats.org/officeDocument/2006/relationships/tags" Target="../tags/tag203.xml"/><Relationship Id="rId19" Type="http://schemas.openxmlformats.org/officeDocument/2006/relationships/tags" Target="../tags/tag161.xml"/><Relationship Id="rId14" Type="http://schemas.openxmlformats.org/officeDocument/2006/relationships/tags" Target="../tags/tag156.xml"/><Relationship Id="rId22" Type="http://schemas.openxmlformats.org/officeDocument/2006/relationships/tags" Target="../tags/tag164.xml"/><Relationship Id="rId27" Type="http://schemas.openxmlformats.org/officeDocument/2006/relationships/tags" Target="../tags/tag169.xml"/><Relationship Id="rId30" Type="http://schemas.openxmlformats.org/officeDocument/2006/relationships/tags" Target="../tags/tag172.xml"/><Relationship Id="rId35" Type="http://schemas.openxmlformats.org/officeDocument/2006/relationships/tags" Target="../tags/tag177.xml"/><Relationship Id="rId43" Type="http://schemas.openxmlformats.org/officeDocument/2006/relationships/tags" Target="../tags/tag185.xml"/><Relationship Id="rId48" Type="http://schemas.openxmlformats.org/officeDocument/2006/relationships/tags" Target="../tags/tag190.xml"/><Relationship Id="rId56" Type="http://schemas.openxmlformats.org/officeDocument/2006/relationships/tags" Target="../tags/tag198.xml"/><Relationship Id="rId64" Type="http://schemas.openxmlformats.org/officeDocument/2006/relationships/tags" Target="../tags/tag206.xml"/><Relationship Id="rId69" Type="http://schemas.openxmlformats.org/officeDocument/2006/relationships/tags" Target="../tags/tag211.xml"/><Relationship Id="rId77" Type="http://schemas.openxmlformats.org/officeDocument/2006/relationships/slideLayout" Target="../slideLayouts/slideLayout30.xml"/><Relationship Id="rId8" Type="http://schemas.openxmlformats.org/officeDocument/2006/relationships/tags" Target="../tags/tag150.xml"/><Relationship Id="rId51" Type="http://schemas.openxmlformats.org/officeDocument/2006/relationships/tags" Target="../tags/tag193.xml"/><Relationship Id="rId72" Type="http://schemas.openxmlformats.org/officeDocument/2006/relationships/tags" Target="../tags/tag214.xml"/><Relationship Id="rId80" Type="http://schemas.openxmlformats.org/officeDocument/2006/relationships/image" Target="../media/image33.emf"/><Relationship Id="rId3" Type="http://schemas.openxmlformats.org/officeDocument/2006/relationships/tags" Target="../tags/tag145.xml"/><Relationship Id="rId12" Type="http://schemas.openxmlformats.org/officeDocument/2006/relationships/tags" Target="../tags/tag154.xml"/><Relationship Id="rId17" Type="http://schemas.openxmlformats.org/officeDocument/2006/relationships/tags" Target="../tags/tag159.xml"/><Relationship Id="rId25" Type="http://schemas.openxmlformats.org/officeDocument/2006/relationships/tags" Target="../tags/tag167.xml"/><Relationship Id="rId33" Type="http://schemas.openxmlformats.org/officeDocument/2006/relationships/tags" Target="../tags/tag175.xml"/><Relationship Id="rId38" Type="http://schemas.openxmlformats.org/officeDocument/2006/relationships/tags" Target="../tags/tag180.xml"/><Relationship Id="rId46" Type="http://schemas.openxmlformats.org/officeDocument/2006/relationships/tags" Target="../tags/tag188.xml"/><Relationship Id="rId59" Type="http://schemas.openxmlformats.org/officeDocument/2006/relationships/tags" Target="../tags/tag201.xml"/><Relationship Id="rId67" Type="http://schemas.openxmlformats.org/officeDocument/2006/relationships/tags" Target="../tags/tag209.xml"/><Relationship Id="rId20" Type="http://schemas.openxmlformats.org/officeDocument/2006/relationships/tags" Target="../tags/tag162.xml"/><Relationship Id="rId41" Type="http://schemas.openxmlformats.org/officeDocument/2006/relationships/tags" Target="../tags/tag183.xml"/><Relationship Id="rId54" Type="http://schemas.openxmlformats.org/officeDocument/2006/relationships/tags" Target="../tags/tag196.xml"/><Relationship Id="rId62" Type="http://schemas.openxmlformats.org/officeDocument/2006/relationships/tags" Target="../tags/tag204.xml"/><Relationship Id="rId70" Type="http://schemas.openxmlformats.org/officeDocument/2006/relationships/tags" Target="../tags/tag212.xml"/><Relationship Id="rId75" Type="http://schemas.openxmlformats.org/officeDocument/2006/relationships/tags" Target="../tags/tag217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5" Type="http://schemas.openxmlformats.org/officeDocument/2006/relationships/tags" Target="../tags/tag157.xml"/><Relationship Id="rId23" Type="http://schemas.openxmlformats.org/officeDocument/2006/relationships/tags" Target="../tags/tag165.xml"/><Relationship Id="rId28" Type="http://schemas.openxmlformats.org/officeDocument/2006/relationships/tags" Target="../tags/tag170.xml"/><Relationship Id="rId36" Type="http://schemas.openxmlformats.org/officeDocument/2006/relationships/tags" Target="../tags/tag178.xml"/><Relationship Id="rId49" Type="http://schemas.openxmlformats.org/officeDocument/2006/relationships/tags" Target="../tags/tag191.xml"/><Relationship Id="rId57" Type="http://schemas.openxmlformats.org/officeDocument/2006/relationships/tags" Target="../tags/tag199.xml"/><Relationship Id="rId10" Type="http://schemas.openxmlformats.org/officeDocument/2006/relationships/tags" Target="../tags/tag152.xml"/><Relationship Id="rId31" Type="http://schemas.openxmlformats.org/officeDocument/2006/relationships/tags" Target="../tags/tag173.xml"/><Relationship Id="rId44" Type="http://schemas.openxmlformats.org/officeDocument/2006/relationships/tags" Target="../tags/tag186.xml"/><Relationship Id="rId52" Type="http://schemas.openxmlformats.org/officeDocument/2006/relationships/tags" Target="../tags/tag194.xml"/><Relationship Id="rId60" Type="http://schemas.openxmlformats.org/officeDocument/2006/relationships/tags" Target="../tags/tag202.xml"/><Relationship Id="rId65" Type="http://schemas.openxmlformats.org/officeDocument/2006/relationships/tags" Target="../tags/tag207.xml"/><Relationship Id="rId73" Type="http://schemas.openxmlformats.org/officeDocument/2006/relationships/tags" Target="../tags/tag215.xml"/><Relationship Id="rId78" Type="http://schemas.openxmlformats.org/officeDocument/2006/relationships/notesSlide" Target="../notesSlides/notesSlide6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3" Type="http://schemas.openxmlformats.org/officeDocument/2006/relationships/tags" Target="../tags/tag155.xml"/><Relationship Id="rId18" Type="http://schemas.openxmlformats.org/officeDocument/2006/relationships/tags" Target="../tags/tag160.xml"/><Relationship Id="rId39" Type="http://schemas.openxmlformats.org/officeDocument/2006/relationships/tags" Target="../tags/tag181.xml"/><Relationship Id="rId34" Type="http://schemas.openxmlformats.org/officeDocument/2006/relationships/tags" Target="../tags/tag176.xml"/><Relationship Id="rId50" Type="http://schemas.openxmlformats.org/officeDocument/2006/relationships/tags" Target="../tags/tag192.xml"/><Relationship Id="rId55" Type="http://schemas.openxmlformats.org/officeDocument/2006/relationships/tags" Target="../tags/tag197.xml"/><Relationship Id="rId76" Type="http://schemas.openxmlformats.org/officeDocument/2006/relationships/tags" Target="../tags/tag218.xml"/><Relationship Id="rId7" Type="http://schemas.openxmlformats.org/officeDocument/2006/relationships/tags" Target="../tags/tag149.xml"/><Relationship Id="rId71" Type="http://schemas.openxmlformats.org/officeDocument/2006/relationships/tags" Target="../tags/tag213.xml"/><Relationship Id="rId2" Type="http://schemas.openxmlformats.org/officeDocument/2006/relationships/tags" Target="../tags/tag144.xml"/><Relationship Id="rId29" Type="http://schemas.openxmlformats.org/officeDocument/2006/relationships/tags" Target="../tags/tag17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9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232.xml"/><Relationship Id="rId18" Type="http://schemas.openxmlformats.org/officeDocument/2006/relationships/tags" Target="../tags/tag237.xml"/><Relationship Id="rId26" Type="http://schemas.openxmlformats.org/officeDocument/2006/relationships/tags" Target="../tags/tag245.xml"/><Relationship Id="rId39" Type="http://schemas.openxmlformats.org/officeDocument/2006/relationships/hyperlink" Target="http://www-2.cs.cmu.edu/afs/cs/user/rcollins/www/home.html" TargetMode="External"/><Relationship Id="rId21" Type="http://schemas.openxmlformats.org/officeDocument/2006/relationships/tags" Target="../tags/tag240.xml"/><Relationship Id="rId34" Type="http://schemas.openxmlformats.org/officeDocument/2006/relationships/tags" Target="../tags/tag253.xml"/><Relationship Id="rId7" Type="http://schemas.openxmlformats.org/officeDocument/2006/relationships/tags" Target="../tags/tag226.xml"/><Relationship Id="rId12" Type="http://schemas.openxmlformats.org/officeDocument/2006/relationships/tags" Target="../tags/tag231.xml"/><Relationship Id="rId17" Type="http://schemas.openxmlformats.org/officeDocument/2006/relationships/tags" Target="../tags/tag236.xml"/><Relationship Id="rId25" Type="http://schemas.openxmlformats.org/officeDocument/2006/relationships/tags" Target="../tags/tag244.xml"/><Relationship Id="rId33" Type="http://schemas.openxmlformats.org/officeDocument/2006/relationships/tags" Target="../tags/tag252.xml"/><Relationship Id="rId38" Type="http://schemas.openxmlformats.org/officeDocument/2006/relationships/image" Target="../media/image35.png"/><Relationship Id="rId2" Type="http://schemas.openxmlformats.org/officeDocument/2006/relationships/tags" Target="../tags/tag221.xml"/><Relationship Id="rId16" Type="http://schemas.openxmlformats.org/officeDocument/2006/relationships/tags" Target="../tags/tag235.xml"/><Relationship Id="rId20" Type="http://schemas.openxmlformats.org/officeDocument/2006/relationships/tags" Target="../tags/tag239.xml"/><Relationship Id="rId29" Type="http://schemas.openxmlformats.org/officeDocument/2006/relationships/tags" Target="../tags/tag248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tags" Target="../tags/tag230.xml"/><Relationship Id="rId24" Type="http://schemas.openxmlformats.org/officeDocument/2006/relationships/tags" Target="../tags/tag243.xml"/><Relationship Id="rId32" Type="http://schemas.openxmlformats.org/officeDocument/2006/relationships/tags" Target="../tags/tag251.xml"/><Relationship Id="rId37" Type="http://schemas.openxmlformats.org/officeDocument/2006/relationships/notesSlide" Target="../notesSlides/notesSlide7.xml"/><Relationship Id="rId40" Type="http://schemas.openxmlformats.org/officeDocument/2006/relationships/hyperlink" Target="http://www-2.cs.cmu.edu/~ph/869/www/notes/vanishing.txt" TargetMode="External"/><Relationship Id="rId5" Type="http://schemas.openxmlformats.org/officeDocument/2006/relationships/tags" Target="../tags/tag224.xml"/><Relationship Id="rId15" Type="http://schemas.openxmlformats.org/officeDocument/2006/relationships/tags" Target="../tags/tag234.xml"/><Relationship Id="rId23" Type="http://schemas.openxmlformats.org/officeDocument/2006/relationships/tags" Target="../tags/tag242.xml"/><Relationship Id="rId28" Type="http://schemas.openxmlformats.org/officeDocument/2006/relationships/tags" Target="../tags/tag247.xml"/><Relationship Id="rId36" Type="http://schemas.openxmlformats.org/officeDocument/2006/relationships/slideLayout" Target="../slideLayouts/slideLayout25.xml"/><Relationship Id="rId10" Type="http://schemas.openxmlformats.org/officeDocument/2006/relationships/tags" Target="../tags/tag229.xml"/><Relationship Id="rId19" Type="http://schemas.openxmlformats.org/officeDocument/2006/relationships/tags" Target="../tags/tag238.xml"/><Relationship Id="rId31" Type="http://schemas.openxmlformats.org/officeDocument/2006/relationships/tags" Target="../tags/tag250.xml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tags" Target="../tags/tag233.xml"/><Relationship Id="rId22" Type="http://schemas.openxmlformats.org/officeDocument/2006/relationships/tags" Target="../tags/tag241.xml"/><Relationship Id="rId27" Type="http://schemas.openxmlformats.org/officeDocument/2006/relationships/tags" Target="../tags/tag246.xml"/><Relationship Id="rId30" Type="http://schemas.openxmlformats.org/officeDocument/2006/relationships/tags" Target="../tags/tag249.xml"/><Relationship Id="rId35" Type="http://schemas.openxmlformats.org/officeDocument/2006/relationships/tags" Target="../tags/tag254.xml"/><Relationship Id="rId8" Type="http://schemas.openxmlformats.org/officeDocument/2006/relationships/tags" Target="../tags/tag227.xml"/><Relationship Id="rId3" Type="http://schemas.openxmlformats.org/officeDocument/2006/relationships/tags" Target="../tags/tag2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62.xml"/><Relationship Id="rId13" Type="http://schemas.openxmlformats.org/officeDocument/2006/relationships/tags" Target="../tags/tag267.xml"/><Relationship Id="rId18" Type="http://schemas.openxmlformats.org/officeDocument/2006/relationships/tags" Target="../tags/tag272.xml"/><Relationship Id="rId26" Type="http://schemas.openxmlformats.org/officeDocument/2006/relationships/notesSlide" Target="../notesSlides/notesSlide8.xml"/><Relationship Id="rId3" Type="http://schemas.openxmlformats.org/officeDocument/2006/relationships/tags" Target="../tags/tag257.xml"/><Relationship Id="rId21" Type="http://schemas.openxmlformats.org/officeDocument/2006/relationships/tags" Target="../tags/tag275.xml"/><Relationship Id="rId7" Type="http://schemas.openxmlformats.org/officeDocument/2006/relationships/tags" Target="../tags/tag261.xml"/><Relationship Id="rId12" Type="http://schemas.openxmlformats.org/officeDocument/2006/relationships/tags" Target="../tags/tag266.xml"/><Relationship Id="rId17" Type="http://schemas.openxmlformats.org/officeDocument/2006/relationships/tags" Target="../tags/tag271.xml"/><Relationship Id="rId25" Type="http://schemas.openxmlformats.org/officeDocument/2006/relationships/slideLayout" Target="../slideLayouts/slideLayout25.xml"/><Relationship Id="rId2" Type="http://schemas.openxmlformats.org/officeDocument/2006/relationships/tags" Target="../tags/tag256.xml"/><Relationship Id="rId16" Type="http://schemas.openxmlformats.org/officeDocument/2006/relationships/tags" Target="../tags/tag270.xml"/><Relationship Id="rId20" Type="http://schemas.openxmlformats.org/officeDocument/2006/relationships/tags" Target="../tags/tag274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11" Type="http://schemas.openxmlformats.org/officeDocument/2006/relationships/tags" Target="../tags/tag265.xml"/><Relationship Id="rId24" Type="http://schemas.openxmlformats.org/officeDocument/2006/relationships/tags" Target="../tags/tag278.xml"/><Relationship Id="rId5" Type="http://schemas.openxmlformats.org/officeDocument/2006/relationships/tags" Target="../tags/tag259.xml"/><Relationship Id="rId15" Type="http://schemas.openxmlformats.org/officeDocument/2006/relationships/tags" Target="../tags/tag269.xml"/><Relationship Id="rId23" Type="http://schemas.openxmlformats.org/officeDocument/2006/relationships/tags" Target="../tags/tag277.xml"/><Relationship Id="rId10" Type="http://schemas.openxmlformats.org/officeDocument/2006/relationships/tags" Target="../tags/tag264.xml"/><Relationship Id="rId19" Type="http://schemas.openxmlformats.org/officeDocument/2006/relationships/tags" Target="../tags/tag273.xml"/><Relationship Id="rId4" Type="http://schemas.openxmlformats.org/officeDocument/2006/relationships/tags" Target="../tags/tag258.xml"/><Relationship Id="rId9" Type="http://schemas.openxmlformats.org/officeDocument/2006/relationships/tags" Target="../tags/tag263.xml"/><Relationship Id="rId14" Type="http://schemas.openxmlformats.org/officeDocument/2006/relationships/tags" Target="../tags/tag268.xml"/><Relationship Id="rId22" Type="http://schemas.openxmlformats.org/officeDocument/2006/relationships/tags" Target="../tags/tag27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85.xml"/><Relationship Id="rId13" Type="http://schemas.openxmlformats.org/officeDocument/2006/relationships/tags" Target="../tags/tag290.xml"/><Relationship Id="rId18" Type="http://schemas.openxmlformats.org/officeDocument/2006/relationships/slideLayout" Target="../slideLayouts/slideLayout25.xml"/><Relationship Id="rId3" Type="http://schemas.openxmlformats.org/officeDocument/2006/relationships/tags" Target="../tags/tag280.xml"/><Relationship Id="rId21" Type="http://schemas.openxmlformats.org/officeDocument/2006/relationships/image" Target="../media/image36.wmf"/><Relationship Id="rId7" Type="http://schemas.openxmlformats.org/officeDocument/2006/relationships/tags" Target="../tags/tag284.xml"/><Relationship Id="rId12" Type="http://schemas.openxmlformats.org/officeDocument/2006/relationships/tags" Target="../tags/tag289.xml"/><Relationship Id="rId17" Type="http://schemas.openxmlformats.org/officeDocument/2006/relationships/tags" Target="../tags/tag294.xml"/><Relationship Id="rId25" Type="http://schemas.openxmlformats.org/officeDocument/2006/relationships/image" Target="../media/image38.wmf"/><Relationship Id="rId2" Type="http://schemas.openxmlformats.org/officeDocument/2006/relationships/tags" Target="../tags/tag279.xml"/><Relationship Id="rId16" Type="http://schemas.openxmlformats.org/officeDocument/2006/relationships/tags" Target="../tags/tag293.xml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7.vml"/><Relationship Id="rId6" Type="http://schemas.openxmlformats.org/officeDocument/2006/relationships/tags" Target="../tags/tag283.xml"/><Relationship Id="rId11" Type="http://schemas.openxmlformats.org/officeDocument/2006/relationships/tags" Target="../tags/tag288.xml"/><Relationship Id="rId24" Type="http://schemas.openxmlformats.org/officeDocument/2006/relationships/oleObject" Target="../embeddings/oleObject12.bin"/><Relationship Id="rId5" Type="http://schemas.openxmlformats.org/officeDocument/2006/relationships/tags" Target="../tags/tag282.xml"/><Relationship Id="rId15" Type="http://schemas.openxmlformats.org/officeDocument/2006/relationships/tags" Target="../tags/tag292.xml"/><Relationship Id="rId23" Type="http://schemas.openxmlformats.org/officeDocument/2006/relationships/image" Target="../media/image37.wmf"/><Relationship Id="rId10" Type="http://schemas.openxmlformats.org/officeDocument/2006/relationships/tags" Target="../tags/tag287.xml"/><Relationship Id="rId19" Type="http://schemas.openxmlformats.org/officeDocument/2006/relationships/notesSlide" Target="../notesSlides/notesSlide9.xml"/><Relationship Id="rId4" Type="http://schemas.openxmlformats.org/officeDocument/2006/relationships/tags" Target="../tags/tag281.xml"/><Relationship Id="rId9" Type="http://schemas.openxmlformats.org/officeDocument/2006/relationships/tags" Target="../tags/tag286.xml"/><Relationship Id="rId14" Type="http://schemas.openxmlformats.org/officeDocument/2006/relationships/tags" Target="../tags/tag291.xml"/><Relationship Id="rId22" Type="http://schemas.openxmlformats.org/officeDocument/2006/relationships/oleObject" Target="../embeddings/oleObject11.bin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tags" Target="../tags/tag319.xml"/><Relationship Id="rId21" Type="http://schemas.openxmlformats.org/officeDocument/2006/relationships/tags" Target="../tags/tag314.xml"/><Relationship Id="rId34" Type="http://schemas.openxmlformats.org/officeDocument/2006/relationships/tags" Target="../tags/tag327.xml"/><Relationship Id="rId42" Type="http://schemas.openxmlformats.org/officeDocument/2006/relationships/tags" Target="../tags/tag335.xml"/><Relationship Id="rId47" Type="http://schemas.openxmlformats.org/officeDocument/2006/relationships/tags" Target="../tags/tag340.xml"/><Relationship Id="rId50" Type="http://schemas.openxmlformats.org/officeDocument/2006/relationships/tags" Target="../tags/tag343.xml"/><Relationship Id="rId55" Type="http://schemas.openxmlformats.org/officeDocument/2006/relationships/notesSlide" Target="../notesSlides/notesSlide10.xml"/><Relationship Id="rId63" Type="http://schemas.openxmlformats.org/officeDocument/2006/relationships/image" Target="../media/image42.wmf"/><Relationship Id="rId7" Type="http://schemas.openxmlformats.org/officeDocument/2006/relationships/tags" Target="../tags/tag300.xml"/><Relationship Id="rId2" Type="http://schemas.openxmlformats.org/officeDocument/2006/relationships/tags" Target="../tags/tag295.xml"/><Relationship Id="rId16" Type="http://schemas.openxmlformats.org/officeDocument/2006/relationships/tags" Target="../tags/tag309.xml"/><Relationship Id="rId29" Type="http://schemas.openxmlformats.org/officeDocument/2006/relationships/tags" Target="../tags/tag322.xml"/><Relationship Id="rId11" Type="http://schemas.openxmlformats.org/officeDocument/2006/relationships/tags" Target="../tags/tag304.xml"/><Relationship Id="rId24" Type="http://schemas.openxmlformats.org/officeDocument/2006/relationships/tags" Target="../tags/tag317.xml"/><Relationship Id="rId32" Type="http://schemas.openxmlformats.org/officeDocument/2006/relationships/tags" Target="../tags/tag325.xml"/><Relationship Id="rId37" Type="http://schemas.openxmlformats.org/officeDocument/2006/relationships/tags" Target="../tags/tag330.xml"/><Relationship Id="rId40" Type="http://schemas.openxmlformats.org/officeDocument/2006/relationships/tags" Target="../tags/tag333.xml"/><Relationship Id="rId45" Type="http://schemas.openxmlformats.org/officeDocument/2006/relationships/tags" Target="../tags/tag338.xml"/><Relationship Id="rId53" Type="http://schemas.openxmlformats.org/officeDocument/2006/relationships/tags" Target="../tags/tag346.xml"/><Relationship Id="rId58" Type="http://schemas.openxmlformats.org/officeDocument/2006/relationships/oleObject" Target="../embeddings/oleObject14.bin"/><Relationship Id="rId66" Type="http://schemas.openxmlformats.org/officeDocument/2006/relationships/oleObject" Target="../embeddings/oleObject18.bin"/><Relationship Id="rId5" Type="http://schemas.openxmlformats.org/officeDocument/2006/relationships/tags" Target="../tags/tag298.xml"/><Relationship Id="rId61" Type="http://schemas.openxmlformats.org/officeDocument/2006/relationships/image" Target="../media/image41.wmf"/><Relationship Id="rId19" Type="http://schemas.openxmlformats.org/officeDocument/2006/relationships/tags" Target="../tags/tag312.xml"/><Relationship Id="rId14" Type="http://schemas.openxmlformats.org/officeDocument/2006/relationships/tags" Target="../tags/tag307.xml"/><Relationship Id="rId22" Type="http://schemas.openxmlformats.org/officeDocument/2006/relationships/tags" Target="../tags/tag315.xml"/><Relationship Id="rId27" Type="http://schemas.openxmlformats.org/officeDocument/2006/relationships/tags" Target="../tags/tag320.xml"/><Relationship Id="rId30" Type="http://schemas.openxmlformats.org/officeDocument/2006/relationships/tags" Target="../tags/tag323.xml"/><Relationship Id="rId35" Type="http://schemas.openxmlformats.org/officeDocument/2006/relationships/tags" Target="../tags/tag328.xml"/><Relationship Id="rId43" Type="http://schemas.openxmlformats.org/officeDocument/2006/relationships/tags" Target="../tags/tag336.xml"/><Relationship Id="rId48" Type="http://schemas.openxmlformats.org/officeDocument/2006/relationships/tags" Target="../tags/tag341.xml"/><Relationship Id="rId56" Type="http://schemas.openxmlformats.org/officeDocument/2006/relationships/oleObject" Target="../embeddings/oleObject13.bin"/><Relationship Id="rId64" Type="http://schemas.openxmlformats.org/officeDocument/2006/relationships/oleObject" Target="../embeddings/oleObject17.bin"/><Relationship Id="rId8" Type="http://schemas.openxmlformats.org/officeDocument/2006/relationships/tags" Target="../tags/tag301.xml"/><Relationship Id="rId51" Type="http://schemas.openxmlformats.org/officeDocument/2006/relationships/tags" Target="../tags/tag344.xml"/><Relationship Id="rId3" Type="http://schemas.openxmlformats.org/officeDocument/2006/relationships/tags" Target="../tags/tag296.xml"/><Relationship Id="rId12" Type="http://schemas.openxmlformats.org/officeDocument/2006/relationships/tags" Target="../tags/tag305.xml"/><Relationship Id="rId17" Type="http://schemas.openxmlformats.org/officeDocument/2006/relationships/tags" Target="../tags/tag310.xml"/><Relationship Id="rId25" Type="http://schemas.openxmlformats.org/officeDocument/2006/relationships/tags" Target="../tags/tag318.xml"/><Relationship Id="rId33" Type="http://schemas.openxmlformats.org/officeDocument/2006/relationships/tags" Target="../tags/tag326.xml"/><Relationship Id="rId38" Type="http://schemas.openxmlformats.org/officeDocument/2006/relationships/tags" Target="../tags/tag331.xml"/><Relationship Id="rId46" Type="http://schemas.openxmlformats.org/officeDocument/2006/relationships/tags" Target="../tags/tag339.xml"/><Relationship Id="rId59" Type="http://schemas.openxmlformats.org/officeDocument/2006/relationships/image" Target="../media/image40.wmf"/><Relationship Id="rId67" Type="http://schemas.openxmlformats.org/officeDocument/2006/relationships/image" Target="../media/image44.wmf"/><Relationship Id="rId20" Type="http://schemas.openxmlformats.org/officeDocument/2006/relationships/tags" Target="../tags/tag313.xml"/><Relationship Id="rId41" Type="http://schemas.openxmlformats.org/officeDocument/2006/relationships/tags" Target="../tags/tag334.xml"/><Relationship Id="rId54" Type="http://schemas.openxmlformats.org/officeDocument/2006/relationships/slideLayout" Target="../slideLayouts/slideLayout25.xml"/><Relationship Id="rId62" Type="http://schemas.openxmlformats.org/officeDocument/2006/relationships/oleObject" Target="../embeddings/oleObject16.bin"/><Relationship Id="rId1" Type="http://schemas.openxmlformats.org/officeDocument/2006/relationships/vmlDrawing" Target="../drawings/vmlDrawing8.vml"/><Relationship Id="rId6" Type="http://schemas.openxmlformats.org/officeDocument/2006/relationships/tags" Target="../tags/tag299.xml"/><Relationship Id="rId15" Type="http://schemas.openxmlformats.org/officeDocument/2006/relationships/tags" Target="../tags/tag308.xml"/><Relationship Id="rId23" Type="http://schemas.openxmlformats.org/officeDocument/2006/relationships/tags" Target="../tags/tag316.xml"/><Relationship Id="rId28" Type="http://schemas.openxmlformats.org/officeDocument/2006/relationships/tags" Target="../tags/tag321.xml"/><Relationship Id="rId36" Type="http://schemas.openxmlformats.org/officeDocument/2006/relationships/tags" Target="../tags/tag329.xml"/><Relationship Id="rId49" Type="http://schemas.openxmlformats.org/officeDocument/2006/relationships/tags" Target="../tags/tag342.xml"/><Relationship Id="rId57" Type="http://schemas.openxmlformats.org/officeDocument/2006/relationships/image" Target="../media/image39.wmf"/><Relationship Id="rId10" Type="http://schemas.openxmlformats.org/officeDocument/2006/relationships/tags" Target="../tags/tag303.xml"/><Relationship Id="rId31" Type="http://schemas.openxmlformats.org/officeDocument/2006/relationships/tags" Target="../tags/tag324.xml"/><Relationship Id="rId44" Type="http://schemas.openxmlformats.org/officeDocument/2006/relationships/tags" Target="../tags/tag337.xml"/><Relationship Id="rId52" Type="http://schemas.openxmlformats.org/officeDocument/2006/relationships/tags" Target="../tags/tag345.xml"/><Relationship Id="rId60" Type="http://schemas.openxmlformats.org/officeDocument/2006/relationships/oleObject" Target="../embeddings/oleObject15.bin"/><Relationship Id="rId65" Type="http://schemas.openxmlformats.org/officeDocument/2006/relationships/image" Target="../media/image43.wmf"/><Relationship Id="rId4" Type="http://schemas.openxmlformats.org/officeDocument/2006/relationships/tags" Target="../tags/tag297.xml"/><Relationship Id="rId9" Type="http://schemas.openxmlformats.org/officeDocument/2006/relationships/tags" Target="../tags/tag302.xml"/><Relationship Id="rId13" Type="http://schemas.openxmlformats.org/officeDocument/2006/relationships/tags" Target="../tags/tag306.xml"/><Relationship Id="rId18" Type="http://schemas.openxmlformats.org/officeDocument/2006/relationships/tags" Target="../tags/tag311.xml"/><Relationship Id="rId39" Type="http://schemas.openxmlformats.org/officeDocument/2006/relationships/tags" Target="../tags/tag332.xml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tags" Target="../tags/tag371.xml"/><Relationship Id="rId21" Type="http://schemas.openxmlformats.org/officeDocument/2006/relationships/tags" Target="../tags/tag366.xml"/><Relationship Id="rId42" Type="http://schemas.openxmlformats.org/officeDocument/2006/relationships/tags" Target="../tags/tag387.xml"/><Relationship Id="rId47" Type="http://schemas.openxmlformats.org/officeDocument/2006/relationships/tags" Target="../tags/tag392.xml"/><Relationship Id="rId63" Type="http://schemas.openxmlformats.org/officeDocument/2006/relationships/tags" Target="../tags/tag408.xml"/><Relationship Id="rId68" Type="http://schemas.openxmlformats.org/officeDocument/2006/relationships/tags" Target="../tags/tag413.xml"/><Relationship Id="rId16" Type="http://schemas.openxmlformats.org/officeDocument/2006/relationships/tags" Target="../tags/tag361.xml"/><Relationship Id="rId11" Type="http://schemas.openxmlformats.org/officeDocument/2006/relationships/tags" Target="../tags/tag356.xml"/><Relationship Id="rId24" Type="http://schemas.openxmlformats.org/officeDocument/2006/relationships/tags" Target="../tags/tag369.xml"/><Relationship Id="rId32" Type="http://schemas.openxmlformats.org/officeDocument/2006/relationships/tags" Target="../tags/tag377.xml"/><Relationship Id="rId37" Type="http://schemas.openxmlformats.org/officeDocument/2006/relationships/tags" Target="../tags/tag382.xml"/><Relationship Id="rId40" Type="http://schemas.openxmlformats.org/officeDocument/2006/relationships/tags" Target="../tags/tag385.xml"/><Relationship Id="rId45" Type="http://schemas.openxmlformats.org/officeDocument/2006/relationships/tags" Target="../tags/tag390.xml"/><Relationship Id="rId53" Type="http://schemas.openxmlformats.org/officeDocument/2006/relationships/tags" Target="../tags/tag398.xml"/><Relationship Id="rId58" Type="http://schemas.openxmlformats.org/officeDocument/2006/relationships/tags" Target="../tags/tag403.xml"/><Relationship Id="rId66" Type="http://schemas.openxmlformats.org/officeDocument/2006/relationships/tags" Target="../tags/tag411.xml"/><Relationship Id="rId74" Type="http://schemas.openxmlformats.org/officeDocument/2006/relationships/image" Target="../media/image46.png"/><Relationship Id="rId79" Type="http://schemas.openxmlformats.org/officeDocument/2006/relationships/image" Target="../media/image45.wmf"/><Relationship Id="rId5" Type="http://schemas.openxmlformats.org/officeDocument/2006/relationships/tags" Target="../tags/tag350.xml"/><Relationship Id="rId61" Type="http://schemas.openxmlformats.org/officeDocument/2006/relationships/tags" Target="../tags/tag406.xml"/><Relationship Id="rId19" Type="http://schemas.openxmlformats.org/officeDocument/2006/relationships/tags" Target="../tags/tag364.xml"/><Relationship Id="rId14" Type="http://schemas.openxmlformats.org/officeDocument/2006/relationships/tags" Target="../tags/tag359.xml"/><Relationship Id="rId22" Type="http://schemas.openxmlformats.org/officeDocument/2006/relationships/tags" Target="../tags/tag367.xml"/><Relationship Id="rId27" Type="http://schemas.openxmlformats.org/officeDocument/2006/relationships/tags" Target="../tags/tag372.xml"/><Relationship Id="rId30" Type="http://schemas.openxmlformats.org/officeDocument/2006/relationships/tags" Target="../tags/tag375.xml"/><Relationship Id="rId35" Type="http://schemas.openxmlformats.org/officeDocument/2006/relationships/tags" Target="../tags/tag380.xml"/><Relationship Id="rId43" Type="http://schemas.openxmlformats.org/officeDocument/2006/relationships/tags" Target="../tags/tag388.xml"/><Relationship Id="rId48" Type="http://schemas.openxmlformats.org/officeDocument/2006/relationships/tags" Target="../tags/tag393.xml"/><Relationship Id="rId56" Type="http://schemas.openxmlformats.org/officeDocument/2006/relationships/tags" Target="../tags/tag401.xml"/><Relationship Id="rId64" Type="http://schemas.openxmlformats.org/officeDocument/2006/relationships/tags" Target="../tags/tag409.xml"/><Relationship Id="rId69" Type="http://schemas.openxmlformats.org/officeDocument/2006/relationships/tags" Target="../tags/tag414.xml"/><Relationship Id="rId77" Type="http://schemas.openxmlformats.org/officeDocument/2006/relationships/image" Target="../media/image49.png"/><Relationship Id="rId8" Type="http://schemas.openxmlformats.org/officeDocument/2006/relationships/tags" Target="../tags/tag353.xml"/><Relationship Id="rId51" Type="http://schemas.openxmlformats.org/officeDocument/2006/relationships/tags" Target="../tags/tag396.xml"/><Relationship Id="rId72" Type="http://schemas.openxmlformats.org/officeDocument/2006/relationships/slideLayout" Target="../slideLayouts/slideLayout30.xml"/><Relationship Id="rId3" Type="http://schemas.openxmlformats.org/officeDocument/2006/relationships/tags" Target="../tags/tag348.xml"/><Relationship Id="rId12" Type="http://schemas.openxmlformats.org/officeDocument/2006/relationships/tags" Target="../tags/tag357.xml"/><Relationship Id="rId17" Type="http://schemas.openxmlformats.org/officeDocument/2006/relationships/tags" Target="../tags/tag362.xml"/><Relationship Id="rId25" Type="http://schemas.openxmlformats.org/officeDocument/2006/relationships/tags" Target="../tags/tag370.xml"/><Relationship Id="rId33" Type="http://schemas.openxmlformats.org/officeDocument/2006/relationships/tags" Target="../tags/tag378.xml"/><Relationship Id="rId38" Type="http://schemas.openxmlformats.org/officeDocument/2006/relationships/tags" Target="../tags/tag383.xml"/><Relationship Id="rId46" Type="http://schemas.openxmlformats.org/officeDocument/2006/relationships/tags" Target="../tags/tag391.xml"/><Relationship Id="rId59" Type="http://schemas.openxmlformats.org/officeDocument/2006/relationships/tags" Target="../tags/tag404.xml"/><Relationship Id="rId67" Type="http://schemas.openxmlformats.org/officeDocument/2006/relationships/tags" Target="../tags/tag412.xml"/><Relationship Id="rId20" Type="http://schemas.openxmlformats.org/officeDocument/2006/relationships/tags" Target="../tags/tag365.xml"/><Relationship Id="rId41" Type="http://schemas.openxmlformats.org/officeDocument/2006/relationships/tags" Target="../tags/tag386.xml"/><Relationship Id="rId54" Type="http://schemas.openxmlformats.org/officeDocument/2006/relationships/tags" Target="../tags/tag399.xml"/><Relationship Id="rId62" Type="http://schemas.openxmlformats.org/officeDocument/2006/relationships/tags" Target="../tags/tag407.xml"/><Relationship Id="rId70" Type="http://schemas.openxmlformats.org/officeDocument/2006/relationships/tags" Target="../tags/tag415.xml"/><Relationship Id="rId75" Type="http://schemas.openxmlformats.org/officeDocument/2006/relationships/image" Target="../media/image47.png"/><Relationship Id="rId1" Type="http://schemas.openxmlformats.org/officeDocument/2006/relationships/vmlDrawing" Target="../drawings/vmlDrawing9.vml"/><Relationship Id="rId6" Type="http://schemas.openxmlformats.org/officeDocument/2006/relationships/tags" Target="../tags/tag351.xml"/><Relationship Id="rId15" Type="http://schemas.openxmlformats.org/officeDocument/2006/relationships/tags" Target="../tags/tag360.xml"/><Relationship Id="rId23" Type="http://schemas.openxmlformats.org/officeDocument/2006/relationships/tags" Target="../tags/tag368.xml"/><Relationship Id="rId28" Type="http://schemas.openxmlformats.org/officeDocument/2006/relationships/tags" Target="../tags/tag373.xml"/><Relationship Id="rId36" Type="http://schemas.openxmlformats.org/officeDocument/2006/relationships/tags" Target="../tags/tag381.xml"/><Relationship Id="rId49" Type="http://schemas.openxmlformats.org/officeDocument/2006/relationships/tags" Target="../tags/tag394.xml"/><Relationship Id="rId57" Type="http://schemas.openxmlformats.org/officeDocument/2006/relationships/tags" Target="../tags/tag402.xml"/><Relationship Id="rId10" Type="http://schemas.openxmlformats.org/officeDocument/2006/relationships/tags" Target="../tags/tag355.xml"/><Relationship Id="rId31" Type="http://schemas.openxmlformats.org/officeDocument/2006/relationships/tags" Target="../tags/tag376.xml"/><Relationship Id="rId44" Type="http://schemas.openxmlformats.org/officeDocument/2006/relationships/tags" Target="../tags/tag389.xml"/><Relationship Id="rId52" Type="http://schemas.openxmlformats.org/officeDocument/2006/relationships/tags" Target="../tags/tag397.xml"/><Relationship Id="rId60" Type="http://schemas.openxmlformats.org/officeDocument/2006/relationships/tags" Target="../tags/tag405.xml"/><Relationship Id="rId65" Type="http://schemas.openxmlformats.org/officeDocument/2006/relationships/tags" Target="../tags/tag410.xml"/><Relationship Id="rId73" Type="http://schemas.openxmlformats.org/officeDocument/2006/relationships/notesSlide" Target="../notesSlides/notesSlide11.xml"/><Relationship Id="rId78" Type="http://schemas.openxmlformats.org/officeDocument/2006/relationships/oleObject" Target="../embeddings/oleObject19.bin"/><Relationship Id="rId4" Type="http://schemas.openxmlformats.org/officeDocument/2006/relationships/tags" Target="../tags/tag349.xml"/><Relationship Id="rId9" Type="http://schemas.openxmlformats.org/officeDocument/2006/relationships/tags" Target="../tags/tag354.xml"/><Relationship Id="rId13" Type="http://schemas.openxmlformats.org/officeDocument/2006/relationships/tags" Target="../tags/tag358.xml"/><Relationship Id="rId18" Type="http://schemas.openxmlformats.org/officeDocument/2006/relationships/tags" Target="../tags/tag363.xml"/><Relationship Id="rId39" Type="http://schemas.openxmlformats.org/officeDocument/2006/relationships/tags" Target="../tags/tag384.xml"/><Relationship Id="rId34" Type="http://schemas.openxmlformats.org/officeDocument/2006/relationships/tags" Target="../tags/tag379.xml"/><Relationship Id="rId50" Type="http://schemas.openxmlformats.org/officeDocument/2006/relationships/tags" Target="../tags/tag395.xml"/><Relationship Id="rId55" Type="http://schemas.openxmlformats.org/officeDocument/2006/relationships/tags" Target="../tags/tag400.xml"/><Relationship Id="rId76" Type="http://schemas.openxmlformats.org/officeDocument/2006/relationships/image" Target="../media/image48.png"/><Relationship Id="rId7" Type="http://schemas.openxmlformats.org/officeDocument/2006/relationships/tags" Target="../tags/tag352.xml"/><Relationship Id="rId71" Type="http://schemas.openxmlformats.org/officeDocument/2006/relationships/tags" Target="../tags/tag416.xml"/><Relationship Id="rId2" Type="http://schemas.openxmlformats.org/officeDocument/2006/relationships/tags" Target="../tags/tag347.xml"/><Relationship Id="rId29" Type="http://schemas.openxmlformats.org/officeDocument/2006/relationships/tags" Target="../tags/tag374.xml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tags" Target="../tags/tag442.xml"/><Relationship Id="rId21" Type="http://schemas.openxmlformats.org/officeDocument/2006/relationships/tags" Target="../tags/tag437.xml"/><Relationship Id="rId42" Type="http://schemas.openxmlformats.org/officeDocument/2006/relationships/tags" Target="../tags/tag458.xml"/><Relationship Id="rId47" Type="http://schemas.openxmlformats.org/officeDocument/2006/relationships/tags" Target="../tags/tag463.xml"/><Relationship Id="rId63" Type="http://schemas.openxmlformats.org/officeDocument/2006/relationships/tags" Target="../tags/tag479.xml"/><Relationship Id="rId68" Type="http://schemas.openxmlformats.org/officeDocument/2006/relationships/tags" Target="../tags/tag484.xml"/><Relationship Id="rId16" Type="http://schemas.openxmlformats.org/officeDocument/2006/relationships/tags" Target="../tags/tag432.xml"/><Relationship Id="rId11" Type="http://schemas.openxmlformats.org/officeDocument/2006/relationships/tags" Target="../tags/tag427.xml"/><Relationship Id="rId24" Type="http://schemas.openxmlformats.org/officeDocument/2006/relationships/tags" Target="../tags/tag440.xml"/><Relationship Id="rId32" Type="http://schemas.openxmlformats.org/officeDocument/2006/relationships/tags" Target="../tags/tag448.xml"/><Relationship Id="rId37" Type="http://schemas.openxmlformats.org/officeDocument/2006/relationships/tags" Target="../tags/tag453.xml"/><Relationship Id="rId40" Type="http://schemas.openxmlformats.org/officeDocument/2006/relationships/tags" Target="../tags/tag456.xml"/><Relationship Id="rId45" Type="http://schemas.openxmlformats.org/officeDocument/2006/relationships/tags" Target="../tags/tag461.xml"/><Relationship Id="rId53" Type="http://schemas.openxmlformats.org/officeDocument/2006/relationships/tags" Target="../tags/tag469.xml"/><Relationship Id="rId58" Type="http://schemas.openxmlformats.org/officeDocument/2006/relationships/tags" Target="../tags/tag474.xml"/><Relationship Id="rId66" Type="http://schemas.openxmlformats.org/officeDocument/2006/relationships/tags" Target="../tags/tag482.xml"/><Relationship Id="rId74" Type="http://schemas.openxmlformats.org/officeDocument/2006/relationships/tags" Target="../tags/tag490.xml"/><Relationship Id="rId79" Type="http://schemas.openxmlformats.org/officeDocument/2006/relationships/image" Target="../media/image47.png"/><Relationship Id="rId5" Type="http://schemas.openxmlformats.org/officeDocument/2006/relationships/tags" Target="../tags/tag421.xml"/><Relationship Id="rId61" Type="http://schemas.openxmlformats.org/officeDocument/2006/relationships/tags" Target="../tags/tag477.xml"/><Relationship Id="rId19" Type="http://schemas.openxmlformats.org/officeDocument/2006/relationships/tags" Target="../tags/tag435.xml"/><Relationship Id="rId14" Type="http://schemas.openxmlformats.org/officeDocument/2006/relationships/tags" Target="../tags/tag430.xml"/><Relationship Id="rId22" Type="http://schemas.openxmlformats.org/officeDocument/2006/relationships/tags" Target="../tags/tag438.xml"/><Relationship Id="rId27" Type="http://schemas.openxmlformats.org/officeDocument/2006/relationships/tags" Target="../tags/tag443.xml"/><Relationship Id="rId30" Type="http://schemas.openxmlformats.org/officeDocument/2006/relationships/tags" Target="../tags/tag446.xml"/><Relationship Id="rId35" Type="http://schemas.openxmlformats.org/officeDocument/2006/relationships/tags" Target="../tags/tag451.xml"/><Relationship Id="rId43" Type="http://schemas.openxmlformats.org/officeDocument/2006/relationships/tags" Target="../tags/tag459.xml"/><Relationship Id="rId48" Type="http://schemas.openxmlformats.org/officeDocument/2006/relationships/tags" Target="../tags/tag464.xml"/><Relationship Id="rId56" Type="http://schemas.openxmlformats.org/officeDocument/2006/relationships/tags" Target="../tags/tag472.xml"/><Relationship Id="rId64" Type="http://schemas.openxmlformats.org/officeDocument/2006/relationships/tags" Target="../tags/tag480.xml"/><Relationship Id="rId69" Type="http://schemas.openxmlformats.org/officeDocument/2006/relationships/tags" Target="../tags/tag485.xml"/><Relationship Id="rId77" Type="http://schemas.openxmlformats.org/officeDocument/2006/relationships/notesSlide" Target="../notesSlides/notesSlide12.xml"/><Relationship Id="rId8" Type="http://schemas.openxmlformats.org/officeDocument/2006/relationships/tags" Target="../tags/tag424.xml"/><Relationship Id="rId51" Type="http://schemas.openxmlformats.org/officeDocument/2006/relationships/tags" Target="../tags/tag467.xml"/><Relationship Id="rId72" Type="http://schemas.openxmlformats.org/officeDocument/2006/relationships/tags" Target="../tags/tag488.xml"/><Relationship Id="rId3" Type="http://schemas.openxmlformats.org/officeDocument/2006/relationships/tags" Target="../tags/tag419.xml"/><Relationship Id="rId12" Type="http://schemas.openxmlformats.org/officeDocument/2006/relationships/tags" Target="../tags/tag428.xml"/><Relationship Id="rId17" Type="http://schemas.openxmlformats.org/officeDocument/2006/relationships/tags" Target="../tags/tag433.xml"/><Relationship Id="rId25" Type="http://schemas.openxmlformats.org/officeDocument/2006/relationships/tags" Target="../tags/tag441.xml"/><Relationship Id="rId33" Type="http://schemas.openxmlformats.org/officeDocument/2006/relationships/tags" Target="../tags/tag449.xml"/><Relationship Id="rId38" Type="http://schemas.openxmlformats.org/officeDocument/2006/relationships/tags" Target="../tags/tag454.xml"/><Relationship Id="rId46" Type="http://schemas.openxmlformats.org/officeDocument/2006/relationships/tags" Target="../tags/tag462.xml"/><Relationship Id="rId59" Type="http://schemas.openxmlformats.org/officeDocument/2006/relationships/tags" Target="../tags/tag475.xml"/><Relationship Id="rId67" Type="http://schemas.openxmlformats.org/officeDocument/2006/relationships/tags" Target="../tags/tag483.xml"/><Relationship Id="rId20" Type="http://schemas.openxmlformats.org/officeDocument/2006/relationships/tags" Target="../tags/tag436.xml"/><Relationship Id="rId41" Type="http://schemas.openxmlformats.org/officeDocument/2006/relationships/tags" Target="../tags/tag457.xml"/><Relationship Id="rId54" Type="http://schemas.openxmlformats.org/officeDocument/2006/relationships/tags" Target="../tags/tag470.xml"/><Relationship Id="rId62" Type="http://schemas.openxmlformats.org/officeDocument/2006/relationships/tags" Target="../tags/tag478.xml"/><Relationship Id="rId70" Type="http://schemas.openxmlformats.org/officeDocument/2006/relationships/tags" Target="../tags/tag486.xml"/><Relationship Id="rId75" Type="http://schemas.openxmlformats.org/officeDocument/2006/relationships/tags" Target="../tags/tag491.xml"/><Relationship Id="rId1" Type="http://schemas.openxmlformats.org/officeDocument/2006/relationships/tags" Target="../tags/tag417.xml"/><Relationship Id="rId6" Type="http://schemas.openxmlformats.org/officeDocument/2006/relationships/tags" Target="../tags/tag422.xml"/><Relationship Id="rId15" Type="http://schemas.openxmlformats.org/officeDocument/2006/relationships/tags" Target="../tags/tag431.xml"/><Relationship Id="rId23" Type="http://schemas.openxmlformats.org/officeDocument/2006/relationships/tags" Target="../tags/tag439.xml"/><Relationship Id="rId28" Type="http://schemas.openxmlformats.org/officeDocument/2006/relationships/tags" Target="../tags/tag444.xml"/><Relationship Id="rId36" Type="http://schemas.openxmlformats.org/officeDocument/2006/relationships/tags" Target="../tags/tag452.xml"/><Relationship Id="rId49" Type="http://schemas.openxmlformats.org/officeDocument/2006/relationships/tags" Target="../tags/tag465.xml"/><Relationship Id="rId57" Type="http://schemas.openxmlformats.org/officeDocument/2006/relationships/tags" Target="../tags/tag473.xml"/><Relationship Id="rId10" Type="http://schemas.openxmlformats.org/officeDocument/2006/relationships/tags" Target="../tags/tag426.xml"/><Relationship Id="rId31" Type="http://schemas.openxmlformats.org/officeDocument/2006/relationships/tags" Target="../tags/tag447.xml"/><Relationship Id="rId44" Type="http://schemas.openxmlformats.org/officeDocument/2006/relationships/tags" Target="../tags/tag460.xml"/><Relationship Id="rId52" Type="http://schemas.openxmlformats.org/officeDocument/2006/relationships/tags" Target="../tags/tag468.xml"/><Relationship Id="rId60" Type="http://schemas.openxmlformats.org/officeDocument/2006/relationships/tags" Target="../tags/tag476.xml"/><Relationship Id="rId65" Type="http://schemas.openxmlformats.org/officeDocument/2006/relationships/tags" Target="../tags/tag481.xml"/><Relationship Id="rId73" Type="http://schemas.openxmlformats.org/officeDocument/2006/relationships/tags" Target="../tags/tag489.xml"/><Relationship Id="rId78" Type="http://schemas.openxmlformats.org/officeDocument/2006/relationships/image" Target="../media/image46.png"/><Relationship Id="rId4" Type="http://schemas.openxmlformats.org/officeDocument/2006/relationships/tags" Target="../tags/tag420.xml"/><Relationship Id="rId9" Type="http://schemas.openxmlformats.org/officeDocument/2006/relationships/tags" Target="../tags/tag425.xml"/><Relationship Id="rId13" Type="http://schemas.openxmlformats.org/officeDocument/2006/relationships/tags" Target="../tags/tag429.xml"/><Relationship Id="rId18" Type="http://schemas.openxmlformats.org/officeDocument/2006/relationships/tags" Target="../tags/tag434.xml"/><Relationship Id="rId39" Type="http://schemas.openxmlformats.org/officeDocument/2006/relationships/tags" Target="../tags/tag455.xml"/><Relationship Id="rId34" Type="http://schemas.openxmlformats.org/officeDocument/2006/relationships/tags" Target="../tags/tag450.xml"/><Relationship Id="rId50" Type="http://schemas.openxmlformats.org/officeDocument/2006/relationships/tags" Target="../tags/tag466.xml"/><Relationship Id="rId55" Type="http://schemas.openxmlformats.org/officeDocument/2006/relationships/tags" Target="../tags/tag471.xml"/><Relationship Id="rId76" Type="http://schemas.openxmlformats.org/officeDocument/2006/relationships/slideLayout" Target="../slideLayouts/slideLayout30.xml"/><Relationship Id="rId7" Type="http://schemas.openxmlformats.org/officeDocument/2006/relationships/tags" Target="../tags/tag423.xml"/><Relationship Id="rId71" Type="http://schemas.openxmlformats.org/officeDocument/2006/relationships/tags" Target="../tags/tag487.xml"/><Relationship Id="rId2" Type="http://schemas.openxmlformats.org/officeDocument/2006/relationships/tags" Target="../tags/tag418.xml"/><Relationship Id="rId29" Type="http://schemas.openxmlformats.org/officeDocument/2006/relationships/tags" Target="../tags/tag4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4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499.xml"/><Relationship Id="rId13" Type="http://schemas.openxmlformats.org/officeDocument/2006/relationships/tags" Target="../tags/tag504.xml"/><Relationship Id="rId18" Type="http://schemas.openxmlformats.org/officeDocument/2006/relationships/tags" Target="../tags/tag509.xml"/><Relationship Id="rId26" Type="http://schemas.openxmlformats.org/officeDocument/2006/relationships/tags" Target="../tags/tag517.xml"/><Relationship Id="rId3" Type="http://schemas.openxmlformats.org/officeDocument/2006/relationships/tags" Target="../tags/tag494.xml"/><Relationship Id="rId21" Type="http://schemas.openxmlformats.org/officeDocument/2006/relationships/tags" Target="../tags/tag512.xml"/><Relationship Id="rId7" Type="http://schemas.openxmlformats.org/officeDocument/2006/relationships/tags" Target="../tags/tag498.xml"/><Relationship Id="rId12" Type="http://schemas.openxmlformats.org/officeDocument/2006/relationships/tags" Target="../tags/tag503.xml"/><Relationship Id="rId17" Type="http://schemas.openxmlformats.org/officeDocument/2006/relationships/tags" Target="../tags/tag508.xml"/><Relationship Id="rId25" Type="http://schemas.openxmlformats.org/officeDocument/2006/relationships/tags" Target="../tags/tag516.xml"/><Relationship Id="rId2" Type="http://schemas.openxmlformats.org/officeDocument/2006/relationships/tags" Target="../tags/tag493.xml"/><Relationship Id="rId16" Type="http://schemas.openxmlformats.org/officeDocument/2006/relationships/tags" Target="../tags/tag507.xml"/><Relationship Id="rId20" Type="http://schemas.openxmlformats.org/officeDocument/2006/relationships/tags" Target="../tags/tag511.xml"/><Relationship Id="rId29" Type="http://schemas.openxmlformats.org/officeDocument/2006/relationships/image" Target="../media/image51.wmf"/><Relationship Id="rId1" Type="http://schemas.openxmlformats.org/officeDocument/2006/relationships/tags" Target="../tags/tag492.xml"/><Relationship Id="rId6" Type="http://schemas.openxmlformats.org/officeDocument/2006/relationships/tags" Target="../tags/tag497.xml"/><Relationship Id="rId11" Type="http://schemas.openxmlformats.org/officeDocument/2006/relationships/tags" Target="../tags/tag502.xml"/><Relationship Id="rId24" Type="http://schemas.openxmlformats.org/officeDocument/2006/relationships/tags" Target="../tags/tag515.xml"/><Relationship Id="rId5" Type="http://schemas.openxmlformats.org/officeDocument/2006/relationships/tags" Target="../tags/tag496.xml"/><Relationship Id="rId15" Type="http://schemas.openxmlformats.org/officeDocument/2006/relationships/tags" Target="../tags/tag506.xml"/><Relationship Id="rId23" Type="http://schemas.openxmlformats.org/officeDocument/2006/relationships/tags" Target="../tags/tag514.xml"/><Relationship Id="rId28" Type="http://schemas.openxmlformats.org/officeDocument/2006/relationships/notesSlide" Target="../notesSlides/notesSlide13.xml"/><Relationship Id="rId10" Type="http://schemas.openxmlformats.org/officeDocument/2006/relationships/tags" Target="../tags/tag501.xml"/><Relationship Id="rId19" Type="http://schemas.openxmlformats.org/officeDocument/2006/relationships/tags" Target="../tags/tag510.xml"/><Relationship Id="rId4" Type="http://schemas.openxmlformats.org/officeDocument/2006/relationships/tags" Target="../tags/tag495.xml"/><Relationship Id="rId9" Type="http://schemas.openxmlformats.org/officeDocument/2006/relationships/tags" Target="../tags/tag500.xml"/><Relationship Id="rId14" Type="http://schemas.openxmlformats.org/officeDocument/2006/relationships/tags" Target="../tags/tag505.xml"/><Relationship Id="rId22" Type="http://schemas.openxmlformats.org/officeDocument/2006/relationships/tags" Target="../tags/tag513.xml"/><Relationship Id="rId27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520.xml"/><Relationship Id="rId2" Type="http://schemas.openxmlformats.org/officeDocument/2006/relationships/tags" Target="../tags/tag519.xml"/><Relationship Id="rId1" Type="http://schemas.openxmlformats.org/officeDocument/2006/relationships/tags" Target="../tags/tag518.xml"/><Relationship Id="rId6" Type="http://schemas.openxmlformats.org/officeDocument/2006/relationships/image" Target="../media/image5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ile:Lens3.sv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Jonquil_flowers_at_f32.jpg" TargetMode="External"/><Relationship Id="rId7" Type="http://schemas.openxmlformats.org/officeDocument/2006/relationships/hyperlink" Target="http://en.wikipedia.org/wiki/Depth_of_field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hyperlink" Target="http://en.wikipedia.org/wiki/Image:Jonquil_flowers_at_f5.jpg" TargetMode="External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onderfulphotos.com/articles/macro/focus_stacking/" TargetMode="External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nderfulphotos.com/articles/macro/focus_stacking/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gital-photography-school.com/an-introduction-to-focus-stacking" TargetMode="External"/><Relationship Id="rId2" Type="http://schemas.openxmlformats.org/officeDocument/2006/relationships/hyperlink" Target="http://www.zen20934.zen.co.uk/photography/Workflow.htm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68.png"/><Relationship Id="rId4" Type="http://schemas.openxmlformats.org/officeDocument/2006/relationships/image" Target="../media/image67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youtube.com/watch?v=NB4bikrNzM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ocal_length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70.wmf"/></Relationships>
</file>

<file path=ppt/slides/_rels/slide49.xml.rels><?xml version="1.0" encoding="UTF-8" standalone="yes"?>
<Relationships xmlns="http://schemas.openxmlformats.org/package/2006/relationships"><Relationship Id="rId26" Type="http://schemas.openxmlformats.org/officeDocument/2006/relationships/tags" Target="../tags/tag546.xml"/><Relationship Id="rId21" Type="http://schemas.openxmlformats.org/officeDocument/2006/relationships/tags" Target="../tags/tag541.xml"/><Relationship Id="rId42" Type="http://schemas.openxmlformats.org/officeDocument/2006/relationships/tags" Target="../tags/tag562.xml"/><Relationship Id="rId47" Type="http://schemas.openxmlformats.org/officeDocument/2006/relationships/tags" Target="../tags/tag567.xml"/><Relationship Id="rId63" Type="http://schemas.openxmlformats.org/officeDocument/2006/relationships/tags" Target="../tags/tag583.xml"/><Relationship Id="rId68" Type="http://schemas.openxmlformats.org/officeDocument/2006/relationships/tags" Target="../tags/tag588.xml"/><Relationship Id="rId2" Type="http://schemas.openxmlformats.org/officeDocument/2006/relationships/tags" Target="../tags/tag522.xml"/><Relationship Id="rId16" Type="http://schemas.openxmlformats.org/officeDocument/2006/relationships/tags" Target="../tags/tag536.xml"/><Relationship Id="rId29" Type="http://schemas.openxmlformats.org/officeDocument/2006/relationships/tags" Target="../tags/tag549.xml"/><Relationship Id="rId11" Type="http://schemas.openxmlformats.org/officeDocument/2006/relationships/tags" Target="../tags/tag531.xml"/><Relationship Id="rId24" Type="http://schemas.openxmlformats.org/officeDocument/2006/relationships/tags" Target="../tags/tag544.xml"/><Relationship Id="rId32" Type="http://schemas.openxmlformats.org/officeDocument/2006/relationships/tags" Target="../tags/tag552.xml"/><Relationship Id="rId37" Type="http://schemas.openxmlformats.org/officeDocument/2006/relationships/tags" Target="../tags/tag557.xml"/><Relationship Id="rId40" Type="http://schemas.openxmlformats.org/officeDocument/2006/relationships/tags" Target="../tags/tag560.xml"/><Relationship Id="rId45" Type="http://schemas.openxmlformats.org/officeDocument/2006/relationships/tags" Target="../tags/tag565.xml"/><Relationship Id="rId53" Type="http://schemas.openxmlformats.org/officeDocument/2006/relationships/tags" Target="../tags/tag573.xml"/><Relationship Id="rId58" Type="http://schemas.openxmlformats.org/officeDocument/2006/relationships/tags" Target="../tags/tag578.xml"/><Relationship Id="rId66" Type="http://schemas.openxmlformats.org/officeDocument/2006/relationships/tags" Target="../tags/tag586.xml"/><Relationship Id="rId74" Type="http://schemas.openxmlformats.org/officeDocument/2006/relationships/image" Target="../media/image13.png"/><Relationship Id="rId5" Type="http://schemas.openxmlformats.org/officeDocument/2006/relationships/tags" Target="../tags/tag525.xml"/><Relationship Id="rId61" Type="http://schemas.openxmlformats.org/officeDocument/2006/relationships/tags" Target="../tags/tag581.xml"/><Relationship Id="rId19" Type="http://schemas.openxmlformats.org/officeDocument/2006/relationships/tags" Target="../tags/tag539.xml"/><Relationship Id="rId14" Type="http://schemas.openxmlformats.org/officeDocument/2006/relationships/tags" Target="../tags/tag534.xml"/><Relationship Id="rId22" Type="http://schemas.openxmlformats.org/officeDocument/2006/relationships/tags" Target="../tags/tag542.xml"/><Relationship Id="rId27" Type="http://schemas.openxmlformats.org/officeDocument/2006/relationships/tags" Target="../tags/tag547.xml"/><Relationship Id="rId30" Type="http://schemas.openxmlformats.org/officeDocument/2006/relationships/tags" Target="../tags/tag550.xml"/><Relationship Id="rId35" Type="http://schemas.openxmlformats.org/officeDocument/2006/relationships/tags" Target="../tags/tag555.xml"/><Relationship Id="rId43" Type="http://schemas.openxmlformats.org/officeDocument/2006/relationships/tags" Target="../tags/tag563.xml"/><Relationship Id="rId48" Type="http://schemas.openxmlformats.org/officeDocument/2006/relationships/tags" Target="../tags/tag568.xml"/><Relationship Id="rId56" Type="http://schemas.openxmlformats.org/officeDocument/2006/relationships/tags" Target="../tags/tag576.xml"/><Relationship Id="rId64" Type="http://schemas.openxmlformats.org/officeDocument/2006/relationships/tags" Target="../tags/tag584.xml"/><Relationship Id="rId69" Type="http://schemas.openxmlformats.org/officeDocument/2006/relationships/tags" Target="../tags/tag589.xml"/><Relationship Id="rId8" Type="http://schemas.openxmlformats.org/officeDocument/2006/relationships/tags" Target="../tags/tag528.xml"/><Relationship Id="rId51" Type="http://schemas.openxmlformats.org/officeDocument/2006/relationships/tags" Target="../tags/tag571.xml"/><Relationship Id="rId72" Type="http://schemas.openxmlformats.org/officeDocument/2006/relationships/image" Target="../media/image32.wmf"/><Relationship Id="rId3" Type="http://schemas.openxmlformats.org/officeDocument/2006/relationships/tags" Target="../tags/tag523.xml"/><Relationship Id="rId12" Type="http://schemas.openxmlformats.org/officeDocument/2006/relationships/tags" Target="../tags/tag532.xml"/><Relationship Id="rId17" Type="http://schemas.openxmlformats.org/officeDocument/2006/relationships/tags" Target="../tags/tag537.xml"/><Relationship Id="rId25" Type="http://schemas.openxmlformats.org/officeDocument/2006/relationships/tags" Target="../tags/tag545.xml"/><Relationship Id="rId33" Type="http://schemas.openxmlformats.org/officeDocument/2006/relationships/tags" Target="../tags/tag553.xml"/><Relationship Id="rId38" Type="http://schemas.openxmlformats.org/officeDocument/2006/relationships/tags" Target="../tags/tag558.xml"/><Relationship Id="rId46" Type="http://schemas.openxmlformats.org/officeDocument/2006/relationships/tags" Target="../tags/tag566.xml"/><Relationship Id="rId59" Type="http://schemas.openxmlformats.org/officeDocument/2006/relationships/tags" Target="../tags/tag579.xml"/><Relationship Id="rId67" Type="http://schemas.openxmlformats.org/officeDocument/2006/relationships/tags" Target="../tags/tag587.xml"/><Relationship Id="rId20" Type="http://schemas.openxmlformats.org/officeDocument/2006/relationships/tags" Target="../tags/tag540.xml"/><Relationship Id="rId41" Type="http://schemas.openxmlformats.org/officeDocument/2006/relationships/tags" Target="../tags/tag561.xml"/><Relationship Id="rId54" Type="http://schemas.openxmlformats.org/officeDocument/2006/relationships/tags" Target="../tags/tag574.xml"/><Relationship Id="rId62" Type="http://schemas.openxmlformats.org/officeDocument/2006/relationships/tags" Target="../tags/tag582.xml"/><Relationship Id="rId70" Type="http://schemas.openxmlformats.org/officeDocument/2006/relationships/slideLayout" Target="../slideLayouts/slideLayout2.xml"/><Relationship Id="rId1" Type="http://schemas.openxmlformats.org/officeDocument/2006/relationships/tags" Target="../tags/tag521.xml"/><Relationship Id="rId6" Type="http://schemas.openxmlformats.org/officeDocument/2006/relationships/tags" Target="../tags/tag526.xml"/><Relationship Id="rId15" Type="http://schemas.openxmlformats.org/officeDocument/2006/relationships/tags" Target="../tags/tag535.xml"/><Relationship Id="rId23" Type="http://schemas.openxmlformats.org/officeDocument/2006/relationships/tags" Target="../tags/tag543.xml"/><Relationship Id="rId28" Type="http://schemas.openxmlformats.org/officeDocument/2006/relationships/tags" Target="../tags/tag548.xml"/><Relationship Id="rId36" Type="http://schemas.openxmlformats.org/officeDocument/2006/relationships/tags" Target="../tags/tag556.xml"/><Relationship Id="rId49" Type="http://schemas.openxmlformats.org/officeDocument/2006/relationships/tags" Target="../tags/tag569.xml"/><Relationship Id="rId57" Type="http://schemas.openxmlformats.org/officeDocument/2006/relationships/tags" Target="../tags/tag577.xml"/><Relationship Id="rId10" Type="http://schemas.openxmlformats.org/officeDocument/2006/relationships/tags" Target="../tags/tag530.xml"/><Relationship Id="rId31" Type="http://schemas.openxmlformats.org/officeDocument/2006/relationships/tags" Target="../tags/tag551.xml"/><Relationship Id="rId44" Type="http://schemas.openxmlformats.org/officeDocument/2006/relationships/tags" Target="../tags/tag564.xml"/><Relationship Id="rId52" Type="http://schemas.openxmlformats.org/officeDocument/2006/relationships/tags" Target="../tags/tag572.xml"/><Relationship Id="rId60" Type="http://schemas.openxmlformats.org/officeDocument/2006/relationships/tags" Target="../tags/tag580.xml"/><Relationship Id="rId65" Type="http://schemas.openxmlformats.org/officeDocument/2006/relationships/tags" Target="../tags/tag585.xml"/><Relationship Id="rId73" Type="http://schemas.openxmlformats.org/officeDocument/2006/relationships/image" Target="../media/image33.emf"/><Relationship Id="rId4" Type="http://schemas.openxmlformats.org/officeDocument/2006/relationships/tags" Target="../tags/tag524.xml"/><Relationship Id="rId9" Type="http://schemas.openxmlformats.org/officeDocument/2006/relationships/tags" Target="../tags/tag529.xml"/><Relationship Id="rId13" Type="http://schemas.openxmlformats.org/officeDocument/2006/relationships/tags" Target="../tags/tag533.xml"/><Relationship Id="rId18" Type="http://schemas.openxmlformats.org/officeDocument/2006/relationships/tags" Target="../tags/tag538.xml"/><Relationship Id="rId39" Type="http://schemas.openxmlformats.org/officeDocument/2006/relationships/tags" Target="../tags/tag559.xml"/><Relationship Id="rId34" Type="http://schemas.openxmlformats.org/officeDocument/2006/relationships/tags" Target="../tags/tag554.xml"/><Relationship Id="rId50" Type="http://schemas.openxmlformats.org/officeDocument/2006/relationships/tags" Target="../tags/tag570.xml"/><Relationship Id="rId55" Type="http://schemas.openxmlformats.org/officeDocument/2006/relationships/tags" Target="../tags/tag575.xml"/><Relationship Id="rId7" Type="http://schemas.openxmlformats.org/officeDocument/2006/relationships/tags" Target="../tags/tag527.xml"/><Relationship Id="rId71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flickr.com/photos/44603071@N00/6230038481/in/photostream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wmf"/><Relationship Id="rId2" Type="http://schemas.openxmlformats.org/officeDocument/2006/relationships/tags" Target="../tags/tag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2.wmf"/><Relationship Id="rId2" Type="http://schemas.openxmlformats.org/officeDocument/2006/relationships/tags" Target="../tags/tag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15856" y="-5234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Single-view Metrology and Cameras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868456" y="5176366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548866" name="Picture 2" descr="http://en.wahooart.com/A55A04/w.nsf/OPRA/SRVV-7T7P5L/$File/Rene+Magritte+-+Personal+Values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2256" y="1290167"/>
            <a:ext cx="5410200" cy="42776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790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Method 2: Use vanishing points</a:t>
            </a:r>
          </a:p>
          <a:p>
            <a:pPr lvl="1"/>
            <a:r>
              <a:rPr lang="en-US" dirty="0" smtClean="0"/>
              <a:t>Find vanishing points corresponding to orthogonal directions</a:t>
            </a:r>
            <a:endParaRPr lang="en-US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709867"/>
              </p:ext>
            </p:extLst>
          </p:nvPr>
        </p:nvGraphicFramePr>
        <p:xfrm>
          <a:off x="1790521" y="31369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991"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521" y="31369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 flipH="1">
            <a:off x="123645" y="37465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H="1" flipV="1">
            <a:off x="123645" y="50419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123645" y="46609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23645" y="50419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123645" y="48133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4848045" y="51943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4848045" y="41275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4848045" y="48895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4848045" y="51181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4848045" y="45847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7289621" y="5499103"/>
            <a:ext cx="1673225" cy="1103313"/>
            <a:chOff x="4562" y="3120"/>
            <a:chExt cx="1054" cy="695"/>
          </a:xfrm>
        </p:grpSpPr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562" y="3408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47445" y="50419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47445" y="3289300"/>
            <a:ext cx="1828800" cy="1600200"/>
            <a:chOff x="0" y="1728"/>
            <a:chExt cx="1152" cy="1008"/>
          </a:xfrm>
        </p:grpSpPr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5" name="Group 20"/>
          <p:cNvGrpSpPr>
            <a:grpSpLocks/>
          </p:cNvGrpSpPr>
          <p:nvPr/>
        </p:nvGrpSpPr>
        <p:grpSpPr bwMode="auto">
          <a:xfrm>
            <a:off x="91896" y="4997452"/>
            <a:ext cx="1433513" cy="1468438"/>
            <a:chOff x="28" y="2804"/>
            <a:chExt cx="903" cy="925"/>
          </a:xfrm>
        </p:grpSpPr>
        <p:sp>
          <p:nvSpPr>
            <p:cNvPr id="26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98" y="3322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9" name="Line 24"/>
          <p:cNvSpPr>
            <a:spLocks noChangeShapeType="1"/>
          </p:cNvSpPr>
          <p:nvPr/>
        </p:nvSpPr>
        <p:spPr bwMode="auto">
          <a:xfrm flipV="1">
            <a:off x="2485845" y="25273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 flipV="1">
            <a:off x="2852558" y="25273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 flipV="1">
            <a:off x="3373258" y="25273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7"/>
          <p:cNvSpPr>
            <a:spLocks noChangeShapeType="1"/>
          </p:cNvSpPr>
          <p:nvPr/>
        </p:nvSpPr>
        <p:spPr bwMode="auto">
          <a:xfrm flipV="1">
            <a:off x="4162245" y="25273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 flipV="1">
            <a:off x="4771845" y="25273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" name="Line 29"/>
          <p:cNvSpPr>
            <a:spLocks noChangeShapeType="1"/>
          </p:cNvSpPr>
          <p:nvPr/>
        </p:nvSpPr>
        <p:spPr bwMode="auto">
          <a:xfrm flipV="1">
            <a:off x="5991045" y="25273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 flipV="1">
            <a:off x="5229045" y="25273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6" name="Group 31"/>
          <p:cNvGrpSpPr>
            <a:grpSpLocks/>
          </p:cNvGrpSpPr>
          <p:nvPr/>
        </p:nvGrpSpPr>
        <p:grpSpPr bwMode="auto">
          <a:xfrm>
            <a:off x="6329185" y="2546350"/>
            <a:ext cx="2557463" cy="923925"/>
            <a:chOff x="4080" y="1248"/>
            <a:chExt cx="1611" cy="582"/>
          </a:xfrm>
        </p:grpSpPr>
        <p:sp>
          <p:nvSpPr>
            <p:cNvPr id="37" name="Text Box 32"/>
            <p:cNvSpPr txBox="1">
              <a:spLocks noChangeArrowheads="1"/>
            </p:cNvSpPr>
            <p:nvPr/>
          </p:nvSpPr>
          <p:spPr bwMode="auto">
            <a:xfrm>
              <a:off x="4229" y="1248"/>
              <a:ext cx="146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8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66" y="4361587"/>
            <a:ext cx="3715666" cy="246199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610600" cy="513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/>
              <a:t>	</a:t>
            </a:r>
            <a:r>
              <a:rPr lang="en-US" sz="2000" dirty="0"/>
              <a:t>Suppose you have estimated finite three vanishing points corresponding to orthogonal directions: </a:t>
            </a:r>
          </a:p>
          <a:p>
            <a:pPr marL="857250" lvl="1" indent="-457200">
              <a:buFont typeface="+mj-lt"/>
              <a:buAutoNum type="arabicParenR"/>
            </a:pPr>
            <a:r>
              <a:rPr lang="en-US" sz="2000" dirty="0"/>
              <a:t>How to solve for intrinsic matrix?  (assume K has three parameters)</a:t>
            </a:r>
          </a:p>
          <a:p>
            <a:pPr marL="1257300" lvl="2" indent="-457200">
              <a:buFont typeface="Calibri" panose="020F0502020204030204" pitchFamily="34" charset="0"/>
              <a:buChar char="−"/>
            </a:pPr>
            <a:r>
              <a:rPr lang="en-US" sz="1600" dirty="0"/>
              <a:t>The transpose of the rotation matrix is its inverse</a:t>
            </a:r>
          </a:p>
          <a:p>
            <a:pPr marL="1257300" lvl="2" indent="-457200">
              <a:buFont typeface="Calibri" panose="020F0502020204030204" pitchFamily="34" charset="0"/>
              <a:buChar char="−"/>
            </a:pPr>
            <a:r>
              <a:rPr lang="en-US" sz="1600" dirty="0"/>
              <a:t>Use the fact that the 3D directions are orthogonal</a:t>
            </a:r>
          </a:p>
          <a:p>
            <a:pPr marL="857250" lvl="1" indent="-457200">
              <a:buFont typeface="+mj-lt"/>
              <a:buAutoNum type="arabicParenR"/>
            </a:pPr>
            <a:r>
              <a:rPr lang="en-US" sz="2000" dirty="0"/>
              <a:t>How to recover the rotation matrix that is aligned with the 3D axes defined by these points?</a:t>
            </a:r>
          </a:p>
          <a:p>
            <a:pPr marL="1257300" lvl="2" indent="-457200">
              <a:buFont typeface="Calibri" panose="020F0502020204030204" pitchFamily="34" charset="0"/>
              <a:buChar char="−"/>
            </a:pPr>
            <a:r>
              <a:rPr lang="en-US" sz="1600" dirty="0"/>
              <a:t>In homogeneous coordinates, 3d point at infinity is (X, Y, Z, 0)</a:t>
            </a:r>
          </a:p>
          <a:p>
            <a:pPr marL="800100" lvl="2" indent="0">
              <a:buNone/>
            </a:pPr>
            <a:endParaRPr lang="en-US" sz="1600" dirty="0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904999" y="3759025"/>
            <a:ext cx="3922187" cy="2153877"/>
            <a:chOff x="1143000" y="3759025"/>
            <a:chExt cx="3922187" cy="2153877"/>
          </a:xfrm>
        </p:grpSpPr>
        <p:cxnSp>
          <p:nvCxnSpPr>
            <p:cNvPr id="8" name="Straight Arrow Connector 7"/>
            <p:cNvCxnSpPr/>
            <p:nvPr/>
          </p:nvCxnSpPr>
          <p:spPr>
            <a:xfrm rot="10800000">
              <a:off x="1143000" y="5892625"/>
              <a:ext cx="129540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219200" y="5511625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VP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x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19600" y="5522972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VP</a:t>
              </a:r>
              <a:r>
                <a:rPr lang="en-US" b="1" baseline="-25000" dirty="0" err="1" smtClean="0">
                  <a:solidFill>
                    <a:srgbClr val="FF0000"/>
                  </a:solidFill>
                </a:rPr>
                <a:t>z</a:t>
              </a:r>
              <a:endParaRPr lang="en-US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91000" y="4989572"/>
              <a:ext cx="3770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</a:rPr>
                <a:t>.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4191000" y="4140025"/>
              <a:ext cx="458788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495800" y="3759025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VP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y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35523" y="13260"/>
            <a:ext cx="8229600" cy="914400"/>
          </a:xfrm>
        </p:spPr>
        <p:txBody>
          <a:bodyPr/>
          <a:lstStyle/>
          <a:p>
            <a:r>
              <a:rPr lang="en-US" dirty="0" smtClean="0"/>
              <a:t>Take-home question (for later)</a:t>
            </a:r>
            <a:endParaRPr lang="en-US" dirty="0"/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7225629" y="6581001"/>
            <a:ext cx="18421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Photo from </a:t>
            </a:r>
            <a:r>
              <a:rPr lang="en-US" sz="1200" dirty="0" smtClean="0"/>
              <a:t>Garry Knight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914400"/>
          </a:xfrm>
        </p:spPr>
        <p:txBody>
          <a:bodyPr>
            <a:noAutofit/>
          </a:bodyPr>
          <a:lstStyle/>
          <a:p>
            <a:r>
              <a:rPr lang="en-US" sz="2400" dirty="0"/>
              <a:t>How can we measure the size of 3D objects from an image?</a:t>
            </a:r>
          </a:p>
        </p:txBody>
      </p:sp>
      <p:pic>
        <p:nvPicPr>
          <p:cNvPr id="4" name="Picture 7" descr="Pic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0109" y="1524000"/>
            <a:ext cx="4495800" cy="43513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171535" y="1524000"/>
            <a:ext cx="114300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76400" y="1524000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685925" y="1524001"/>
            <a:ext cx="6181725" cy="3876675"/>
            <a:chOff x="816" y="1146"/>
            <a:chExt cx="3894" cy="2442"/>
          </a:xfrm>
        </p:grpSpPr>
        <p:sp>
          <p:nvSpPr>
            <p:cNvPr id="3399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4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7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8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9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0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1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2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3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4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5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6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7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8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9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0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1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2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3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4" name="Line 2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5" name="Line 2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6" name="Line 2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7" name="Line 2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8" name="Line 3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9" name="Line 3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0" name="Line 3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1" name="Line 3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2" name="Line 3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3" name="Line 3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40004" name="Picture 36" descr="j00787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535737" y="1601788"/>
            <a:ext cx="908050" cy="2362200"/>
          </a:xfrm>
          <a:prstGeom prst="rect">
            <a:avLst/>
          </a:prstGeom>
          <a:noFill/>
        </p:spPr>
      </p:pic>
      <p:pic>
        <p:nvPicPr>
          <p:cNvPr id="340005" name="Picture 37" descr="j00787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2011362" y="2840038"/>
            <a:ext cx="908050" cy="2362200"/>
          </a:xfrm>
          <a:prstGeom prst="rect">
            <a:avLst/>
          </a:prstGeom>
          <a:noFill/>
        </p:spPr>
      </p:pic>
      <p:pic>
        <p:nvPicPr>
          <p:cNvPr id="340006" name="Picture 38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511674" y="2133600"/>
            <a:ext cx="908050" cy="2362200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7136719" y="6441073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66875" y="1524000"/>
            <a:ext cx="6181725" cy="386715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3894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676399" y="3286125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771900" y="4448175"/>
            <a:ext cx="275272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676399" y="2828925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676399" y="2371725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676399" y="1914525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3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676399" y="1533525"/>
            <a:ext cx="5943600" cy="1676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1676399" y="1533525"/>
            <a:ext cx="4343400" cy="1219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5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676399" y="1533525"/>
            <a:ext cx="2667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676399" y="1533525"/>
            <a:ext cx="1066800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7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105149" y="4638675"/>
            <a:ext cx="2266950" cy="742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8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428874" y="4819651"/>
            <a:ext cx="1695450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9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1828800" y="5010150"/>
            <a:ext cx="1152525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0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4324350" y="4276726"/>
            <a:ext cx="3267075" cy="10953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1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952999" y="4114801"/>
            <a:ext cx="2876550" cy="9620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2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5553074" y="3933825"/>
            <a:ext cx="2286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3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162675" y="3771901"/>
            <a:ext cx="1666875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4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743699" y="3600450"/>
            <a:ext cx="1085850" cy="361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5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7258050" y="3457576"/>
            <a:ext cx="5810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6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7696199" y="3324225"/>
            <a:ext cx="152400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38967" name="Picture 23" descr="j0078717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502149" y="2133600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8" name="Picture 24" descr="j0078717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001837" y="2840038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9" name="Picture 25" descr="j0078717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526212" y="1582738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7136719" y="6441073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50161" y="1543050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4099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659685" y="3305175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659686" y="3209926"/>
            <a:ext cx="6181725" cy="1247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659685" y="3086100"/>
            <a:ext cx="6172200" cy="8572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659685" y="2962275"/>
            <a:ext cx="6172200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659685" y="2819400"/>
            <a:ext cx="617220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659685" y="2238375"/>
            <a:ext cx="6172200" cy="457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659685" y="1704975"/>
            <a:ext cx="6172200" cy="914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602661" y="4791075"/>
            <a:ext cx="1223963" cy="604838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621835" y="4495801"/>
            <a:ext cx="2762250" cy="9239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450510" y="4276725"/>
            <a:ext cx="3371850" cy="8763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5079161" y="4086226"/>
            <a:ext cx="2752725" cy="6572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7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555410" y="3971926"/>
            <a:ext cx="2266950" cy="466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8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879260" y="3863975"/>
            <a:ext cx="1943100" cy="3238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6174536" y="3800476"/>
            <a:ext cx="1647825" cy="2190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0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403136" y="3714751"/>
            <a:ext cx="14192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622211" y="3657600"/>
            <a:ext cx="1209675" cy="1333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2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850810" y="3590926"/>
            <a:ext cx="971550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3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7069886" y="3533776"/>
            <a:ext cx="752475" cy="85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4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7308011" y="3467101"/>
            <a:ext cx="523875" cy="666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5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7460411" y="3429000"/>
            <a:ext cx="371475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6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7622335" y="3381375"/>
            <a:ext cx="209550" cy="190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7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7774735" y="3333750"/>
            <a:ext cx="5715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8" name="Line 2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3650411" y="1552575"/>
            <a:ext cx="418147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9" name="Line 2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5088686" y="1543050"/>
            <a:ext cx="2733675" cy="838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0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5850686" y="1552576"/>
            <a:ext cx="1990725" cy="7334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1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431711" y="1552576"/>
            <a:ext cx="1400175" cy="6191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2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6812711" y="1552575"/>
            <a:ext cx="1019175" cy="533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3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7146086" y="1552576"/>
            <a:ext cx="676275" cy="4095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4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7403261" y="1552575"/>
            <a:ext cx="428625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5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7584235" y="1552575"/>
            <a:ext cx="247650" cy="1905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6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736636" y="1543051"/>
            <a:ext cx="85725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41027" name="Picture 35" descr="j0078717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071348" y="2836864"/>
            <a:ext cx="4318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8" name="Picture 36" descr="j007871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461623" y="2830514"/>
            <a:ext cx="633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9" name="Picture 37" descr="j0078717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985123" y="2859088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30" name="Picture 38" descr="j0078717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7149260" y="2824164"/>
            <a:ext cx="3063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7136719" y="6441073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Ames Room</a:t>
            </a:r>
            <a:endParaRPr lang="en-US" dirty="0"/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204" y="1676401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447800"/>
            <a:ext cx="4229805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7840" y="2667000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7676" y="2667000"/>
            <a:ext cx="9139238" cy="4159250"/>
            <a:chOff x="1050" y="1976"/>
            <a:chExt cx="3862" cy="1830"/>
          </a:xfrm>
        </p:grpSpPr>
        <p:sp>
          <p:nvSpPr>
            <p:cNvPr id="342020" name="Line 4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1" name="Line 5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2" name="Line 6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3" name="Line 7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4" name="Line 8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5" name="Line 9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6" name="Line 10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7" name="Line 11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8" name="Line 12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9" name="Line 13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0" name="Line 14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1" name="Line 15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2" name="Line 16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54026" y="2671762"/>
            <a:ext cx="9118600" cy="4159250"/>
            <a:chOff x="1050" y="1976"/>
            <a:chExt cx="3862" cy="1830"/>
          </a:xfrm>
        </p:grpSpPr>
        <p:sp>
          <p:nvSpPr>
            <p:cNvPr id="342034" name="Line 1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5" name="Line 1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6" name="Line 20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7" name="Line 21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8" name="Line 2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9" name="Line 23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0" name="Line 2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1" name="Line 2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2" name="Line 2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3" name="Line 27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4" name="Line 28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5" name="Line 2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6" name="Line 3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2047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Comparing heights</a:t>
            </a:r>
          </a:p>
        </p:txBody>
      </p:sp>
      <p:grpSp>
        <p:nvGrpSpPr>
          <p:cNvPr id="4" name="Group 32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7677" y="1944687"/>
            <a:ext cx="8239125" cy="3443288"/>
            <a:chOff x="0" y="1242"/>
            <a:chExt cx="5190" cy="2169"/>
          </a:xfrm>
        </p:grpSpPr>
        <p:sp>
          <p:nvSpPr>
            <p:cNvPr id="342049" name="Line 3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0" y="1705"/>
              <a:ext cx="5190" cy="17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50" name="Line 3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0" y="1242"/>
              <a:ext cx="5190" cy="4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2051" name="Picture 35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5743626" y="2411412"/>
            <a:ext cx="323850" cy="1066800"/>
          </a:xfrm>
          <a:prstGeom prst="rect">
            <a:avLst/>
          </a:prstGeom>
          <a:noFill/>
        </p:spPr>
      </p:pic>
      <p:pic>
        <p:nvPicPr>
          <p:cNvPr id="342052" name="Picture 36" descr="j007871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849364" y="2070100"/>
            <a:ext cx="908050" cy="2990850"/>
          </a:xfrm>
          <a:prstGeom prst="rect">
            <a:avLst/>
          </a:prstGeom>
          <a:noFill/>
        </p:spPr>
      </p:pic>
      <p:pic>
        <p:nvPicPr>
          <p:cNvPr id="342053" name="Picture 37" descr="j00787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590976" y="2281238"/>
            <a:ext cx="573088" cy="1890713"/>
          </a:xfrm>
          <a:prstGeom prst="rect">
            <a:avLst/>
          </a:prstGeom>
          <a:noFill/>
        </p:spPr>
      </p:pic>
      <p:pic>
        <p:nvPicPr>
          <p:cNvPr id="342054" name="Picture 38" descr="j00787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7186664" y="2568576"/>
            <a:ext cx="139700" cy="465137"/>
          </a:xfrm>
          <a:prstGeom prst="rect">
            <a:avLst/>
          </a:prstGeom>
          <a:noFill/>
        </p:spPr>
      </p:pic>
      <p:sp>
        <p:nvSpPr>
          <p:cNvPr id="342055" name="Text Box 3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78726" y="1558925"/>
            <a:ext cx="1276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Vanishing</a:t>
            </a:r>
          </a:p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</a:t>
            </a:r>
          </a:p>
        </p:txBody>
      </p:sp>
      <p:sp>
        <p:nvSpPr>
          <p:cNvPr id="342056" name="Line 40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7972476" y="2182812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84396" y="62563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7840" y="2678173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7676" y="2678173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54026" y="2682935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3390952" y="2679761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915076" y="1203385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390952" y="1412935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915076" y="1184335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5.4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704902" y="2670235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1800276" y="2768660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4238676" y="2041586"/>
            <a:ext cx="573088" cy="1738313"/>
          </a:xfrm>
          <a:prstGeom prst="rect">
            <a:avLst/>
          </a:prstGeom>
          <a:noFill/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47676" y="1886011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mtClean="0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84" name="TextBox 83"/>
          <p:cNvSpPr txBox="1"/>
          <p:nvPr/>
        </p:nvSpPr>
        <p:spPr>
          <a:xfrm>
            <a:off x="7184396" y="62563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views of a scene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85800" y="3504794"/>
            <a:ext cx="4495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371600" y="1752194"/>
            <a:ext cx="381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1364412" y="2590394"/>
            <a:ext cx="381000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371600" y="2209394"/>
            <a:ext cx="3429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838700" y="1430858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62100" y="2002358"/>
            <a:ext cx="4000500" cy="228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324600" y="1371194"/>
            <a:ext cx="2667000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0" name="Straight Connector 19"/>
          <p:cNvCxnSpPr>
            <a:endCxn id="15" idx="3"/>
          </p:cNvCxnSpPr>
          <p:nvPr/>
        </p:nvCxnSpPr>
        <p:spPr>
          <a:xfrm>
            <a:off x="6324600" y="2416426"/>
            <a:ext cx="2667000" cy="215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619241" y="2311475"/>
            <a:ext cx="190500" cy="898585"/>
            <a:chOff x="7660976" y="1355785"/>
            <a:chExt cx="388188" cy="1752600"/>
          </a:xfrm>
        </p:grpSpPr>
        <p:sp>
          <p:nvSpPr>
            <p:cNvPr id="16" name="Oval 15"/>
            <p:cNvSpPr/>
            <p:nvPr/>
          </p:nvSpPr>
          <p:spPr>
            <a:xfrm>
              <a:off x="7668164" y="1355785"/>
              <a:ext cx="3810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7660976" y="2193985"/>
              <a:ext cx="381000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668164" y="1812985"/>
              <a:ext cx="3429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5314950" y="1910918"/>
            <a:ext cx="228600" cy="228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57200" y="6476594"/>
            <a:ext cx="4495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143000" y="4723994"/>
            <a:ext cx="381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Isosceles Triangle 24"/>
          <p:cNvSpPr/>
          <p:nvPr/>
        </p:nvSpPr>
        <p:spPr>
          <a:xfrm>
            <a:off x="1135812" y="5562194"/>
            <a:ext cx="381000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143000" y="5181194"/>
            <a:ext cx="3429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4575594" y="4706741"/>
            <a:ext cx="49530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333500" y="4974158"/>
            <a:ext cx="4000500" cy="228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324600" y="4342994"/>
            <a:ext cx="2667000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6324600" y="4828946"/>
            <a:ext cx="2667000" cy="215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5200650" y="4897958"/>
            <a:ext cx="228600" cy="228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7" name="Straight Connector 36"/>
          <p:cNvCxnSpPr>
            <a:endCxn id="22" idx="2"/>
          </p:cNvCxnSpPr>
          <p:nvPr/>
        </p:nvCxnSpPr>
        <p:spPr>
          <a:xfrm>
            <a:off x="4823244" y="2015872"/>
            <a:ext cx="491706" cy="9347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35" idx="3"/>
          </p:cNvCxnSpPr>
          <p:nvPr/>
        </p:nvCxnSpPr>
        <p:spPr>
          <a:xfrm flipV="1">
            <a:off x="4848046" y="5093080"/>
            <a:ext cx="386083" cy="197954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5" idx="3"/>
            <a:endCxn id="35" idx="2"/>
          </p:cNvCxnSpPr>
          <p:nvPr/>
        </p:nvCxnSpPr>
        <p:spPr>
          <a:xfrm flipV="1">
            <a:off x="1326312" y="5012258"/>
            <a:ext cx="3874338" cy="146433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22" idx="3"/>
          </p:cNvCxnSpPr>
          <p:nvPr/>
        </p:nvCxnSpPr>
        <p:spPr>
          <a:xfrm flipV="1">
            <a:off x="1516812" y="2106040"/>
            <a:ext cx="3831616" cy="13673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7581901" y="4742764"/>
            <a:ext cx="164775" cy="777240"/>
            <a:chOff x="7660976" y="1355785"/>
            <a:chExt cx="388188" cy="1752600"/>
          </a:xfrm>
        </p:grpSpPr>
        <p:sp>
          <p:nvSpPr>
            <p:cNvPr id="47" name="Oval 46"/>
            <p:cNvSpPr/>
            <p:nvPr/>
          </p:nvSpPr>
          <p:spPr>
            <a:xfrm>
              <a:off x="7668164" y="1355785"/>
              <a:ext cx="3810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8" name="Isosceles Triangle 47"/>
            <p:cNvSpPr/>
            <p:nvPr/>
          </p:nvSpPr>
          <p:spPr>
            <a:xfrm>
              <a:off x="7660976" y="2193985"/>
              <a:ext cx="381000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7668164" y="1812985"/>
              <a:ext cx="3429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52401" y="347340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ground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59790" y="2677061"/>
            <a:ext cx="902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i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mage plane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34000" y="1107693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c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amera center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89620" y="1260092"/>
            <a:ext cx="1444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Parallel to ground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98238" y="4105060"/>
            <a:ext cx="1329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camera looks down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400335" y="92302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Image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366294" y="208431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horizon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705601" y="5562194"/>
            <a:ext cx="2246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slight foreshortening due to camera angle 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99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Pinhole Camera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85800" y="1981200"/>
            <a:ext cx="7186550" cy="3926775"/>
            <a:chOff x="0" y="1038100"/>
            <a:chExt cx="7186550" cy="3926775"/>
          </a:xfrm>
        </p:grpSpPr>
        <p:sp>
          <p:nvSpPr>
            <p:cNvPr id="5" name="Rectangle 4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6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9" name="Rectangle 38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Freeform 39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>
                <a:stCxn id="39" idx="0"/>
                <a:endCxn id="40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2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Freeform 32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3898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C000"/>
                  </a:solidFill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1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3899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31" name="Straight Connector 30"/>
            <p:cNvCxnSpPr>
              <a:stCxn id="33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Which is higher – the camera or the parachute?</a:t>
            </a:r>
            <a:endParaRPr lang="en-US" dirty="0"/>
          </a:p>
        </p:txBody>
      </p:sp>
      <p:pic>
        <p:nvPicPr>
          <p:cNvPr id="4" name="Picture 5" descr="The%20Blue%20Horizon%20of%20the%20Mid%20North%20Coast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057400"/>
            <a:ext cx="6629400" cy="439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64" name="Text Box 4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029200" y="24384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q</a:t>
            </a:r>
            <a:r>
              <a:rPr lang="en-US" sz="1600" b="1" baseline="-25000">
                <a:solidFill>
                  <a:srgbClr val="000000"/>
                </a:solidFill>
              </a:rPr>
              <a:t>1</a:t>
            </a:r>
          </a:p>
        </p:txBody>
      </p:sp>
      <p:grpSp>
        <p:nvGrpSpPr>
          <p:cNvPr id="2" name="Group 39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495800" y="1752600"/>
            <a:ext cx="2838450" cy="838200"/>
            <a:chOff x="1872" y="1104"/>
            <a:chExt cx="1788" cy="528"/>
          </a:xfrm>
        </p:grpSpPr>
        <p:sp>
          <p:nvSpPr>
            <p:cNvPr id="316456" name="Line 4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872" y="1104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7" name="Line 4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872" y="1104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8" name="Line 4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872" y="1104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9" name="Line 4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1872" y="1104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20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Computing vanishing points (from lines)</a:t>
            </a:r>
          </a:p>
        </p:txBody>
      </p:sp>
      <p:sp>
        <p:nvSpPr>
          <p:cNvPr id="316421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2209800" y="3657600"/>
            <a:ext cx="7848600" cy="914400"/>
          </a:xfrm>
        </p:spPr>
        <p:txBody>
          <a:bodyPr/>
          <a:lstStyle/>
          <a:p>
            <a:r>
              <a:rPr lang="en-US"/>
              <a:t>Intersect p</a:t>
            </a:r>
            <a:r>
              <a:rPr lang="en-US" baseline="-25000"/>
              <a:t>1</a:t>
            </a:r>
            <a:r>
              <a:rPr lang="en-US"/>
              <a:t>q</a:t>
            </a:r>
            <a:r>
              <a:rPr lang="en-US" baseline="-25000"/>
              <a:t>1</a:t>
            </a:r>
            <a:r>
              <a:rPr lang="en-US"/>
              <a:t> with p</a:t>
            </a:r>
            <a:r>
              <a:rPr lang="en-US" baseline="-25000"/>
              <a:t>2</a:t>
            </a:r>
            <a:r>
              <a:rPr lang="en-US"/>
              <a:t>q</a:t>
            </a:r>
            <a:r>
              <a:rPr lang="en-US" baseline="-25000"/>
              <a:t>2</a:t>
            </a:r>
            <a:r>
              <a:rPr lang="en-US" sz="2000"/>
              <a:t> </a:t>
            </a:r>
            <a:endParaRPr lang="en-US"/>
          </a:p>
        </p:txBody>
      </p:sp>
      <p:sp>
        <p:nvSpPr>
          <p:cNvPr id="31642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38600" y="9906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4038600" y="1752600"/>
            <a:ext cx="419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4495800" y="1752600"/>
            <a:ext cx="1600200" cy="1600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96000" y="175260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4495800" y="1752600"/>
            <a:ext cx="2057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5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flipH="1">
            <a:off x="4857750" y="1752600"/>
            <a:ext cx="2838450" cy="1143000"/>
            <a:chOff x="1872" y="1392"/>
            <a:chExt cx="1788" cy="720"/>
          </a:xfrm>
        </p:grpSpPr>
        <p:sp>
          <p:nvSpPr>
            <p:cNvPr id="316432" name="Line 16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3" name="Line 17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4" name="Line 18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5" name="Line 1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6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37" name="Oval 2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467225" y="1711325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38" name="Text Box 2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267200" y="14478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6460" name="Text Box 4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19800" y="324485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p</a:t>
            </a:r>
            <a:r>
              <a:rPr lang="en-US" sz="1600" b="1" baseline="-25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16462" name="Oval 4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53138" y="32988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3" name="Oval 4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257800" y="2514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5" name="Text Box 4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553200" y="27432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p</a:t>
            </a:r>
            <a:r>
              <a:rPr lang="en-US" sz="16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16466" name="Oval 5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508750" y="28511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7" name="Oval 5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638800" y="2362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8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638800" y="21336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q</a:t>
            </a:r>
            <a:r>
              <a:rPr lang="en-US" sz="1600" b="1" baseline="-2500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316470" name="Picture 54" descr="Edittex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021014" y="4213226"/>
            <a:ext cx="339248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56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2209800" y="1752600"/>
            <a:ext cx="7848600" cy="4419600"/>
            <a:chOff x="432" y="1104"/>
            <a:chExt cx="4944" cy="2784"/>
          </a:xfrm>
        </p:grpSpPr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1872" y="1104"/>
              <a:ext cx="1788" cy="528"/>
              <a:chOff x="1872" y="1104"/>
              <a:chExt cx="1788" cy="528"/>
            </a:xfrm>
          </p:grpSpPr>
          <p:sp>
            <p:nvSpPr>
              <p:cNvPr id="316427" name="Line 11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872" y="1104"/>
                <a:ext cx="1488" cy="52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8" name="Line 1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872" y="1104"/>
                <a:ext cx="1632" cy="384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9" name="Line 1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872" y="1104"/>
                <a:ext cx="1728" cy="28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30" name="Line 1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872" y="1104"/>
                <a:ext cx="1788" cy="222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6471" name="Rectangle 5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32" y="2880"/>
              <a:ext cx="4944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</a:rPr>
                <a:t>Least squares version</a:t>
              </a:r>
              <a:endParaRPr lang="en-US" sz="2400" baseline="-25000">
                <a:solidFill>
                  <a:srgbClr val="000000"/>
                </a:solidFill>
              </a:endParaRP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•"/>
              </a:pPr>
              <a:r>
                <a:rPr lang="en-US" smtClean="0">
                  <a:solidFill>
                    <a:srgbClr val="000000"/>
                  </a:solidFill>
                </a:rPr>
                <a:t>Better to use more than two lines and compute the “closest” point of intersection</a:t>
              </a: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•"/>
              </a:pPr>
              <a:r>
                <a:rPr lang="en-US" smtClean="0">
                  <a:solidFill>
                    <a:srgbClr val="000000"/>
                  </a:solidFill>
                </a:rPr>
                <a:t>See notes by </a:t>
              </a:r>
              <a:r>
                <a:rPr lang="en-US" smtClean="0">
                  <a:solidFill>
                    <a:srgbClr val="000000"/>
                  </a:solidFill>
                  <a:hlinkClick r:id="rId39"/>
                </a:rPr>
                <a:t>Bob Collins </a:t>
              </a:r>
              <a:r>
                <a:rPr lang="en-US" smtClean="0">
                  <a:solidFill>
                    <a:srgbClr val="000000"/>
                  </a:solidFill>
                </a:rPr>
                <a:t>for one good way of doing this:</a:t>
              </a:r>
            </a:p>
            <a:p>
              <a:pPr marL="1143000" lvl="2" indent="-228600" eaLnBrk="0" hangingPunct="0">
                <a:spcBef>
                  <a:spcPct val="20000"/>
                </a:spcBef>
                <a:buFontTx/>
                <a:buChar char="–"/>
              </a:pPr>
              <a:r>
                <a:rPr lang="en-US" sz="1600">
                  <a:solidFill>
                    <a:srgbClr val="000000"/>
                  </a:solidFill>
                  <a:hlinkClick r:id="rId40"/>
                </a:rPr>
                <a:t>http://www-2.cs.cmu.edu/~ph/869/www/notes/vanishing.txt</a:t>
              </a:r>
              <a:endParaRPr lang="en-US" sz="1600">
                <a:solidFill>
                  <a:srgbClr val="000000"/>
                </a:solidFill>
              </a:endParaRPr>
            </a:p>
            <a:p>
              <a:pPr marL="1143000" lvl="2" indent="-228600" eaLnBrk="0" hangingPunct="0">
                <a:spcBef>
                  <a:spcPct val="20000"/>
                </a:spcBef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4152900" y="1797050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2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3733800" y="1447800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52800" y="2057401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Measuring height without a </a:t>
            </a:r>
            <a:r>
              <a:rPr lang="en-US" dirty="0" smtClean="0"/>
              <a:t>giant ruler</a:t>
            </a:r>
            <a:endParaRPr lang="en-US" dirty="0"/>
          </a:p>
        </p:txBody>
      </p:sp>
      <p:sp>
        <p:nvSpPr>
          <p:cNvPr id="319495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3962400" y="2514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6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71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962400" y="2514600"/>
            <a:ext cx="2286000" cy="838200"/>
            <a:chOff x="1536" y="1584"/>
            <a:chExt cx="1440" cy="528"/>
          </a:xfrm>
        </p:grpSpPr>
        <p:sp>
          <p:nvSpPr>
            <p:cNvPr id="319498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499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00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01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630863" y="3127376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950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5334000" y="15240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3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99075" y="28194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4" name="Oval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299075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7" name="Rectangle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203450" y="3657600"/>
            <a:ext cx="8235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</a:rPr>
              <a:t>Compute Z from image measurements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Need a reference object</a:t>
            </a: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3733800" y="1447800"/>
            <a:ext cx="1066800" cy="1143000"/>
            <a:chOff x="1392" y="912"/>
            <a:chExt cx="672" cy="720"/>
          </a:xfrm>
        </p:grpSpPr>
        <p:sp>
          <p:nvSpPr>
            <p:cNvPr id="319509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0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1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2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13" name="Line 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733800" y="2133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4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4196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5" name="Oval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14800" y="22860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7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334001" y="1981201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9338" y="6441072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The cross 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63283" y="920151"/>
            <a:ext cx="7772400" cy="1295400"/>
          </a:xfrm>
        </p:spPr>
        <p:txBody>
          <a:bodyPr/>
          <a:lstStyle/>
          <a:p>
            <a:r>
              <a:rPr lang="en-US" sz="2000"/>
              <a:t>A Projective Invariant</a:t>
            </a:r>
          </a:p>
          <a:p>
            <a:pPr lvl="1"/>
            <a:r>
              <a:rPr lang="en-US" sz="1800"/>
              <a:t>Something that does not change under projective transformations (including perspective projection)</a:t>
            </a:r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887083" y="2748951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88733" y="4006251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53883" y="3663351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792083" y="3136301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149271" y="2918814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4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433183" y="4044351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030083" y="3663351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868283" y="3129951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234997" y="2901351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8478" name="Object 14"/>
          <p:cNvGraphicFramePr>
            <a:graphicFrameLocks noChangeAspect="1"/>
          </p:cNvGraphicFramePr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399633004"/>
              </p:ext>
            </p:extLst>
          </p:nvPr>
        </p:nvGraphicFramePr>
        <p:xfrm>
          <a:off x="4163683" y="3074389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262" name="Equation" r:id="rId20" imgW="1104840" imgH="469800" progId="Equation.3">
                  <p:embed/>
                </p:oleObj>
              </mc:Choice>
              <mc:Fallback>
                <p:oleObj name="Equation" r:id="rId20" imgW="1104840" imgH="469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3683" y="3074389"/>
                        <a:ext cx="2819400" cy="1198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79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63283" y="2063151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 sz="2400">
                <a:solidFill>
                  <a:srgbClr val="000000"/>
                </a:solidFill>
              </a:rPr>
              <a:t>The cross-ratio of 4 collinear points</a:t>
            </a:r>
          </a:p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" y="5537422"/>
            <a:ext cx="845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</a:rPr>
              <a:t>Can permute the point ordering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4! = 24 different orders (but only 6 distinct values)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</a:rPr>
              <a:t>This is the fundamental invariant of projective geometry</a:t>
            </a:r>
          </a:p>
        </p:txBody>
      </p:sp>
      <p:graphicFrame>
        <p:nvGraphicFramePr>
          <p:cNvPr id="318486" name="Object 22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796406918"/>
              </p:ext>
            </p:extLst>
          </p:nvPr>
        </p:nvGraphicFramePr>
        <p:xfrm>
          <a:off x="7745084" y="2901351"/>
          <a:ext cx="10318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263" name="Equation" r:id="rId22" imgW="622080" imgH="914400" progId="Equation.3">
                  <p:embed/>
                </p:oleObj>
              </mc:Choice>
              <mc:Fallback>
                <p:oleObj name="Equation" r:id="rId22" imgW="622080" imgH="914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5084" y="2901351"/>
                        <a:ext cx="1031875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87" name="Object 23"/>
          <p:cNvGraphicFramePr>
            <a:graphicFrameLocks noChangeAspect="1"/>
          </p:cNvGraphicFramePr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607657267"/>
              </p:ext>
            </p:extLst>
          </p:nvPr>
        </p:nvGraphicFramePr>
        <p:xfrm>
          <a:off x="5230483" y="4725389"/>
          <a:ext cx="19812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264" name="Equation" r:id="rId24" imgW="1104840" imgH="469800" progId="Equation.3">
                  <p:embed/>
                </p:oleObj>
              </mc:Choice>
              <mc:Fallback>
                <p:oleObj name="Equation" r:id="rId24" imgW="1104840" imgH="469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0483" y="4725389"/>
                        <a:ext cx="1981200" cy="842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099338" y="6441072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80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590675" y="3908454"/>
            <a:ext cx="3035300" cy="1112838"/>
            <a:chOff x="1536" y="1584"/>
            <a:chExt cx="1440" cy="528"/>
          </a:xfrm>
        </p:grpSpPr>
        <p:sp>
          <p:nvSpPr>
            <p:cNvPr id="320540" name="Line 2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1" name="Line 2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2" name="Line 3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7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76300" y="2492405"/>
            <a:ext cx="2535238" cy="2322513"/>
            <a:chOff x="396" y="1660"/>
            <a:chExt cx="1597" cy="1463"/>
          </a:xfrm>
        </p:grpSpPr>
        <p:grpSp>
          <p:nvGrpSpPr>
            <p:cNvPr id="4" name="Group 57"/>
            <p:cNvGrpSpPr>
              <a:grpSpLocks/>
            </p:cNvGrpSpPr>
            <p:nvPr/>
          </p:nvGrpSpPr>
          <p:grpSpPr bwMode="auto">
            <a:xfrm>
              <a:off x="623" y="1660"/>
              <a:ext cx="1370" cy="1417"/>
              <a:chOff x="623" y="1660"/>
              <a:chExt cx="1370" cy="1417"/>
            </a:xfrm>
          </p:grpSpPr>
          <p:sp>
            <p:nvSpPr>
              <p:cNvPr id="320518" name="Line 6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669" y="1960"/>
                <a:ext cx="574" cy="108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5" name="Group 54"/>
              <p:cNvGrpSpPr>
                <a:grpSpLocks/>
              </p:cNvGrpSpPr>
              <p:nvPr/>
            </p:nvGrpSpPr>
            <p:grpSpPr bwMode="auto">
              <a:xfrm>
                <a:off x="623" y="1660"/>
                <a:ext cx="1370" cy="1417"/>
                <a:chOff x="623" y="1660"/>
                <a:chExt cx="1370" cy="1417"/>
              </a:xfrm>
            </p:grpSpPr>
            <p:sp>
              <p:nvSpPr>
                <p:cNvPr id="320516" name="Line 4"/>
                <p:cNvSpPr>
                  <a:spLocks noChangeShapeType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624" y="2228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17" name="Line 5"/>
                <p:cNvSpPr>
                  <a:spLocks noChangeShapeType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655" y="2233"/>
                  <a:ext cx="1338" cy="6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0" name="Line 8"/>
                <p:cNvSpPr>
                  <a:spLocks noChangeShapeType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flipV="1">
                  <a:off x="655" y="1660"/>
                  <a:ext cx="1338" cy="5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1" name="Oval 9"/>
                <p:cNvSpPr>
                  <a:spLocks noChangeArrowheads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1214" y="1936"/>
                  <a:ext cx="64" cy="6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2" name="Oval 10"/>
                <p:cNvSpPr>
                  <a:spLocks noChangeArrowheads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973" y="2361"/>
                  <a:ext cx="64" cy="63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3" name="Line 11"/>
                <p:cNvSpPr>
                  <a:spLocks noChangeShapeType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 flipH="1">
                  <a:off x="650" y="2245"/>
                  <a:ext cx="5" cy="8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4" name="Oval 12"/>
                <p:cNvSpPr>
                  <a:spLocks noChangeArrowheads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1071" y="2194"/>
                  <a:ext cx="64" cy="64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5" name="Oval 13"/>
                <p:cNvSpPr>
                  <a:spLocks noChangeArrowheads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623" y="3014"/>
                  <a:ext cx="64" cy="6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" name="Group 55"/>
            <p:cNvGrpSpPr>
              <a:grpSpLocks/>
            </p:cNvGrpSpPr>
            <p:nvPr/>
          </p:nvGrpSpPr>
          <p:grpSpPr bwMode="auto">
            <a:xfrm>
              <a:off x="396" y="1774"/>
              <a:ext cx="914" cy="1349"/>
              <a:chOff x="396" y="1774"/>
              <a:chExt cx="914" cy="1349"/>
            </a:xfrm>
          </p:grpSpPr>
          <p:sp>
            <p:nvSpPr>
              <p:cNvPr id="320528" name="Text Box 16"/>
              <p:cNvSpPr txBox="1"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96" y="2873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>
                    <a:solidFill>
                      <a:srgbClr val="000000"/>
                    </a:solidFill>
                    <a:latin typeface="Times New Roman" pitchFamily="18" charset="0"/>
                  </a:rPr>
                  <a:t>v</a:t>
                </a:r>
                <a:r>
                  <a:rPr lang="en-US" sz="2000" b="1" baseline="-25000">
                    <a:solidFill>
                      <a:srgbClr val="000000"/>
                    </a:solidFill>
                    <a:latin typeface="Times New Roman" pitchFamily="18" charset="0"/>
                  </a:rPr>
                  <a:t>Z</a:t>
                </a: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6" name="Text Box 14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864" y="2006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>
                    <a:solidFill>
                      <a:srgbClr val="000000"/>
                    </a:solidFill>
                    <a:latin typeface="Times New Roman" pitchFamily="18" charset="0"/>
                  </a:rPr>
                  <a:t>  r</a:t>
                </a: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19" name="Text Box 7"/>
              <p:cNvSpPr txBox="1"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082" y="1774"/>
                <a:ext cx="16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7" name="Text Box 1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780" y="2294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>
                    <a:solidFill>
                      <a:srgbClr val="000000"/>
                    </a:solidFill>
                    <a:latin typeface="Times New Roman" pitchFamily="18" charset="0"/>
                  </a:rPr>
                  <a:t>b</a:t>
                </a:r>
                <a:endParaRPr lang="en-US" sz="2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7" name="Group 7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5581651" y="2600355"/>
            <a:ext cx="2284413" cy="1281113"/>
            <a:chOff x="3360" y="1728"/>
            <a:chExt cx="1439" cy="807"/>
          </a:xfrm>
        </p:grpSpPr>
        <p:graphicFrame>
          <p:nvGraphicFramePr>
            <p:cNvPr id="320530" name="Object 18"/>
            <p:cNvGraphicFramePr>
              <a:graphicFrameLocks noChangeAspect="1"/>
            </p:cNvGraphicFramePr>
            <p:nvPr>
              <p:custDataLst>
                <p:tags r:id="rId36"/>
              </p:custDataLst>
              <p:extLst>
                <p:ext uri="{D42A27DB-BD31-4B8C-83A1-F6EECF244321}">
                  <p14:modId xmlns:p14="http://schemas.microsoft.com/office/powerpoint/2010/main" val="3515618005"/>
                </p:ext>
              </p:ext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8442" name="Equation" r:id="rId56" imgW="927000" imgH="469800" progId="Equation.3">
                    <p:embed/>
                  </p:oleObj>
                </mc:Choice>
                <mc:Fallback>
                  <p:oleObj name="Equation" r:id="rId56" imgW="927000" imgH="46980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31" name="Text Box 1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320532" name="Rectangle 20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20533" name="Text Box 2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95650" y="4413280"/>
            <a:ext cx="2058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B </a:t>
            </a:r>
            <a:r>
              <a:rPr lang="en-US" sz="160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320534" name="Text Box 2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60751" y="2219355"/>
            <a:ext cx="172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T  </a:t>
            </a:r>
            <a:r>
              <a:rPr lang="en-US" sz="160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320535" name="Text Box 2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441700" y="3041680"/>
            <a:ext cx="1987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R  </a:t>
            </a:r>
            <a:r>
              <a:rPr lang="en-US" sz="160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320536" name="Line 2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411538" y="1506567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38" name="Line 2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590675" y="3908454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3" name="Text Box 3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076451" y="5019705"/>
            <a:ext cx="166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320544" name="Line 32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3219450" y="2524155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5" name="Oval 3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340100" y="4313268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6" name="Oval 3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340100" y="2454304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52" name="Text Box 4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38450" y="342268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20559" name="Oval 4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332164" y="3324254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8" name="Group 58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781051" y="2492404"/>
            <a:ext cx="1922463" cy="1517650"/>
            <a:chOff x="336" y="1660"/>
            <a:chExt cx="1211" cy="956"/>
          </a:xfrm>
        </p:grpSpPr>
        <p:sp>
          <p:nvSpPr>
            <p:cNvPr id="320537" name="Text Box 25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9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10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320548" name="Line 36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49" name="Line 37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0" name="Line 38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1" name="Line 39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20560" name="Oval 48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1" name="Group 77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595938" y="1076354"/>
            <a:ext cx="2271712" cy="1295400"/>
            <a:chOff x="3369" y="768"/>
            <a:chExt cx="1431" cy="816"/>
          </a:xfrm>
        </p:grpSpPr>
        <p:graphicFrame>
          <p:nvGraphicFramePr>
            <p:cNvPr id="320562" name="Object 50"/>
            <p:cNvGraphicFramePr>
              <a:graphicFrameLocks noChangeAspect="1"/>
            </p:cNvGraphicFramePr>
            <p:nvPr>
              <p:custDataLst>
                <p:tags r:id="rId28"/>
              </p:custDataLst>
              <p:extLst>
                <p:ext uri="{D42A27DB-BD31-4B8C-83A1-F6EECF244321}">
                  <p14:modId xmlns:p14="http://schemas.microsoft.com/office/powerpoint/2010/main" val="2233648635"/>
                </p:ext>
              </p:extLst>
            </p:nvPr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8443" name="Equation" r:id="rId58" imgW="977760" imgH="469800" progId="Equation.3">
                    <p:embed/>
                  </p:oleObj>
                </mc:Choice>
                <mc:Fallback>
                  <p:oleObj name="Equation" r:id="rId58" imgW="977760" imgH="4698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8" y="768"/>
                          <a:ext cx="1213" cy="5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63" name="Text Box 51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369" y="1334"/>
              <a:ext cx="143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320564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219450" y="1020792"/>
            <a:ext cx="40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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20578" name="Object 66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2797965867"/>
              </p:ext>
            </p:extLst>
          </p:nvPr>
        </p:nvGraphicFramePr>
        <p:xfrm>
          <a:off x="4286251" y="5114954"/>
          <a:ext cx="92551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444" name="Equation" r:id="rId60" imgW="558720" imgH="914400" progId="Equation.3">
                  <p:embed/>
                </p:oleObj>
              </mc:Choice>
              <mc:Fallback>
                <p:oleObj name="Equation" r:id="rId60" imgW="558720" imgH="914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1" y="5114954"/>
                        <a:ext cx="925513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79" name="Object 67"/>
          <p:cNvGraphicFramePr>
            <a:graphicFrameLocks noChangeAspect="1"/>
          </p:cNvGraphicFramePr>
          <p:nvPr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2869095776"/>
              </p:ext>
            </p:extLst>
          </p:nvPr>
        </p:nvGraphicFramePr>
        <p:xfrm>
          <a:off x="7410451" y="5267355"/>
          <a:ext cx="8429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445" name="Equation" r:id="rId62" imgW="507960" imgH="711000" progId="Equation.3">
                  <p:embed/>
                </p:oleObj>
              </mc:Choice>
              <mc:Fallback>
                <p:oleObj name="Equation" r:id="rId62" imgW="507960" imgH="711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0451" y="5267355"/>
                        <a:ext cx="842963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80" name="Text Box 6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857250" y="5632480"/>
            <a:ext cx="337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</a:rPr>
              <a:t>scene points represented as</a:t>
            </a:r>
          </a:p>
        </p:txBody>
      </p:sp>
      <p:sp>
        <p:nvSpPr>
          <p:cNvPr id="320581" name="Text Box 6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410200" y="5648355"/>
            <a:ext cx="196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</a:rPr>
              <a:t>image points as</a:t>
            </a: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2808412981"/>
              </p:ext>
            </p:extLst>
          </p:nvPr>
        </p:nvGraphicFramePr>
        <p:xfrm>
          <a:off x="7791451" y="1163668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446" name="Equation" r:id="rId64" imgW="330120" imgH="393480" progId="Equation.3">
                  <p:embed/>
                </p:oleObj>
              </mc:Choice>
              <mc:Fallback>
                <p:oleObj name="Equation" r:id="rId64" imgW="33012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1451" y="1163668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2704237112"/>
              </p:ext>
            </p:extLst>
          </p:nvPr>
        </p:nvGraphicFramePr>
        <p:xfrm>
          <a:off x="7826376" y="2687668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447" name="Equation" r:id="rId66" imgW="330120" imgH="393480" progId="Equation.3">
                  <p:embed/>
                </p:oleObj>
              </mc:Choice>
              <mc:Fallback>
                <p:oleObj name="Equation" r:id="rId66" imgW="33012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6376" y="2687668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92" name="Line 80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V="1">
            <a:off x="3600450" y="3438555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93" name="Text Box 8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600451" y="3590955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099338" y="6441072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85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133600" y="17526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06364" y="26177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76200" y="26177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82550" y="26225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762000" y="-7620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5638801" y="8763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5" name="Oval 9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019800" y="914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3138" name="Picture 98" descr="Picture1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3733800" y="22098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9" name="Line 99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705600" y="9906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6" name="Text Box 10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705600" y="2590801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495800" y="22860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95800" y="2590801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7" name="Line 1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6096000" y="762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58" name="Text Box 1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172200" y="762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172200" y="6096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43160" name="Text Box 1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324600" y="45720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1219200" y="1752600"/>
            <a:ext cx="5562600" cy="914400"/>
            <a:chOff x="720" y="1152"/>
            <a:chExt cx="3504" cy="576"/>
          </a:xfrm>
        </p:grpSpPr>
        <p:sp>
          <p:nvSpPr>
            <p:cNvPr id="343152" name="Line 112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54" name="Oval 114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1" name="Text Box 121"/>
            <p:cNvSpPr txBox="1"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7315200" y="1981200"/>
            <a:ext cx="457200" cy="2743200"/>
            <a:chOff x="4560" y="1296"/>
            <a:chExt cx="288" cy="1728"/>
          </a:xfrm>
        </p:grpSpPr>
        <p:sp>
          <p:nvSpPr>
            <p:cNvPr id="343166" name="Line 126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7" name="Text Box 127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343151" name="Oval 11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962400" y="22098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3" name="Text Box 13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962400" y="38242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74" name="Text Box 13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886200" y="16764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1176338" y="2147888"/>
            <a:ext cx="4919662" cy="2500312"/>
            <a:chOff x="693" y="1401"/>
            <a:chExt cx="3099" cy="1575"/>
          </a:xfrm>
        </p:grpSpPr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343149" name="Line 109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55" name="Oval 115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43175" name="Text Box 135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v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343176" name="Oval 13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229600" y="25590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8" name="Oval 138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938213" y="25685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9" name="Text Box 13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57200" y="21336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43180" name="Text Box 14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229600" y="21336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43150" name="Oval 110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962400" y="37338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37" name="Oval 97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019800" y="4572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84" name="Text Box 14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711201" y="1355726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374650" y="1973263"/>
            <a:ext cx="3208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77" cstate="print"/>
          <a:srcRect/>
          <a:stretch>
            <a:fillRect/>
          </a:stretch>
        </p:blipFill>
        <p:spPr bwMode="auto">
          <a:xfrm>
            <a:off x="6357939" y="1508126"/>
            <a:ext cx="28670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176338" y="21812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172200" y="17954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5" name="Group 78"/>
          <p:cNvGrpSpPr>
            <a:grpSpLocks/>
          </p:cNvGrpSpPr>
          <p:nvPr>
            <p:custDataLst>
              <p:tags r:id="rId35"/>
            </p:custDataLst>
          </p:nvPr>
        </p:nvGrpSpPr>
        <p:grpSpPr bwMode="auto">
          <a:xfrm>
            <a:off x="1828801" y="5181601"/>
            <a:ext cx="2284413" cy="1281113"/>
            <a:chOff x="3360" y="1728"/>
            <a:chExt cx="1439" cy="807"/>
          </a:xfrm>
          <a:solidFill>
            <a:schemeClr val="bg1"/>
          </a:solidFill>
        </p:grpSpPr>
        <p:graphicFrame>
          <p:nvGraphicFramePr>
            <p:cNvPr id="76" name="Object 18"/>
            <p:cNvGraphicFramePr>
              <a:graphicFrameLocks noChangeAspect="1"/>
            </p:cNvGraphicFramePr>
            <p:nvPr>
              <p:custDataLst>
                <p:tags r:id="rId36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9207" name="Equation" r:id="rId78" imgW="927000" imgH="469800" progId="Equation.3">
                    <p:embed/>
                  </p:oleObj>
                </mc:Choice>
                <mc:Fallback>
                  <p:oleObj name="Equation" r:id="rId78" imgW="927000" imgH="469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Text Box 1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/>
                <a:t>image cross ratio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7212920" y="42446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133600" y="17526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2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106364" y="26177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76200" y="2617788"/>
            <a:ext cx="9139238" cy="4159250"/>
            <a:chOff x="1050" y="1976"/>
            <a:chExt cx="3862" cy="1830"/>
          </a:xfrm>
        </p:grpSpPr>
        <p:sp>
          <p:nvSpPr>
            <p:cNvPr id="363525" name="Line 5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6" name="Line 6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7" name="Line 7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8" name="Line 8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9" name="Line 9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0" name="Line 10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1" name="Line 11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2" name="Line 12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3" name="Line 13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4" name="Line 14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5" name="Line 15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6" name="Line 16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7" name="Line 17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82550" y="2622550"/>
            <a:ext cx="9118600" cy="4159250"/>
            <a:chOff x="1050" y="1976"/>
            <a:chExt cx="3862" cy="1830"/>
          </a:xfrm>
        </p:grpSpPr>
        <p:sp>
          <p:nvSpPr>
            <p:cNvPr id="363539" name="Line 19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0" name="Line 20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1" name="Line 21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2" name="Line 22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3" name="Line 23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4" name="Line 24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5" name="Line 25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6" name="Line 26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7" name="Line 27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8" name="Line 28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9" name="Line 29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0" name="Line 30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1" name="Line 31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3552" name="Rectangle 32"/>
          <p:cNvSpPr>
            <a:spLocks noGrp="1" noChangeArrowheads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762000" y="-7620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63553" name="Picture 33" descr="colum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5638801" y="8763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54" name="Oval 3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19800" y="914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0" name="Line 4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96000" y="762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1" name="Text Box 4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172200" y="762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63562" name="Text Box 4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172200" y="6096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63563" name="Text Box 4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324600" y="45720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63576" name="Text Box 5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886200" y="16764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582" name="Oval 6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229600" y="25590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3" name="Oval 6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38213" y="25685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4" name="Text Box 6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57200" y="21336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63585" name="Text Box 6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229600" y="21336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63586" name="Oval 6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962400" y="37338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7" name="Oval 6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019800" y="4572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0" name="Text Box 7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11201" y="1355726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sp>
        <p:nvSpPr>
          <p:cNvPr id="363593" name="Oval 7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962400" y="3124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4" name="Line 84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V="1">
            <a:off x="4724400" y="3200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5" name="Line 85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3733800" y="33528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3" name="Freeform 93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3733800" y="3200400"/>
            <a:ext cx="990600" cy="10668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624" y="432"/>
              </a:cxn>
              <a:cxn ang="0">
                <a:pos x="624" y="0"/>
              </a:cxn>
              <a:cxn ang="0">
                <a:pos x="0" y="96"/>
              </a:cxn>
              <a:cxn ang="0">
                <a:pos x="0" y="672"/>
              </a:cxn>
            </a:cxnLst>
            <a:rect l="0" t="0" r="r" b="b"/>
            <a:pathLst>
              <a:path w="624" h="672">
                <a:moveTo>
                  <a:pt x="0" y="672"/>
                </a:moveTo>
                <a:lnTo>
                  <a:pt x="624" y="432"/>
                </a:lnTo>
                <a:lnTo>
                  <a:pt x="624" y="0"/>
                </a:lnTo>
                <a:lnTo>
                  <a:pt x="0" y="96"/>
                </a:lnTo>
                <a:lnTo>
                  <a:pt x="0" y="672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4" name="Freeform 94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2971800" y="3124200"/>
            <a:ext cx="762000" cy="1143000"/>
          </a:xfrm>
          <a:custGeom>
            <a:avLst/>
            <a:gdLst/>
            <a:ahLst/>
            <a:cxnLst>
              <a:cxn ang="0">
                <a:pos x="480" y="720"/>
              </a:cxn>
              <a:cxn ang="0">
                <a:pos x="0" y="432"/>
              </a:cxn>
              <a:cxn ang="0">
                <a:pos x="0" y="0"/>
              </a:cxn>
              <a:cxn ang="0">
                <a:pos x="480" y="144"/>
              </a:cxn>
              <a:cxn ang="0">
                <a:pos x="480" y="720"/>
              </a:cxn>
            </a:cxnLst>
            <a:rect l="0" t="0" r="r" b="b"/>
            <a:pathLst>
              <a:path w="480" h="720">
                <a:moveTo>
                  <a:pt x="480" y="720"/>
                </a:moveTo>
                <a:lnTo>
                  <a:pt x="0" y="432"/>
                </a:lnTo>
                <a:lnTo>
                  <a:pt x="0" y="0"/>
                </a:lnTo>
                <a:lnTo>
                  <a:pt x="480" y="144"/>
                </a:lnTo>
                <a:lnTo>
                  <a:pt x="480" y="72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5" name="Freeform 95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2971800" y="3048000"/>
            <a:ext cx="1752600" cy="304800"/>
          </a:xfrm>
          <a:custGeom>
            <a:avLst/>
            <a:gdLst/>
            <a:ahLst/>
            <a:cxnLst>
              <a:cxn ang="0">
                <a:pos x="480" y="192"/>
              </a:cxn>
              <a:cxn ang="0">
                <a:pos x="0" y="48"/>
              </a:cxn>
              <a:cxn ang="0">
                <a:pos x="528" y="0"/>
              </a:cxn>
              <a:cxn ang="0">
                <a:pos x="1104" y="96"/>
              </a:cxn>
              <a:cxn ang="0">
                <a:pos x="480" y="192"/>
              </a:cxn>
            </a:cxnLst>
            <a:rect l="0" t="0" r="r" b="b"/>
            <a:pathLst>
              <a:path w="1104" h="192">
                <a:moveTo>
                  <a:pt x="480" y="192"/>
                </a:moveTo>
                <a:lnTo>
                  <a:pt x="0" y="48"/>
                </a:lnTo>
                <a:lnTo>
                  <a:pt x="528" y="0"/>
                </a:lnTo>
                <a:lnTo>
                  <a:pt x="1104" y="96"/>
                </a:lnTo>
                <a:lnTo>
                  <a:pt x="480" y="19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63555" name="Picture 35" descr="Picture1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3714750" y="15240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92" name="Oval 72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886200" y="1524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100"/>
          <p:cNvGrpSpPr>
            <a:grpSpLocks/>
          </p:cNvGrpSpPr>
          <p:nvPr>
            <p:custDataLst>
              <p:tags r:id="rId28"/>
            </p:custDataLst>
          </p:nvPr>
        </p:nvGrpSpPr>
        <p:grpSpPr bwMode="auto">
          <a:xfrm>
            <a:off x="3733800" y="2667000"/>
            <a:ext cx="990600" cy="1600200"/>
            <a:chOff x="2304" y="1728"/>
            <a:chExt cx="624" cy="1008"/>
          </a:xfrm>
        </p:grpSpPr>
        <p:sp>
          <p:nvSpPr>
            <p:cNvPr id="363565" name="Line 45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2724" y="1728"/>
              <a:ext cx="204" cy="30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98" name="Line 78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2304" y="2016"/>
              <a:ext cx="432" cy="7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06"/>
          <p:cNvGrpSpPr>
            <a:grpSpLocks/>
          </p:cNvGrpSpPr>
          <p:nvPr>
            <p:custDataLst>
              <p:tags r:id="rId29"/>
            </p:custDataLst>
          </p:nvPr>
        </p:nvGrpSpPr>
        <p:grpSpPr bwMode="auto">
          <a:xfrm>
            <a:off x="3733800" y="2147888"/>
            <a:ext cx="1371600" cy="1204912"/>
            <a:chOff x="2304" y="1401"/>
            <a:chExt cx="864" cy="759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 flipH="1">
              <a:off x="2304" y="1680"/>
              <a:ext cx="624" cy="480"/>
              <a:chOff x="693" y="1667"/>
              <a:chExt cx="3099" cy="1309"/>
            </a:xfrm>
          </p:grpSpPr>
          <p:sp>
            <p:nvSpPr>
              <p:cNvPr id="363579" name="Line 59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80" name="Oval 60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05"/>
            <p:cNvGrpSpPr>
              <a:grpSpLocks/>
            </p:cNvGrpSpPr>
            <p:nvPr/>
          </p:nvGrpSpPr>
          <p:grpSpPr bwMode="auto">
            <a:xfrm>
              <a:off x="2880" y="1401"/>
              <a:ext cx="288" cy="348"/>
              <a:chOff x="2880" y="1401"/>
              <a:chExt cx="288" cy="348"/>
            </a:xfrm>
          </p:grpSpPr>
          <p:sp>
            <p:nvSpPr>
              <p:cNvPr id="363581" name="Text Box 61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2928" y="1401"/>
                <a:ext cx="24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>
                    <a:solidFill>
                      <a:srgbClr val="FF0000"/>
                    </a:solidFill>
                  </a:rPr>
                  <a:t>v</a:t>
                </a:r>
                <a:endParaRPr lang="en-US" sz="2800" b="1" baseline="-25000">
                  <a:solidFill>
                    <a:srgbClr val="FF0000"/>
                  </a:solidFill>
                </a:endParaRPr>
              </a:p>
            </p:txBody>
          </p:sp>
          <p:sp>
            <p:nvSpPr>
              <p:cNvPr id="363596" name="Oval 76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880" y="1653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3618" name="Text Box 98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962400" y="10668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1" name="Text Box 101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276600" y="26670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m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7" name="Rectangle 107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57200" y="5105400"/>
            <a:ext cx="84582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00"/>
                </a:solidFill>
              </a:rPr>
              <a:t>What if the point on the ground plane </a:t>
            </a:r>
            <a:r>
              <a:rPr lang="en-US" sz="2000" b="1" dirty="0">
                <a:solidFill>
                  <a:srgbClr val="000000"/>
                </a:solidFill>
              </a:rPr>
              <a:t>b</a:t>
            </a:r>
            <a:r>
              <a:rPr lang="en-US" sz="2000" b="1" baseline="-25000" dirty="0">
                <a:solidFill>
                  <a:srgbClr val="000000"/>
                </a:solidFill>
              </a:rPr>
              <a:t>0 </a:t>
            </a:r>
            <a:r>
              <a:rPr lang="en-US" sz="2000" dirty="0">
                <a:solidFill>
                  <a:srgbClr val="000000"/>
                </a:solidFill>
              </a:rPr>
              <a:t>is not known?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Here the guy is standing on the box, height of box is known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Use one side of the box to help find </a:t>
            </a:r>
            <a:r>
              <a:rPr lang="en-US" b="1" dirty="0" smtClean="0">
                <a:solidFill>
                  <a:srgbClr val="000000"/>
                </a:solidFill>
              </a:rPr>
              <a:t>b</a:t>
            </a:r>
            <a:r>
              <a:rPr lang="en-US" b="1" baseline="-25000" dirty="0" smtClean="0">
                <a:solidFill>
                  <a:srgbClr val="000000"/>
                </a:solidFill>
              </a:rPr>
              <a:t>0 </a:t>
            </a:r>
            <a:r>
              <a:rPr lang="en-US" dirty="0" smtClean="0">
                <a:solidFill>
                  <a:srgbClr val="000000"/>
                </a:solidFill>
              </a:rPr>
              <a:t>as shown above</a:t>
            </a:r>
          </a:p>
        </p:txBody>
      </p:sp>
      <p:grpSp>
        <p:nvGrpSpPr>
          <p:cNvPr id="8" name="Group 110"/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>
            <a:off x="3886200" y="1676401"/>
            <a:ext cx="838200" cy="2500313"/>
            <a:chOff x="2400" y="1104"/>
            <a:chExt cx="528" cy="1575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2448" y="1104"/>
              <a:ext cx="0" cy="1392"/>
              <a:chOff x="2448" y="1104"/>
              <a:chExt cx="0" cy="1392"/>
            </a:xfrm>
          </p:grpSpPr>
          <p:sp>
            <p:nvSpPr>
              <p:cNvPr id="363597" name="Line 77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2448" y="1104"/>
                <a:ext cx="0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9" name="Line 79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2448" y="2064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2400" y="2352"/>
              <a:ext cx="528" cy="327"/>
              <a:chOff x="2400" y="2352"/>
              <a:chExt cx="528" cy="327"/>
            </a:xfrm>
          </p:grpSpPr>
          <p:sp>
            <p:nvSpPr>
              <p:cNvPr id="363619" name="Oval 99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400" y="2448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75" name="Text Box 5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496" y="2352"/>
                <a:ext cx="43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>
                    <a:solidFill>
                      <a:srgbClr val="FF0000"/>
                    </a:solidFill>
                  </a:rPr>
                  <a:t>b</a:t>
                </a:r>
                <a:r>
                  <a:rPr lang="en-US" sz="2800" b="1" baseline="-25000">
                    <a:solidFill>
                      <a:srgbClr val="FF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1" name="Group 112"/>
          <p:cNvGrpSpPr>
            <a:grpSpLocks/>
          </p:cNvGrpSpPr>
          <p:nvPr>
            <p:custDataLst>
              <p:tags r:id="rId34"/>
            </p:custDataLst>
          </p:nvPr>
        </p:nvGrpSpPr>
        <p:grpSpPr bwMode="auto">
          <a:xfrm>
            <a:off x="3200400" y="3138488"/>
            <a:ext cx="762000" cy="1357312"/>
            <a:chOff x="1968" y="2025"/>
            <a:chExt cx="480" cy="855"/>
          </a:xfrm>
        </p:grpSpPr>
        <p:grpSp>
          <p:nvGrpSpPr>
            <p:cNvPr id="12" name="Group 104"/>
            <p:cNvGrpSpPr>
              <a:grpSpLocks/>
            </p:cNvGrpSpPr>
            <p:nvPr/>
          </p:nvGrpSpPr>
          <p:grpSpPr bwMode="auto">
            <a:xfrm>
              <a:off x="2256" y="2112"/>
              <a:ext cx="96" cy="672"/>
              <a:chOff x="2256" y="2112"/>
              <a:chExt cx="96" cy="672"/>
            </a:xfrm>
          </p:grpSpPr>
          <p:sp>
            <p:nvSpPr>
              <p:cNvPr id="363594" name="Oval 74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256" y="21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5" name="Oval 75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2256" y="268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63628" name="Text Box 108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016" y="2025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r>
                <a:rPr lang="en-US" sz="2800" b="1" baseline="-2500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63629" name="Text Box 10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968" y="2553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b</a:t>
              </a:r>
              <a:r>
                <a:rPr lang="en-US" sz="2800" b="1" baseline="-2500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363574" name="Oval 54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3886200" y="3124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212920" y="42446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	Assume that the man is 6 </a:t>
            </a:r>
            <a:r>
              <a:rPr lang="en-US" sz="2800" dirty="0" err="1"/>
              <a:t>ft</a:t>
            </a:r>
            <a:r>
              <a:rPr lang="en-US" sz="2800" dirty="0"/>
              <a:t> tall</a:t>
            </a:r>
          </a:p>
          <a:p>
            <a:pPr lvl="1"/>
            <a:r>
              <a:rPr lang="en-US" sz="2400" dirty="0"/>
              <a:t>What is the height of the front of the building?</a:t>
            </a:r>
          </a:p>
          <a:p>
            <a:pPr lvl="1"/>
            <a:r>
              <a:rPr lang="en-US" sz="2400" dirty="0"/>
              <a:t>What is the height of the camera?</a:t>
            </a:r>
          </a:p>
          <a:p>
            <a:endParaRPr lang="en-US" sz="2800" dirty="0"/>
          </a:p>
        </p:txBody>
      </p:sp>
      <p:pic>
        <p:nvPicPr>
          <p:cNvPr id="7413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048000"/>
            <a:ext cx="507682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610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Beyond the pinhole: What about focus, aperture, DOF, FOV, etc?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62000" y="2057400"/>
            <a:ext cx="7186550" cy="3926775"/>
            <a:chOff x="0" y="1038100"/>
            <a:chExt cx="7186550" cy="3926775"/>
          </a:xfrm>
        </p:grpSpPr>
        <p:sp>
          <p:nvSpPr>
            <p:cNvPr id="4" name="Rectangle 3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5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8" name="Rectangle 37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Freeform 38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/>
              <p:cNvCxnSpPr>
                <a:stCxn id="38" idx="0"/>
                <a:endCxn id="39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5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1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Connector 35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Freeform 31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5574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C000"/>
                  </a:solidFill>
                </a:rPr>
                <a:t>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0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5575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30" name="Straight Connector 29"/>
            <p:cNvCxnSpPr>
              <a:stCxn id="32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8200" y="4495800"/>
            <a:ext cx="7772400" cy="1981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 lens focuses light onto the film</a:t>
            </a:r>
          </a:p>
          <a:p>
            <a:pPr lvl="1"/>
            <a:r>
              <a:rPr lang="en-US" dirty="0" smtClean="0"/>
              <a:t>There is a specific distance at which objects are “in focus”</a:t>
            </a:r>
          </a:p>
          <a:p>
            <a:pPr lvl="2"/>
            <a:r>
              <a:rPr lang="en-US" dirty="0" smtClean="0"/>
              <a:t>other points project to a “circle of confusion” in the image</a:t>
            </a:r>
          </a:p>
          <a:p>
            <a:pPr lvl="1"/>
            <a:r>
              <a:rPr lang="en-US" dirty="0" smtClean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906588" y="1600201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468564" y="21510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24113" y="21193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741613" y="27273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468564" y="21510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468564" y="21510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773363" y="2524126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760913" y="29146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239000" y="3168650"/>
            <a:ext cx="1638300" cy="641350"/>
            <a:chOff x="4464" y="2092"/>
            <a:chExt cx="1032" cy="404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“circle of </a:t>
              </a:r>
            </a:p>
            <a:p>
              <a:pPr algn="ctr"/>
              <a:r>
                <a:rPr lang="en-US"/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Projection Matrix</a:t>
            </a:r>
            <a:endParaRPr lang="en-US" dirty="0"/>
          </a:p>
        </p:txBody>
      </p:sp>
      <p:graphicFrame>
        <p:nvGraphicFramePr>
          <p:cNvPr id="67481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94089"/>
              </p:ext>
            </p:extLst>
          </p:nvPr>
        </p:nvGraphicFramePr>
        <p:xfrm>
          <a:off x="3409950" y="4572000"/>
          <a:ext cx="57340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922" name="Equation" r:id="rId3" imgW="2692080" imgH="927000" progId="Equation.3">
                  <p:embed/>
                </p:oleObj>
              </mc:Choice>
              <mc:Fallback>
                <p:oleObj name="Equation" r:id="rId3" imgW="269208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9950" y="4572000"/>
                        <a:ext cx="57340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867477"/>
              </p:ext>
            </p:extLst>
          </p:nvPr>
        </p:nvGraphicFramePr>
        <p:xfrm>
          <a:off x="172829" y="5253038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923" name="Equation" r:id="rId5" imgW="939600" imgH="215640" progId="Equation.3">
                  <p:embed/>
                </p:oleObj>
              </mc:Choice>
              <mc:Fallback>
                <p:oleObj name="Equation" r:id="rId5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829" y="5253038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>
          <a:xfrm>
            <a:off x="3092450" y="5486400"/>
            <a:ext cx="304800" cy="223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2650" y="1454151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7588250" y="1377951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6978650" y="259715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7588250" y="259715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588250" y="2825751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512050" y="2657475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826250" y="3130551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7893050" y="2216151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7664450" y="1301751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6" name="Straight Arrow Connector 15"/>
          <p:cNvCxnSpPr>
            <a:endCxn id="8" idx="0"/>
          </p:cNvCxnSpPr>
          <p:nvPr/>
        </p:nvCxnSpPr>
        <p:spPr>
          <a:xfrm flipV="1">
            <a:off x="3854450" y="2593976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216651" y="213995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8" name="Curved Left Arrow 17"/>
          <p:cNvSpPr/>
          <p:nvPr/>
        </p:nvSpPr>
        <p:spPr>
          <a:xfrm rot="19926854">
            <a:off x="8316914" y="917576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8045451" y="38735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Focal length, aperture, depth of field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4267200"/>
            <a:ext cx="8153400" cy="213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/>
              <a:t>A lens focuses parallel rays onto a single focal point</a:t>
            </a:r>
          </a:p>
          <a:p>
            <a:pPr lvl="1" eaLnBrk="1" hangingPunct="1"/>
            <a:r>
              <a:rPr lang="en-US" sz="2400" dirty="0"/>
              <a:t>focal point at a distance </a:t>
            </a:r>
            <a:r>
              <a:rPr lang="en-US" sz="2400" i="1" dirty="0"/>
              <a:t>f</a:t>
            </a:r>
            <a:r>
              <a:rPr lang="en-US" sz="2400" dirty="0"/>
              <a:t> beyond the plane of the lens</a:t>
            </a:r>
          </a:p>
          <a:p>
            <a:pPr lvl="1" eaLnBrk="1" hangingPunct="1"/>
            <a:r>
              <a:rPr lang="en-US" sz="2400" dirty="0"/>
              <a:t>Aperture of diameter D restricts the range of rays</a:t>
            </a:r>
          </a:p>
        </p:txBody>
      </p:sp>
      <p:pic>
        <p:nvPicPr>
          <p:cNvPr id="57348" name="Picture 5" descr="lens_term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850" y="838201"/>
            <a:ext cx="53911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6838950" y="2409826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focal point</a:t>
            </a:r>
          </a:p>
        </p:txBody>
      </p:sp>
      <p:sp>
        <p:nvSpPr>
          <p:cNvPr id="57350" name="Line 8"/>
          <p:cNvSpPr>
            <a:spLocks noChangeShapeType="1"/>
          </p:cNvSpPr>
          <p:nvPr/>
        </p:nvSpPr>
        <p:spPr bwMode="auto">
          <a:xfrm flipH="1" flipV="1">
            <a:off x="6400800" y="22098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6172201" y="1736726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</a:t>
            </a:r>
          </a:p>
        </p:txBody>
      </p:sp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1822450" y="2727326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/>
              <a:t>optical center</a:t>
            </a:r>
          </a:p>
          <a:p>
            <a:pPr algn="ctr"/>
            <a:r>
              <a:rPr lang="en-US" sz="2000" b="1"/>
              <a:t>(Center Of Projection)</a:t>
            </a:r>
          </a:p>
        </p:txBody>
      </p:sp>
      <p:sp>
        <p:nvSpPr>
          <p:cNvPr id="57353" name="Line 11"/>
          <p:cNvSpPr>
            <a:spLocks noChangeShapeType="1"/>
          </p:cNvSpPr>
          <p:nvPr/>
        </p:nvSpPr>
        <p:spPr bwMode="auto">
          <a:xfrm flipV="1">
            <a:off x="3886200" y="21336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TextBox 9"/>
          <p:cNvSpPr txBox="1">
            <a:spLocks noChangeArrowheads="1"/>
          </p:cNvSpPr>
          <p:nvPr/>
        </p:nvSpPr>
        <p:spPr bwMode="auto">
          <a:xfrm>
            <a:off x="7572375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066800" y="4572000"/>
            <a:ext cx="7772400" cy="182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human eye is a camera</a:t>
            </a:r>
          </a:p>
          <a:p>
            <a:pPr lvl="1"/>
            <a:r>
              <a:rPr lang="en-US" b="1" dirty="0" smtClean="0"/>
              <a:t>Iris</a:t>
            </a:r>
            <a:r>
              <a:rPr lang="en-US" dirty="0" smtClean="0"/>
              <a:t> - </a:t>
            </a:r>
            <a:r>
              <a:rPr lang="en-US" sz="1800" dirty="0"/>
              <a:t>colored annulus with radial muscles</a:t>
            </a:r>
          </a:p>
          <a:p>
            <a:pPr lvl="1"/>
            <a:r>
              <a:rPr lang="en-US" b="1" dirty="0" smtClean="0"/>
              <a:t>Pupil</a:t>
            </a:r>
            <a:r>
              <a:rPr lang="en-US" dirty="0" smtClean="0"/>
              <a:t> - </a:t>
            </a:r>
            <a:r>
              <a:rPr lang="en-US" sz="1800" dirty="0"/>
              <a:t>the hole (aperture) whose size is controlled by the iris</a:t>
            </a:r>
          </a:p>
          <a:p>
            <a:pPr lvl="1"/>
            <a:endParaRPr lang="en-US" sz="1800" dirty="0"/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914400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820107" y="6596390"/>
            <a:ext cx="5323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Figure: Fig</a:t>
            </a:r>
            <a:r>
              <a:rPr lang="en-US" sz="1100" dirty="0"/>
              <a:t>. 1.1, Principles of Digital Image Synthesis, Volume 1.  Andrew </a:t>
            </a:r>
            <a:r>
              <a:rPr lang="en-US" sz="1100" dirty="0" err="1"/>
              <a:t>Glassner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with lenses</a:t>
            </a:r>
            <a:endParaRPr lang="en-US" dirty="0"/>
          </a:p>
        </p:txBody>
      </p:sp>
      <p:pic>
        <p:nvPicPr>
          <p:cNvPr id="746498" name="Picture 2" descr="Lens3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6" y="1371600"/>
            <a:ext cx="815805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6500" name="Picture 4" descr="\frac{1}{S_1} + \frac{1}{S_2} = \frac{1}{f} 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540" y="5451244"/>
            <a:ext cx="2305485" cy="94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74024" y="4711461"/>
            <a:ext cx="1329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Lens focal length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20132" y="1048435"/>
            <a:ext cx="1550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 to sensor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3732" y="1048434"/>
            <a:ext cx="1550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 to object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29983" y="5451244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Equation for objects in focus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2755" y="6474024"/>
            <a:ext cx="4145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4"/>
              </a:rPr>
              <a:t>http://en.wikipedia.org/wiki/File:Lens3.svg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4586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Note: I got this far last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7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aperture and depth of field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9728" y="4800599"/>
            <a:ext cx="7772400" cy="1611314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Tx/>
              <a:buNone/>
            </a:pPr>
            <a:r>
              <a:rPr lang="en-US" sz="2800" dirty="0"/>
              <a:t>	Changing the aperture size or focusing distance affects depth of field</a:t>
            </a:r>
          </a:p>
          <a:p>
            <a:pPr lvl="1" eaLnBrk="1" hangingPunct="1">
              <a:buNone/>
            </a:pPr>
            <a:r>
              <a:rPr lang="en-US" sz="2400" dirty="0"/>
              <a:t>	f-number (f/#) =</a:t>
            </a:r>
            <a:r>
              <a:rPr lang="en-US" sz="2400" dirty="0" err="1"/>
              <a:t>focal_length</a:t>
            </a:r>
            <a:r>
              <a:rPr lang="en-US" sz="2400" dirty="0"/>
              <a:t> / </a:t>
            </a:r>
            <a:r>
              <a:rPr lang="en-US" sz="2400" dirty="0" err="1"/>
              <a:t>aperture_diameter</a:t>
            </a:r>
            <a:r>
              <a:rPr lang="en-US" sz="2400" dirty="0"/>
              <a:t> (e.g., f/16 means that the focal length is 16 times the diameter)</a:t>
            </a:r>
          </a:p>
          <a:p>
            <a:pPr lvl="1" eaLnBrk="1" hangingPunct="1">
              <a:buNone/>
            </a:pPr>
            <a:r>
              <a:rPr lang="en-US" sz="2400" dirty="0"/>
              <a:t>	When you change the f-number, you are changing the </a:t>
            </a:r>
            <a:r>
              <a:rPr lang="en-US" sz="2400" dirty="0" smtClean="0"/>
              <a:t>aperture</a:t>
            </a:r>
          </a:p>
          <a:p>
            <a:pPr lvl="1" eaLnBrk="1" hangingPunct="1">
              <a:buNone/>
            </a:pPr>
            <a:r>
              <a:rPr lang="en-US" sz="2900" dirty="0" smtClean="0"/>
              <a:t>Depth of Field = range around focused distance that leads to smaller than threshold circle of confusion</a:t>
            </a:r>
            <a:endParaRPr lang="en-US" sz="2900" dirty="0"/>
          </a:p>
        </p:txBody>
      </p:sp>
      <p:pic>
        <p:nvPicPr>
          <p:cNvPr id="58372" name="Picture 4" descr="depth_of_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9178" y="1295400"/>
            <a:ext cx="46545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5443028" y="1371599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5443028" y="3047999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5" name="Picture 10" descr="At f/32, the background is distracting.">
            <a:hlinkClick r:id="rId3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4728" y="2971799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2" descr="At f/5.6, the flowers are isolated from the background.">
            <a:hlinkClick r:id="rId5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4728" y="1066799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6725728" y="24384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5.6</a:t>
            </a:r>
          </a:p>
        </p:txBody>
      </p:sp>
      <p:sp>
        <p:nvSpPr>
          <p:cNvPr id="58378" name="Rectangle 11"/>
          <p:cNvSpPr>
            <a:spLocks noChangeArrowheads="1"/>
          </p:cNvSpPr>
          <p:nvPr/>
        </p:nvSpPr>
        <p:spPr bwMode="auto">
          <a:xfrm>
            <a:off x="6725728" y="43434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32</a:t>
            </a:r>
          </a:p>
        </p:txBody>
      </p:sp>
      <p:sp>
        <p:nvSpPr>
          <p:cNvPr id="58379" name="Rectangle 12"/>
          <p:cNvSpPr>
            <a:spLocks noChangeArrowheads="1"/>
          </p:cNvSpPr>
          <p:nvPr/>
        </p:nvSpPr>
        <p:spPr bwMode="auto">
          <a:xfrm>
            <a:off x="3581400" y="6538912"/>
            <a:ext cx="6553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Flower images from Wikipedia   </a:t>
            </a:r>
            <a:r>
              <a:rPr lang="en-US" sz="1200">
                <a:latin typeface="Calibri" pitchFamily="34" charset="0"/>
                <a:hlinkClick r:id="rId7"/>
              </a:rPr>
              <a:t>http://en.wikipedia.org/wiki/Depth_of_field</a:t>
            </a:r>
            <a:r>
              <a:rPr lang="en-US" sz="1200">
                <a:latin typeface="Calibri" pitchFamily="34" charset="0"/>
              </a:rPr>
              <a:t> </a:t>
            </a:r>
          </a:p>
        </p:txBody>
      </p:sp>
      <p:sp>
        <p:nvSpPr>
          <p:cNvPr id="58380" name="TextBox 11"/>
          <p:cNvSpPr txBox="1">
            <a:spLocks noChangeArrowheads="1"/>
          </p:cNvSpPr>
          <p:nvPr/>
        </p:nvSpPr>
        <p:spPr bwMode="auto">
          <a:xfrm>
            <a:off x="7656003" y="-40783"/>
            <a:ext cx="1492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 Seitz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981200" y="1600200"/>
            <a:ext cx="381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471179" y="120070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 of Field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371600" y="3276600"/>
            <a:ext cx="16002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Varying the aperture </a:t>
            </a: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914400"/>
            <a:ext cx="3519488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714" y="914400"/>
            <a:ext cx="3519487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1161147" y="6172200"/>
            <a:ext cx="34371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Large aperture  = small DOF</a:t>
            </a:r>
          </a:p>
        </p:txBody>
      </p:sp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4895489" y="6172200"/>
            <a:ext cx="33249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Small aperture = large DOF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28705" y="4313"/>
            <a:ext cx="20152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Photo credit: Philip </a:t>
            </a:r>
            <a:r>
              <a:rPr lang="en-US" sz="1050" dirty="0" err="1"/>
              <a:t>Greenspun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1542991" y="1089803"/>
            <a:ext cx="6003925" cy="5638800"/>
            <a:chOff x="922" y="806"/>
            <a:chExt cx="2551" cy="2905"/>
          </a:xfrm>
        </p:grpSpPr>
        <p:pic>
          <p:nvPicPr>
            <p:cNvPr id="60422" name="Picture 4" descr="pinhole_diff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3" name="Rectangle 5"/>
            <p:cNvSpPr>
              <a:spLocks noChangeAspect="1" noChangeArrowheads="1"/>
            </p:cNvSpPr>
            <p:nvPr/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ru-RU" i="1">
                <a:solidFill>
                  <a:schemeClr val="bg1"/>
                </a:solidFill>
                <a:latin typeface="Myriad Roman" pitchFamily="34" charset="0"/>
              </a:endParaRPr>
            </a:p>
          </p:txBody>
        </p:sp>
      </p:grp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26853" y="5117885"/>
            <a:ext cx="8229600" cy="1447800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  <a:defRPr/>
            </a:pPr>
            <a:r>
              <a:rPr lang="en-US" dirty="0"/>
              <a:t>Why not make the aperture as small as possible?</a:t>
            </a:r>
          </a:p>
          <a:p>
            <a:pPr lvl="1" eaLnBrk="1" hangingPunct="1">
              <a:defRPr/>
            </a:pPr>
            <a:r>
              <a:rPr lang="en-US" dirty="0"/>
              <a:t>Less light gets through</a:t>
            </a:r>
          </a:p>
          <a:p>
            <a:pPr lvl="1" eaLnBrk="1" hangingPunct="1">
              <a:defRPr/>
            </a:pPr>
            <a:r>
              <a:rPr lang="en-US" dirty="0"/>
              <a:t>Diffraction </a:t>
            </a:r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824134" y="6488003"/>
            <a:ext cx="23198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Figure: </a:t>
            </a:r>
            <a:r>
              <a:rPr lang="en-US" sz="1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Optics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 Eugene Hecht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pic>
        <p:nvPicPr>
          <p:cNvPr id="61443" name="Picture 3" descr="pinhole_di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019914"/>
            <a:ext cx="59436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824134" y="6488003"/>
            <a:ext cx="23198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Figure: </a:t>
            </a:r>
            <a:r>
              <a:rPr lang="en-US" sz="1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Optics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 Eugene Hecht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Photographer’s Great Compromise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469" y="1066800"/>
            <a:ext cx="3414653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+mj-lt"/>
              </a:rPr>
              <a:t>	What we want</a:t>
            </a:r>
          </a:p>
          <a:p>
            <a:endParaRPr lang="en-US" sz="28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More spatial resolution</a:t>
            </a:r>
          </a:p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Broader field of view</a:t>
            </a:r>
          </a:p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n-lt"/>
              </a:rPr>
              <a:t>More depth of field</a:t>
            </a:r>
          </a:p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More temporal resolution</a:t>
            </a:r>
          </a:p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		More light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00878" y="1066800"/>
            <a:ext cx="245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How we get 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0105" y="2131737"/>
            <a:ext cx="2755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Increase focal length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04021" y="3713679"/>
            <a:ext cx="2497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Decrease aperture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0106" y="4952605"/>
            <a:ext cx="2386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Shorten exposure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4020" y="5373747"/>
            <a:ext cx="2564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Lengthen exposure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04020" y="4033801"/>
            <a:ext cx="2393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Increase aperture</a:t>
            </a:r>
          </a:p>
        </p:txBody>
      </p:sp>
      <p:cxnSp>
        <p:nvCxnSpPr>
          <p:cNvPr id="14" name="Straight Arrow Connector 13"/>
          <p:cNvCxnSpPr>
            <a:endCxn id="7" idx="1"/>
          </p:cNvCxnSpPr>
          <p:nvPr/>
        </p:nvCxnSpPr>
        <p:spPr>
          <a:xfrm>
            <a:off x="3446121" y="2146677"/>
            <a:ext cx="833984" cy="2158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410521" y="5835411"/>
            <a:ext cx="869585" cy="489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9" idx="1"/>
          </p:cNvCxnSpPr>
          <p:nvPr/>
        </p:nvCxnSpPr>
        <p:spPr>
          <a:xfrm flipV="1">
            <a:off x="3446121" y="5183437"/>
            <a:ext cx="833984" cy="2308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325351" y="4495465"/>
            <a:ext cx="1075527" cy="1829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531292" y="2331343"/>
            <a:ext cx="772729" cy="13998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7" idx="1"/>
          </p:cNvCxnSpPr>
          <p:nvPr/>
        </p:nvCxnSpPr>
        <p:spPr>
          <a:xfrm flipV="1">
            <a:off x="3446122" y="2820450"/>
            <a:ext cx="833985" cy="379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280106" y="2589618"/>
            <a:ext cx="2859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Decrease focal length</a:t>
            </a:r>
          </a:p>
        </p:txBody>
      </p:sp>
      <p:cxnSp>
        <p:nvCxnSpPr>
          <p:cNvPr id="33" name="Straight Arrow Connector 32"/>
          <p:cNvCxnSpPr>
            <a:endCxn id="8" idx="1"/>
          </p:cNvCxnSpPr>
          <p:nvPr/>
        </p:nvCxnSpPr>
        <p:spPr>
          <a:xfrm flipV="1">
            <a:off x="3446122" y="3944512"/>
            <a:ext cx="857899" cy="32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422869" y="1066800"/>
            <a:ext cx="108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Cost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442355" y="2146678"/>
            <a:ext cx="1449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Light, FOV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464562" y="2626269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DOF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419991" y="3731158"/>
            <a:ext cx="79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Light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403883" y="4079967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DOF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346668" y="4991483"/>
            <a:ext cx="79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Light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318337" y="5419914"/>
            <a:ext cx="1854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Temporal Res</a:t>
            </a:r>
          </a:p>
        </p:txBody>
      </p:sp>
    </p:spTree>
    <p:extLst>
      <p:ext uri="{BB962C8B-B14F-4D97-AF65-F5344CB8AC3E}">
        <p14:creationId xmlns:p14="http://schemas.microsoft.com/office/powerpoint/2010/main" val="370336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lecture </a:t>
            </a:r>
            <a:r>
              <a:rPr lang="en-US" smtClean="0"/>
              <a:t>here next time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29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458200" cy="5135563"/>
          </a:xfrm>
        </p:spPr>
        <p:txBody>
          <a:bodyPr>
            <a:normAutofit/>
          </a:bodyPr>
          <a:lstStyle/>
          <a:p>
            <a:r>
              <a:rPr lang="en-US" dirty="0" smtClean="0"/>
              <a:t>Suppose the camera axis is in the direction of (x=0, y=0, z=1) in its own coordinate system.  What is the camera axis in world coordinates given the extrinsic parameters </a:t>
            </a:r>
            <a:r>
              <a:rPr lang="en-US" b="1" i="1" dirty="0" smtClean="0"/>
              <a:t>R</a:t>
            </a:r>
            <a:r>
              <a:rPr lang="en-US" dirty="0" smtClean="0"/>
              <a:t>, </a:t>
            </a:r>
            <a:r>
              <a:rPr lang="en-US" b="1" i="1" dirty="0" smtClean="0"/>
              <a:t>t</a:t>
            </a:r>
          </a:p>
          <a:p>
            <a:endParaRPr lang="en-US" b="1" i="1" dirty="0"/>
          </a:p>
          <a:p>
            <a:r>
              <a:rPr lang="en-US" dirty="0" smtClean="0"/>
              <a:t>Suppose a camera at height y=</a:t>
            </a:r>
            <a:r>
              <a:rPr lang="en-US" i="1" dirty="0" smtClean="0"/>
              <a:t>h (x=0,z=0) </a:t>
            </a:r>
            <a:r>
              <a:rPr lang="en-US" dirty="0" smtClean="0"/>
              <a:t>observes a point at </a:t>
            </a:r>
            <a:r>
              <a:rPr lang="en-US" i="1" dirty="0" smtClean="0"/>
              <a:t>(</a:t>
            </a:r>
            <a:r>
              <a:rPr lang="en-US" i="1" dirty="0" err="1" smtClean="0"/>
              <a:t>u,v</a:t>
            </a:r>
            <a:r>
              <a:rPr lang="en-US" i="1" dirty="0" smtClean="0"/>
              <a:t>) </a:t>
            </a:r>
            <a:r>
              <a:rPr lang="en-US" dirty="0" smtClean="0"/>
              <a:t>known to be on the ground (</a:t>
            </a:r>
            <a:r>
              <a:rPr lang="en-US" i="1" dirty="0" smtClean="0"/>
              <a:t>y</a:t>
            </a:r>
            <a:r>
              <a:rPr lang="en-US" dirty="0" smtClean="0"/>
              <a:t>=0). Assume </a:t>
            </a:r>
            <a:r>
              <a:rPr lang="en-US" i="1" dirty="0" smtClean="0"/>
              <a:t>R</a:t>
            </a:r>
            <a:r>
              <a:rPr lang="en-US" dirty="0" smtClean="0"/>
              <a:t> is identity.  What is the 3D position of the point in terms of </a:t>
            </a:r>
            <a:r>
              <a:rPr lang="en-US" i="1" dirty="0" smtClean="0"/>
              <a:t>f</a:t>
            </a:r>
            <a:r>
              <a:rPr lang="en-US" dirty="0" smtClean="0"/>
              <a:t>,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  <a:r>
              <a:rPr lang="en-US" dirty="0" smtClean="0"/>
              <a:t>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1842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4582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Difficulty in macro (close-up) photography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close objects, we have a small relative DOF</a:t>
            </a:r>
          </a:p>
          <a:p>
            <a:r>
              <a:rPr lang="en-US" dirty="0" smtClean="0"/>
              <a:t>Can only shrink aperture so far</a:t>
            </a:r>
            <a:endParaRPr lang="en-US" dirty="0"/>
          </a:p>
        </p:txBody>
      </p:sp>
      <p:pic>
        <p:nvPicPr>
          <p:cNvPr id="744450" name="Picture 2" descr="http://www.wonderfulphotos.com/articles/macro/focus_stacking/images/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316287"/>
            <a:ext cx="4339963" cy="2886076"/>
          </a:xfrm>
          <a:prstGeom prst="rect">
            <a:avLst/>
          </a:prstGeom>
          <a:noFill/>
        </p:spPr>
      </p:pic>
      <p:pic>
        <p:nvPicPr>
          <p:cNvPr id="744452" name="Picture 4" descr="http://www.wonderfulphotos.com/articles/macro/focus_stacking/images/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199" y="3316287"/>
            <a:ext cx="4354284" cy="2895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62200" y="2782888"/>
            <a:ext cx="441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to get both bugs in focus?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 pictures with varying focal length</a:t>
            </a:r>
          </a:p>
        </p:txBody>
      </p:sp>
      <p:pic>
        <p:nvPicPr>
          <p:cNvPr id="761858" name="Picture 2" descr="http://www.wonderfulphotos.com/articles/macro/focus_stacking/images/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834" y="2293189"/>
            <a:ext cx="2971800" cy="1976247"/>
          </a:xfrm>
          <a:prstGeom prst="rect">
            <a:avLst/>
          </a:prstGeom>
          <a:noFill/>
        </p:spPr>
      </p:pic>
      <p:pic>
        <p:nvPicPr>
          <p:cNvPr id="761860" name="Picture 4" descr="http://www.wonderfulphotos.com/articles/macro/focus_stacking/images/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7140" y="2286001"/>
            <a:ext cx="2971800" cy="1976247"/>
          </a:xfrm>
          <a:prstGeom prst="rect">
            <a:avLst/>
          </a:prstGeom>
          <a:noFill/>
        </p:spPr>
      </p:pic>
      <p:pic>
        <p:nvPicPr>
          <p:cNvPr id="761862" name="Picture 6" descr="http://www.wonderfulphotos.com/articles/macro/focus_stacking/images/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0634" y="2286000"/>
            <a:ext cx="2971800" cy="197624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524000" y="6488668"/>
            <a:ext cx="666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http://www.wonderfulphotos.com/articles/macro/focus_stacking/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1" y="61722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from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 pictures with varying focal length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Combine</a:t>
            </a:r>
            <a:endParaRPr lang="en-US" dirty="0"/>
          </a:p>
        </p:txBody>
      </p:sp>
      <p:pic>
        <p:nvPicPr>
          <p:cNvPr id="761864" name="Picture 8" descr="http://www.wonderfulphotos.com/articles/macro/focus_stacking/images/f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362200"/>
            <a:ext cx="6181029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62882" name="Picture 2" descr="Flower Dew Drople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981200"/>
            <a:ext cx="5715000" cy="36480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0" y="6488668"/>
            <a:ext cx="666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http://www.wonderfulphotos.com/articles/macro/focus_stacking/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How to combine?</a:t>
            </a:r>
          </a:p>
          <a:p>
            <a:pPr>
              <a:buNone/>
            </a:pPr>
            <a:r>
              <a:rPr lang="en-US" sz="2800" dirty="0"/>
              <a:t>Web answer: With software (Photoshop, </a:t>
            </a:r>
            <a:r>
              <a:rPr lang="en-US" sz="2800" dirty="0" err="1"/>
              <a:t>CombineZM</a:t>
            </a:r>
            <a:r>
              <a:rPr lang="en-US" sz="2800" dirty="0"/>
              <a:t>)</a:t>
            </a:r>
          </a:p>
          <a:p>
            <a:pPr marL="514350" indent="-514350">
              <a:buNone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09800" y="4038600"/>
            <a:ext cx="4482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 to do it automatically?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How to combine?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Align images (e.g., using corresponding points)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Two ideas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400" dirty="0"/>
              <a:t>Mask regions by hand and combine with pyramid blend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400" dirty="0"/>
              <a:t>Gradient domain fusion (mixed gradient) without masking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95800" y="61261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2"/>
              </a:rPr>
              <a:t>http://www.zen20934.zen.co.uk/photography/Workflow.htm#Focus%20Stacking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90336" y="4095160"/>
            <a:ext cx="5257800" cy="83099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Automatic solution would make an interesting final project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5664496"/>
            <a:ext cx="4142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://www.digital-photography-school.com/an-introduction-to-focus-stacking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1" y="5295164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Recommended Reading: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Relation between field of view and focal length</a:t>
            </a: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1143000" y="1447800"/>
            <a:ext cx="285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Field of view (angle width)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6172200" y="1371600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Film/Sensor Width</a:t>
            </a:r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6248400" y="2286000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Focal length</a:t>
            </a:r>
          </a:p>
        </p:txBody>
      </p:sp>
      <p:graphicFrame>
        <p:nvGraphicFramePr>
          <p:cNvPr id="1433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931544"/>
              </p:ext>
            </p:extLst>
          </p:nvPr>
        </p:nvGraphicFramePr>
        <p:xfrm>
          <a:off x="2286000" y="1600201"/>
          <a:ext cx="3441700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454" name="Equation" r:id="rId3" imgW="1041120" imgH="355320" progId="Equation.3">
                  <p:embed/>
                </p:oleObj>
              </mc:Choice>
              <mc:Fallback>
                <p:oleObj name="Equation" r:id="rId3" imgW="1041120" imgH="35532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600201"/>
                        <a:ext cx="3441700" cy="1176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2819400"/>
            <a:ext cx="63246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Dolly Zoom or “Vertigo Effect”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800" dirty="0">
                <a:hlinkClick r:id="rId2"/>
              </a:rPr>
              <a:t>http://www.youtube.com/watch?v=NB4bikrNzMk</a:t>
            </a:r>
            <a:endParaRPr lang="en-US" sz="2800" dirty="0"/>
          </a:p>
        </p:txBody>
      </p:sp>
      <p:pic>
        <p:nvPicPr>
          <p:cNvPr id="766978" name="Picture 2" descr="http://upload.wikimedia.org/wikipedia/commons/thumb/e/e5/Focal_length.jpg/220px-Focal_leng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944688"/>
            <a:ext cx="2095500" cy="41814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1" y="6452155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http://en.wikipedia.org/wiki/Focal_length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5000" y="3392488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Zoom in while moving away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2600" y="2249488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is this done?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Dolly zoom (or “Vertigo effect”)</a:t>
            </a:r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>
          <a:xfrm>
            <a:off x="762000" y="1143000"/>
            <a:ext cx="8229600" cy="5135563"/>
          </a:xfrm>
        </p:spPr>
        <p:txBody>
          <a:bodyPr/>
          <a:lstStyle/>
          <a:p>
            <a:pPr>
              <a:buFont typeface="Arial" charset="0"/>
              <a:buNone/>
            </a:pPr>
            <a:endParaRPr lang="en-US" dirty="0" smtClean="0"/>
          </a:p>
        </p:txBody>
      </p:sp>
      <p:sp>
        <p:nvSpPr>
          <p:cNvPr id="15366" name="TextBox 4"/>
          <p:cNvSpPr txBox="1">
            <a:spLocks noChangeArrowheads="1"/>
          </p:cNvSpPr>
          <p:nvPr/>
        </p:nvSpPr>
        <p:spPr bwMode="auto">
          <a:xfrm>
            <a:off x="4191001" y="6248399"/>
            <a:ext cx="3967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Distance between object and camera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4686300" y="5600699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6858000" y="4038599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width of object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6324600" y="4268787"/>
            <a:ext cx="533400" cy="227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0" name="TextBox 5"/>
          <p:cNvSpPr txBox="1">
            <a:spLocks noChangeArrowheads="1"/>
          </p:cNvSpPr>
          <p:nvPr/>
        </p:nvSpPr>
        <p:spPr bwMode="auto">
          <a:xfrm>
            <a:off x="1371600" y="2133599"/>
            <a:ext cx="285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Field of view (angle width)</a:t>
            </a:r>
          </a:p>
        </p:txBody>
      </p:sp>
      <p:sp>
        <p:nvSpPr>
          <p:cNvPr id="15371" name="TextBox 6"/>
          <p:cNvSpPr txBox="1">
            <a:spLocks noChangeArrowheads="1"/>
          </p:cNvSpPr>
          <p:nvPr/>
        </p:nvSpPr>
        <p:spPr bwMode="auto">
          <a:xfrm>
            <a:off x="6400800" y="2057399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Film/Sensor Width</a:t>
            </a:r>
          </a:p>
        </p:txBody>
      </p:sp>
      <p:sp>
        <p:nvSpPr>
          <p:cNvPr id="15372" name="TextBox 7"/>
          <p:cNvSpPr txBox="1">
            <a:spLocks noChangeArrowheads="1"/>
          </p:cNvSpPr>
          <p:nvPr/>
        </p:nvSpPr>
        <p:spPr bwMode="auto">
          <a:xfrm>
            <a:off x="6477000" y="2971799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Focal length</a:t>
            </a:r>
          </a:p>
        </p:txBody>
      </p:sp>
      <p:graphicFrame>
        <p:nvGraphicFramePr>
          <p:cNvPr id="1536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044656"/>
              </p:ext>
            </p:extLst>
          </p:nvPr>
        </p:nvGraphicFramePr>
        <p:xfrm>
          <a:off x="3130550" y="2209799"/>
          <a:ext cx="34417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530" name="Equation" r:id="rId3" imgW="1041120" imgH="368280" progId="Equation.3">
                  <p:embed/>
                </p:oleObj>
              </mc:Choice>
              <mc:Fallback>
                <p:oleObj name="Equation" r:id="rId3" imgW="1041120" imgH="3682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0550" y="2209799"/>
                        <a:ext cx="34417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5538510"/>
              </p:ext>
            </p:extLst>
          </p:nvPr>
        </p:nvGraphicFramePr>
        <p:xfrm>
          <a:off x="2743200" y="4371974"/>
          <a:ext cx="3944938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531" name="Equation" r:id="rId5" imgW="1193760" imgH="330120" progId="Equation.3">
                  <p:embed/>
                </p:oleObj>
              </mc:Choice>
              <mc:Fallback>
                <p:oleObj name="Equation" r:id="rId5" imgW="1193760" imgH="33012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4371974"/>
                        <a:ext cx="3944938" cy="109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66" y="1256581"/>
            <a:ext cx="4648200" cy="51355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Can calibrate using grid or VP</a:t>
            </a:r>
          </a:p>
          <a:p>
            <a:endParaRPr lang="en-US" dirty="0" smtClean="0"/>
          </a:p>
          <a:p>
            <a:r>
              <a:rPr lang="en-US" dirty="0" smtClean="0"/>
              <a:t>Can measure relative sizes using VP</a:t>
            </a:r>
          </a:p>
          <a:p>
            <a:endParaRPr lang="en-US" dirty="0" smtClean="0"/>
          </a:p>
          <a:p>
            <a:r>
              <a:rPr lang="en-US" dirty="0" smtClean="0"/>
              <a:t>Effects of focal length, aperture + tricks</a:t>
            </a:r>
          </a:p>
          <a:p>
            <a:endParaRPr lang="en-US" dirty="0"/>
          </a:p>
        </p:txBody>
      </p:sp>
      <p:pic>
        <p:nvPicPr>
          <p:cNvPr id="4" name="Picture 2" descr="Flower Dew Droplets"/>
          <p:cNvPicPr>
            <a:picLocks noChangeAspect="1" noChangeArrowheads="1"/>
          </p:cNvPicPr>
          <p:nvPr/>
        </p:nvPicPr>
        <p:blipFill>
          <a:blip r:embed="rId71" cstate="print"/>
          <a:srcRect/>
          <a:stretch>
            <a:fillRect/>
          </a:stretch>
        </p:blipFill>
        <p:spPr bwMode="auto">
          <a:xfrm>
            <a:off x="5943600" y="4914180"/>
            <a:ext cx="2730667" cy="1743076"/>
          </a:xfrm>
          <a:prstGeom prst="rect">
            <a:avLst/>
          </a:prstGeom>
          <a:noFill/>
        </p:spPr>
      </p:pic>
      <p:grpSp>
        <p:nvGrpSpPr>
          <p:cNvPr id="385" name="Group 384"/>
          <p:cNvGrpSpPr>
            <a:grpSpLocks noChangeAspect="1"/>
          </p:cNvGrpSpPr>
          <p:nvPr/>
        </p:nvGrpSpPr>
        <p:grpSpPr>
          <a:xfrm>
            <a:off x="5702467" y="2224346"/>
            <a:ext cx="3078785" cy="2308834"/>
            <a:chOff x="0" y="756"/>
            <a:chExt cx="9144000" cy="6857244"/>
          </a:xfrm>
        </p:grpSpPr>
        <p:sp>
          <p:nvSpPr>
            <p:cNvPr id="386" name="Line 2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>
              <a:off x="30163" y="2693988"/>
              <a:ext cx="9113837" cy="0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87" name="Group 386"/>
            <p:cNvGrpSpPr>
              <a:grpSpLocks/>
            </p:cNvGrpSpPr>
            <p:nvPr>
              <p:custDataLst>
                <p:tags r:id="rId3"/>
              </p:custDataLst>
            </p:nvPr>
          </p:nvGrpSpPr>
          <p:grpSpPr bwMode="auto">
            <a:xfrm>
              <a:off x="0" y="2693988"/>
              <a:ext cx="9139240" cy="4159250"/>
              <a:chOff x="1050" y="1976"/>
              <a:chExt cx="3862" cy="1830"/>
            </a:xfrm>
          </p:grpSpPr>
          <p:sp>
            <p:nvSpPr>
              <p:cNvPr id="448" name="Line 4"/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9" name="Line 5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" name="Line 6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1" name="Line 7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2" name="Line 8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3" name="Line 9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4" name="Line 10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5" name="Line 11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6" name="Line 12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7" name="Line 13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8" name="Line 14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9" name="Line 15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0" name="Line 16"/>
              <p:cNvSpPr>
                <a:spLocks noChangeShapeType="1"/>
              </p:cNvSpPr>
              <p:nvPr>
                <p:custDataLst>
                  <p:tags r:id="rId69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88" name="Group 17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 flipH="1">
              <a:off x="6349" y="2698750"/>
              <a:ext cx="9118601" cy="4159250"/>
              <a:chOff x="1050" y="1976"/>
              <a:chExt cx="3862" cy="1830"/>
            </a:xfrm>
          </p:grpSpPr>
          <p:sp>
            <p:nvSpPr>
              <p:cNvPr id="435" name="Line 18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6" name="Line 19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7" name="Line 20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" name="Line 21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9" name="Line 22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" name="Line 23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1" name="Line 24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2" name="Line 25"/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3" name="Line 26"/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4" name="Line 27"/>
              <p:cNvSpPr>
                <a:spLocks noChangeShapeType="1"/>
              </p:cNvSpPr>
              <p:nvPr>
                <p:custDataLst>
                  <p:tags r:id="rId53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5" name="Line 28"/>
              <p:cNvSpPr>
                <a:spLocks noChangeShapeType="1"/>
              </p:cNvSpPr>
              <p:nvPr>
                <p:custDataLst>
                  <p:tags r:id="rId54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6" name="Line 29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7" name="Line 30"/>
              <p:cNvSpPr>
                <a:spLocks noChangeShapeType="1"/>
              </p:cNvSpPr>
              <p:nvPr>
                <p:custDataLst>
                  <p:tags r:id="rId56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89" name="Line 32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3343275" y="2695575"/>
              <a:ext cx="2524125" cy="20288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90" name="Group 33"/>
            <p:cNvGrpSpPr>
              <a:grpSpLocks/>
            </p:cNvGrpSpPr>
            <p:nvPr>
              <p:custDataLst>
                <p:tags r:id="rId6"/>
              </p:custDataLst>
            </p:nvPr>
          </p:nvGrpSpPr>
          <p:grpSpPr bwMode="auto">
            <a:xfrm>
              <a:off x="5867400" y="1219200"/>
              <a:ext cx="685800" cy="3505200"/>
              <a:chOff x="3696" y="768"/>
              <a:chExt cx="432" cy="2208"/>
            </a:xfrm>
          </p:grpSpPr>
          <p:sp>
            <p:nvSpPr>
              <p:cNvPr id="405" name="Rectangle 34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696" y="768"/>
                <a:ext cx="384" cy="2208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6" name="Group 35"/>
              <p:cNvGrpSpPr>
                <a:grpSpLocks/>
              </p:cNvGrpSpPr>
              <p:nvPr/>
            </p:nvGrpSpPr>
            <p:grpSpPr bwMode="auto">
              <a:xfrm>
                <a:off x="3888" y="912"/>
                <a:ext cx="240" cy="1968"/>
                <a:chOff x="3888" y="912"/>
                <a:chExt cx="240" cy="1968"/>
              </a:xfrm>
            </p:grpSpPr>
            <p:sp>
              <p:nvSpPr>
                <p:cNvPr id="430" name="Text Box 36"/>
                <p:cNvSpPr txBox="1">
                  <a:spLocks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3888" y="2448"/>
                  <a:ext cx="240" cy="43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auto" hangingPunct="0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en-US" sz="900" b="1" kern="0">
                      <a:solidFill>
                        <a:srgbClr val="FFFFFF"/>
                      </a:solidFill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431" name="Text Box 37"/>
                <p:cNvSpPr txBox="1">
                  <a:spLocks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888" y="2064"/>
                  <a:ext cx="240" cy="43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auto" hangingPunct="0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en-US" sz="900" b="1" kern="0">
                      <a:solidFill>
                        <a:srgbClr val="FFFFFF"/>
                      </a:solidFill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432" name="Text Box 38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888" y="1680"/>
                  <a:ext cx="240" cy="43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auto" hangingPunct="0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en-US" sz="900" b="1" kern="0">
                      <a:solidFill>
                        <a:srgbClr val="FFFFFF"/>
                      </a:solidFill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433" name="Text Box 39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888" y="1296"/>
                  <a:ext cx="240" cy="43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auto" hangingPunct="0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en-US" sz="900" b="1" kern="0">
                      <a:solidFill>
                        <a:srgbClr val="FFFFFF"/>
                      </a:solidFill>
                      <a:latin typeface="Times New Roman" pitchFamily="18" charset="0"/>
                    </a:rPr>
                    <a:t>4</a:t>
                  </a:r>
                </a:p>
              </p:txBody>
            </p:sp>
            <p:sp>
              <p:nvSpPr>
                <p:cNvPr id="434" name="Text Box 40"/>
                <p:cNvSpPr txBox="1"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888" y="912"/>
                  <a:ext cx="240" cy="43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auto" hangingPunct="0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en-US" sz="900" b="1" kern="0">
                      <a:solidFill>
                        <a:srgbClr val="FFFFFF"/>
                      </a:solidFill>
                      <a:latin typeface="Times New Roman" pitchFamily="18" charset="0"/>
                    </a:rPr>
                    <a:t>5</a:t>
                  </a:r>
                </a:p>
              </p:txBody>
            </p:sp>
          </p:grpSp>
          <p:grpSp>
            <p:nvGrpSpPr>
              <p:cNvPr id="407" name="Group 41"/>
              <p:cNvGrpSpPr>
                <a:grpSpLocks/>
              </p:cNvGrpSpPr>
              <p:nvPr/>
            </p:nvGrpSpPr>
            <p:grpSpPr bwMode="auto">
              <a:xfrm>
                <a:off x="3696" y="864"/>
                <a:ext cx="192" cy="2016"/>
                <a:chOff x="3696" y="864"/>
                <a:chExt cx="192" cy="2016"/>
              </a:xfrm>
            </p:grpSpPr>
            <p:sp>
              <p:nvSpPr>
                <p:cNvPr id="408" name="Line 42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3696" y="28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9" name="Line 43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3696" y="27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0" name="Line 44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3696" y="26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1" name="Line 45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3696" y="25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2" name="Line 46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3696" y="24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3" name="Line 47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3696" y="24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4" name="Line 48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3696" y="23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5" name="Line 49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3696" y="22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6" name="Line 50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3696" y="21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7" name="Line 51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3696" y="20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8" name="Line 52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696" y="19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9" name="Line 53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696" y="18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0" name="Line 54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696" y="17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1" name="Line 55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696" y="163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2" name="Line 56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3696" y="153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3" name="Line 57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3696" y="144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4" name="Line 58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696" y="134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5" name="Line 59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696" y="12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6" name="Line 60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3696" y="11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7" name="Line 61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3696" y="105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8" name="Line 62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696" y="96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9" name="Line 63"/>
                <p:cNvSpPr>
                  <a:spLocks noChangeShapeType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696" y="8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ker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391" name="Line 64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3343275" y="1428750"/>
              <a:ext cx="2524125" cy="12763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4" name="Text Box 67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781799" y="756"/>
              <a:ext cx="838200" cy="6855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fontAlgn="auto" hangingPunct="0"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US" sz="900" b="1" kern="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grpSp>
          <p:nvGrpSpPr>
            <p:cNvPr id="393" name="Group 68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657225" y="2686049"/>
              <a:ext cx="6200775" cy="2038350"/>
              <a:chOff x="414" y="1692"/>
              <a:chExt cx="3906" cy="1284"/>
            </a:xfrm>
          </p:grpSpPr>
          <p:sp>
            <p:nvSpPr>
              <p:cNvPr id="399" name="Line 69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H="1" flipV="1">
                <a:off x="432" y="1704"/>
                <a:ext cx="3264" cy="127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0" name="Line 70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14" y="1692"/>
                <a:ext cx="3276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" name="Line 7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690" y="1884"/>
                <a:ext cx="63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394" name="Picture 73" descr="turtle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72" cstate="print"/>
            <a:srcRect/>
            <a:stretch>
              <a:fillRect/>
            </a:stretch>
          </p:blipFill>
          <p:spPr bwMode="auto">
            <a:xfrm>
              <a:off x="1752600" y="2784475"/>
              <a:ext cx="1371600" cy="730250"/>
            </a:xfrm>
            <a:prstGeom prst="rect">
              <a:avLst/>
            </a:prstGeom>
            <a:noFill/>
          </p:spPr>
        </p:pic>
        <p:pic>
          <p:nvPicPr>
            <p:cNvPr id="395" name="Picture 74" descr="j0078717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73" cstate="print"/>
            <a:srcRect/>
            <a:stretch>
              <a:fillRect/>
            </a:stretch>
          </p:blipFill>
          <p:spPr bwMode="auto">
            <a:xfrm>
              <a:off x="4191000" y="2057400"/>
              <a:ext cx="573088" cy="1738313"/>
            </a:xfrm>
            <a:prstGeom prst="rect">
              <a:avLst/>
            </a:prstGeom>
            <a:noFill/>
          </p:spPr>
        </p:pic>
        <p:sp>
          <p:nvSpPr>
            <p:cNvPr id="397" name="Line 7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0" y="2703215"/>
              <a:ext cx="91440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61" name="Picture 4" descr="CalCub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6464466" y="951781"/>
            <a:ext cx="1752600" cy="14444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7630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Suppose we have two 3D cubes on the ground facing the viewer, one near, one far.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perspective?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weak perspective?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question review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44363" y="6581001"/>
            <a:ext cx="18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Photo: </a:t>
            </a:r>
            <a:r>
              <a:rPr lang="en-US" sz="1200" dirty="0" smtClean="0">
                <a:hlinkClick r:id="rId2"/>
              </a:rPr>
              <a:t>Kathy from Flickr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15200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5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over take-home questions from today</a:t>
            </a:r>
          </a:p>
          <a:p>
            <a:r>
              <a:rPr lang="en-US" dirty="0" smtClean="0"/>
              <a:t>Single-view 3D Reconstruction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Vanishing Points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80204" y="951601"/>
            <a:ext cx="8229600" cy="5135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748606"/>
              </p:ext>
            </p:extLst>
          </p:nvPr>
        </p:nvGraphicFramePr>
        <p:xfrm>
          <a:off x="1766080" y="2551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822"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6080" y="2551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99204" y="3161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99204" y="4456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99204" y="4075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99204" y="4456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99204" y="4228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23604" y="4609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23604" y="3542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23604" y="4304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23604" y="4533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23604" y="3999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7265180" y="4914003"/>
            <a:ext cx="1673225" cy="1103313"/>
            <a:chOff x="4562" y="3120"/>
            <a:chExt cx="1054" cy="695"/>
          </a:xfrm>
        </p:grpSpPr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562" y="3408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23004" y="44568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23004" y="2704200"/>
            <a:ext cx="1828800" cy="1600200"/>
            <a:chOff x="0" y="1728"/>
            <a:chExt cx="1152" cy="1008"/>
          </a:xfrm>
        </p:grpSpPr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3" name="Group 20"/>
          <p:cNvGrpSpPr>
            <a:grpSpLocks/>
          </p:cNvGrpSpPr>
          <p:nvPr/>
        </p:nvGrpSpPr>
        <p:grpSpPr bwMode="auto">
          <a:xfrm>
            <a:off x="67455" y="4412352"/>
            <a:ext cx="1433513" cy="1468438"/>
            <a:chOff x="28" y="2804"/>
            <a:chExt cx="903" cy="925"/>
          </a:xfrm>
        </p:grpSpPr>
        <p:sp>
          <p:nvSpPr>
            <p:cNvPr id="2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98" y="3322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61404" y="1942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28117" y="1942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48817" y="1942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37804" y="1942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47404" y="1942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66604" y="1942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204604" y="1942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4" name="Group 31"/>
          <p:cNvGrpSpPr>
            <a:grpSpLocks/>
          </p:cNvGrpSpPr>
          <p:nvPr/>
        </p:nvGrpSpPr>
        <p:grpSpPr bwMode="auto">
          <a:xfrm>
            <a:off x="6304744" y="1637400"/>
            <a:ext cx="2557463" cy="923925"/>
            <a:chOff x="4080" y="1248"/>
            <a:chExt cx="1611" cy="582"/>
          </a:xfrm>
        </p:grpSpPr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4229" y="1248"/>
              <a:ext cx="146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3005" y="6590401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from Efros, Photo from Criminisi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5135563"/>
          </a:xfrm>
        </p:spPr>
        <p:txBody>
          <a:bodyPr>
            <a:normAutofit/>
          </a:bodyPr>
          <a:lstStyle/>
          <a:p>
            <a:r>
              <a:rPr lang="en-US" dirty="0" smtClean="0"/>
              <a:t>How can we calibrate the camera?</a:t>
            </a:r>
          </a:p>
          <a:p>
            <a:r>
              <a:rPr lang="en-US" dirty="0" smtClean="0"/>
              <a:t>How can we measure the size of objects in the world from an image?</a:t>
            </a:r>
          </a:p>
          <a:p>
            <a:r>
              <a:rPr lang="en-US" dirty="0" smtClean="0"/>
              <a:t>What about other camera properties: focal length, field of view, depth of field, aperture, f-number?</a:t>
            </a:r>
          </a:p>
          <a:p>
            <a:r>
              <a:rPr lang="en-US" smtClean="0"/>
              <a:t>How </a:t>
            </a:r>
            <a:r>
              <a:rPr lang="en-US" dirty="0" smtClean="0"/>
              <a:t>to do “focus stacking” to get a sharp picture of a nearby object</a:t>
            </a:r>
          </a:p>
          <a:p>
            <a:r>
              <a:rPr lang="en-US" dirty="0" smtClean="0"/>
              <a:t>How the “vertigo effect” works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calibrate the camera?</a:t>
            </a:r>
            <a:endParaRPr lang="en-US" dirty="0"/>
          </a:p>
        </p:txBody>
      </p:sp>
      <p:graphicFrame>
        <p:nvGraphicFramePr>
          <p:cNvPr id="678914" name="Object 2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46717313"/>
              </p:ext>
            </p:extLst>
          </p:nvPr>
        </p:nvGraphicFramePr>
        <p:xfrm>
          <a:off x="2133600" y="2895600"/>
          <a:ext cx="5181600" cy="297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018" name="Equation" r:id="rId4" imgW="1612800" imgH="927000" progId="Equation.3">
                  <p:embed/>
                </p:oleObj>
              </mc:Choice>
              <mc:Fallback>
                <p:oleObj name="Equation" r:id="rId4" imgW="1612800" imgH="927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895600"/>
                        <a:ext cx="5181600" cy="297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89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377031"/>
              </p:ext>
            </p:extLst>
          </p:nvPr>
        </p:nvGraphicFramePr>
        <p:xfrm>
          <a:off x="2209801" y="1676399"/>
          <a:ext cx="49752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019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1" y="1676399"/>
                        <a:ext cx="497522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Method 1: Use an object (calibration grid) with known geometry</a:t>
            </a:r>
          </a:p>
          <a:p>
            <a:pPr lvl="1"/>
            <a:r>
              <a:rPr lang="en-US" dirty="0" smtClean="0"/>
              <a:t>Correspond image points to 3d points</a:t>
            </a:r>
          </a:p>
          <a:p>
            <a:pPr lvl="1"/>
            <a:r>
              <a:rPr lang="en-US" dirty="0" smtClean="0"/>
              <a:t>Get least squares solution (or non-linear solution)</a:t>
            </a:r>
            <a:endParaRPr lang="en-US" dirty="0"/>
          </a:p>
        </p:txBody>
      </p:sp>
      <p:pic>
        <p:nvPicPr>
          <p:cNvPr id="6" name="Picture 4" descr="CalCub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429000"/>
            <a:ext cx="3810000" cy="3140075"/>
          </a:xfrm>
          <a:prstGeom prst="rect">
            <a:avLst/>
          </a:prstGeom>
          <a:noFill/>
        </p:spPr>
      </p:pic>
      <p:graphicFrame>
        <p:nvGraphicFramePr>
          <p:cNvPr id="677892" name="Object 4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063888765"/>
              </p:ext>
            </p:extLst>
          </p:nvPr>
        </p:nvGraphicFramePr>
        <p:xfrm>
          <a:off x="4637089" y="4038600"/>
          <a:ext cx="4370387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944" name="Equation" r:id="rId6" imgW="2209680" imgH="927000" progId="Equation.3">
                  <p:embed/>
                </p:oleObj>
              </mc:Choice>
              <mc:Fallback>
                <p:oleObj name="Equation" r:id="rId6" imgW="2209680" imgH="927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7089" y="4038600"/>
                        <a:ext cx="4370387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= (p_1 \times q_1) \times (p_2 \times q_2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95.5"/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30506</TotalTime>
  <Words>1242</Words>
  <Application>Microsoft Office PowerPoint</Application>
  <PresentationFormat>Widescreen</PresentationFormat>
  <Paragraphs>366</Paragraphs>
  <Slides>50</Slides>
  <Notes>17</Notes>
  <HiddenSlides>2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Arial</vt:lpstr>
      <vt:lpstr>Calibri</vt:lpstr>
      <vt:lpstr>Myriad Roman</vt:lpstr>
      <vt:lpstr>Symbol</vt:lpstr>
      <vt:lpstr>Tahoma</vt:lpstr>
      <vt:lpstr>Times New Roman</vt:lpstr>
      <vt:lpstr>Lecture1 - Introduction - CP Fall 2010</vt:lpstr>
      <vt:lpstr>Custom Design</vt:lpstr>
      <vt:lpstr>mosaic</vt:lpstr>
      <vt:lpstr>1_Lecture1 - Introduction - CP Fall 2010</vt:lpstr>
      <vt:lpstr>Equation</vt:lpstr>
      <vt:lpstr>Photo Editor Photo</vt:lpstr>
      <vt:lpstr>Single-view Metrology and Cameras</vt:lpstr>
      <vt:lpstr>Review: Pinhole Camera</vt:lpstr>
      <vt:lpstr>Review: Projection Matrix</vt:lpstr>
      <vt:lpstr>Take-home question review</vt:lpstr>
      <vt:lpstr>Take-home question review</vt:lpstr>
      <vt:lpstr>Review: Vanishing Points</vt:lpstr>
      <vt:lpstr>This class</vt:lpstr>
      <vt:lpstr>How to calibrate the camera?</vt:lpstr>
      <vt:lpstr>Calibrating the Camera</vt:lpstr>
      <vt:lpstr>Calibrating the Camera</vt:lpstr>
      <vt:lpstr>Take-home question (for later)</vt:lpstr>
      <vt:lpstr>How can we measure the size of 3D objects from an image?</vt:lpstr>
      <vt:lpstr>Perspective cues</vt:lpstr>
      <vt:lpstr>Perspective cues</vt:lpstr>
      <vt:lpstr>Perspective cues</vt:lpstr>
      <vt:lpstr>Ames Room</vt:lpstr>
      <vt:lpstr>Comparing heights</vt:lpstr>
      <vt:lpstr>Measuring height</vt:lpstr>
      <vt:lpstr>Two views of a scene</vt:lpstr>
      <vt:lpstr>PowerPoint Presentation</vt:lpstr>
      <vt:lpstr>Computing vanishing points (from lines)</vt:lpstr>
      <vt:lpstr>Measuring height without a giant ruler</vt:lpstr>
      <vt:lpstr>The cross ratio</vt:lpstr>
      <vt:lpstr>Measuring height</vt:lpstr>
      <vt:lpstr>Measuring height</vt:lpstr>
      <vt:lpstr>Measuring height</vt:lpstr>
      <vt:lpstr>Take-home question</vt:lpstr>
      <vt:lpstr>Beyond the pinhole: What about focus, aperture, DOF, FOV, etc?</vt:lpstr>
      <vt:lpstr>Adding a lens</vt:lpstr>
      <vt:lpstr>Focal length, aperture, depth of field</vt:lpstr>
      <vt:lpstr>The eye</vt:lpstr>
      <vt:lpstr>Focus with lenses</vt:lpstr>
      <vt:lpstr>Note: I got this far last time</vt:lpstr>
      <vt:lpstr>The aperture and depth of field</vt:lpstr>
      <vt:lpstr>Varying the aperture </vt:lpstr>
      <vt:lpstr>Shrinking the aperture</vt:lpstr>
      <vt:lpstr>Shrinking the aperture</vt:lpstr>
      <vt:lpstr>The Photographer’s Great Compromise</vt:lpstr>
      <vt:lpstr>End lecture here next time</vt:lpstr>
      <vt:lpstr>Difficulty in macro (close-up) photography</vt:lpstr>
      <vt:lpstr>Solution: Focus stacking</vt:lpstr>
      <vt:lpstr>Solution: Focus stacking</vt:lpstr>
      <vt:lpstr>Focus stacking</vt:lpstr>
      <vt:lpstr>Focus stacking</vt:lpstr>
      <vt:lpstr>Focus stacking</vt:lpstr>
      <vt:lpstr>Relation between field of view and focal length</vt:lpstr>
      <vt:lpstr>Dolly Zoom or “Vertigo Effect”</vt:lpstr>
      <vt:lpstr>Dolly zoom (or “Vertigo effect”)</vt:lpstr>
      <vt:lpstr>Things to remember</vt:lpstr>
      <vt:lpstr>Next class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Hoiem, Derek W</cp:lastModifiedBy>
  <cp:revision>103</cp:revision>
  <dcterms:created xsi:type="dcterms:W3CDTF">2010-08-30T03:58:01Z</dcterms:created>
  <dcterms:modified xsi:type="dcterms:W3CDTF">2020-01-14T04:10:49Z</dcterms:modified>
</cp:coreProperties>
</file>