
<file path=[Content_Types].xml><?xml version="1.0" encoding="utf-8"?>
<Types xmlns="http://schemas.openxmlformats.org/package/2006/content-types">
  <Default Extension="emf" ContentType="image/x-emf"/>
  <Default Extension="jpeg" ContentType="image/jpeg"/>
  <Default Extension="mov" ContentType="video/quicktime"/>
  <Default Extension="mp4" ContentType="video/mp4"/>
  <Default Extension="png" ContentType="image/png"/>
  <Default Extension="rels" ContentType="application/vnd.openxmlformats-package.relationships+xml"/>
  <Default Extension="tif" ContentType="image/ti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2.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 id="2147483759" r:id="rId2"/>
    <p:sldMasterId id="2147483794" r:id="rId3"/>
  </p:sldMasterIdLst>
  <p:notesMasterIdLst>
    <p:notesMasterId r:id="rId55"/>
  </p:notesMasterIdLst>
  <p:sldIdLst>
    <p:sldId id="654" r:id="rId4"/>
    <p:sldId id="655" r:id="rId5"/>
    <p:sldId id="1091" r:id="rId6"/>
    <p:sldId id="1092" r:id="rId7"/>
    <p:sldId id="1093" r:id="rId8"/>
    <p:sldId id="1094" r:id="rId9"/>
    <p:sldId id="1095" r:id="rId10"/>
    <p:sldId id="1096" r:id="rId11"/>
    <p:sldId id="1097" r:id="rId12"/>
    <p:sldId id="1098" r:id="rId13"/>
    <p:sldId id="1099" r:id="rId14"/>
    <p:sldId id="1100" r:id="rId15"/>
    <p:sldId id="1101" r:id="rId16"/>
    <p:sldId id="1102" r:id="rId17"/>
    <p:sldId id="1103" r:id="rId18"/>
    <p:sldId id="1104" r:id="rId19"/>
    <p:sldId id="1105" r:id="rId20"/>
    <p:sldId id="1106" r:id="rId21"/>
    <p:sldId id="1107" r:id="rId22"/>
    <p:sldId id="1108" r:id="rId23"/>
    <p:sldId id="1109" r:id="rId24"/>
    <p:sldId id="1110" r:id="rId25"/>
    <p:sldId id="1111" r:id="rId26"/>
    <p:sldId id="1112" r:id="rId27"/>
    <p:sldId id="1113" r:id="rId28"/>
    <p:sldId id="1114" r:id="rId29"/>
    <p:sldId id="1115" r:id="rId30"/>
    <p:sldId id="1116" r:id="rId31"/>
    <p:sldId id="1117" r:id="rId32"/>
    <p:sldId id="1118" r:id="rId33"/>
    <p:sldId id="1119" r:id="rId34"/>
    <p:sldId id="1120" r:id="rId35"/>
    <p:sldId id="1121" r:id="rId36"/>
    <p:sldId id="1123" r:id="rId37"/>
    <p:sldId id="1124" r:id="rId38"/>
    <p:sldId id="1125" r:id="rId39"/>
    <p:sldId id="1126" r:id="rId40"/>
    <p:sldId id="1127" r:id="rId41"/>
    <p:sldId id="1128" r:id="rId42"/>
    <p:sldId id="1160" r:id="rId43"/>
    <p:sldId id="1151" r:id="rId44"/>
    <p:sldId id="1153" r:id="rId45"/>
    <p:sldId id="1154" r:id="rId46"/>
    <p:sldId id="1155" r:id="rId47"/>
    <p:sldId id="1156" r:id="rId48"/>
    <p:sldId id="1157" r:id="rId49"/>
    <p:sldId id="1152" r:id="rId50"/>
    <p:sldId id="1158" r:id="rId51"/>
    <p:sldId id="1159" r:id="rId52"/>
    <p:sldId id="1150" r:id="rId53"/>
    <p:sldId id="642" r:id="rId54"/>
  </p:sldIdLst>
  <p:sldSz cx="12192000" cy="6858000"/>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672" userDrawn="1">
          <p15:clr>
            <a:srgbClr val="A4A3A4"/>
          </p15:clr>
        </p15:guide>
        <p15:guide id="2" pos="384" userDrawn="1">
          <p15:clr>
            <a:srgbClr val="A4A3A4"/>
          </p15:clr>
        </p15:guide>
        <p15:guide id="3" pos="576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CCCC00"/>
    <a:srgbClr val="00FF00"/>
    <a:srgbClr val="0AA676"/>
    <a:srgbClr val="32000C"/>
    <a:srgbClr val="CB6B30"/>
    <a:srgbClr val="E36243"/>
    <a:srgbClr val="FF4A7E"/>
    <a:srgbClr val="0B0B0B"/>
    <a:srgbClr val="23416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52" autoAdjust="0"/>
    <p:restoredTop sz="80080" autoAdjust="0"/>
  </p:normalViewPr>
  <p:slideViewPr>
    <p:cSldViewPr>
      <p:cViewPr varScale="1">
        <p:scale>
          <a:sx n="70" d="100"/>
          <a:sy n="70" d="100"/>
        </p:scale>
        <p:origin x="666" y="54"/>
      </p:cViewPr>
      <p:guideLst>
        <p:guide orient="horz" pos="672"/>
        <p:guide pos="384"/>
        <p:guide pos="576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notesMaster" Target="notesMasters/notesMaster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theme" Target="theme/theme1.xml"/><Relationship Id="rId5" Type="http://schemas.openxmlformats.org/officeDocument/2006/relationships/slide" Target="slides/slide2.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presProps" Target="presProps.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tableStyles" Target="tableStyles.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viewProps" Target="viewProps.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defRPr>
            </a:lvl1pPr>
          </a:lstStyle>
          <a:p>
            <a:pPr>
              <a:defRPr/>
            </a:pPr>
            <a:fld id="{8B0CD970-CD09-4724-822C-C586AC9A7F99}" type="datetimeFigureOut">
              <a:rPr lang="en-US"/>
              <a:pPr>
                <a:defRPr/>
              </a:pPr>
              <a:t>11/16/2022</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defRPr>
            </a:lvl1pPr>
          </a:lstStyle>
          <a:p>
            <a:pPr>
              <a:defRPr/>
            </a:pPr>
            <a:fld id="{A74F91C9-C3D1-4588-B28B-EA1D20341342}" type="slidenum">
              <a:rPr lang="en-US"/>
              <a:pPr>
                <a:defRPr/>
              </a:pPr>
              <a:t>‹#›</a:t>
            </a:fld>
            <a:endParaRPr lang="en-US"/>
          </a:p>
        </p:txBody>
      </p:sp>
    </p:spTree>
    <p:extLst>
      <p:ext uri="{BB962C8B-B14F-4D97-AF65-F5344CB8AC3E}">
        <p14:creationId xmlns:p14="http://schemas.microsoft.com/office/powerpoint/2010/main" val="8387165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p:spPr>
      </p:sp>
      <p:sp>
        <p:nvSpPr>
          <p:cNvPr id="4915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dirty="0"/>
          </a:p>
        </p:txBody>
      </p:sp>
      <p:sp>
        <p:nvSpPr>
          <p:cNvPr id="4" name="Slide Number Placeholder 3"/>
          <p:cNvSpPr>
            <a:spLocks noGrp="1"/>
          </p:cNvSpPr>
          <p:nvPr>
            <p:ph type="sldNum" sz="quarter" idx="5"/>
          </p:nvPr>
        </p:nvSpPr>
        <p:spPr/>
        <p:txBody>
          <a:bodyPr/>
          <a:lstStyle/>
          <a:p>
            <a:pPr>
              <a:defRPr/>
            </a:pPr>
            <a:fld id="{32E8B90B-E87A-4A88-9CB1-71A47E956C96}" type="slidenum">
              <a:rPr lang="en-US" smtClean="0">
                <a:solidFill>
                  <a:prstClr val="black"/>
                </a:solidFill>
              </a:rPr>
              <a:pPr>
                <a:defRPr/>
              </a:pPr>
              <a:t>1</a:t>
            </a:fld>
            <a:endParaRPr lang="en-US">
              <a:solidFill>
                <a:prstClr val="black"/>
              </a:solidFill>
            </a:endParaRPr>
          </a:p>
        </p:txBody>
      </p:sp>
    </p:spTree>
    <p:extLst>
      <p:ext uri="{BB962C8B-B14F-4D97-AF65-F5344CB8AC3E}">
        <p14:creationId xmlns:p14="http://schemas.microsoft.com/office/powerpoint/2010/main" val="3943489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1" name="Shape 411"/>
          <p:cNvSpPr>
            <a:spLocks noGrp="1" noRot="1" noChangeAspect="1"/>
          </p:cNvSpPr>
          <p:nvPr>
            <p:ph type="sldImg"/>
          </p:nvPr>
        </p:nvSpPr>
        <p:spPr>
          <a:xfrm>
            <a:off x="381000" y="685800"/>
            <a:ext cx="6096000" cy="3429000"/>
          </a:xfrm>
          <a:prstGeom prst="rect">
            <a:avLst/>
          </a:prstGeom>
        </p:spPr>
        <p:txBody>
          <a:bodyPr/>
          <a:lstStyle/>
          <a:p>
            <a:endParaRPr/>
          </a:p>
        </p:txBody>
      </p:sp>
      <p:sp>
        <p:nvSpPr>
          <p:cNvPr id="412" name="Shape 412"/>
          <p:cNvSpPr>
            <a:spLocks noGrp="1"/>
          </p:cNvSpPr>
          <p:nvPr>
            <p:ph type="body" sz="quarter" idx="1"/>
          </p:nvPr>
        </p:nvSpPr>
        <p:spPr>
          <a:prstGeom prst="rect">
            <a:avLst/>
          </a:prstGeom>
        </p:spPr>
        <p:txBody>
          <a:bodyPr/>
          <a:lstStyle/>
          <a:p>
            <a:r>
              <a:t>Collaboration between Google and Berkeley</a:t>
            </a:r>
          </a:p>
          <a:p>
            <a:r>
              <a:t>Please watch videos online!</a:t>
            </a:r>
          </a:p>
        </p:txBody>
      </p:sp>
    </p:spTree>
    <p:extLst>
      <p:ext uri="{BB962C8B-B14F-4D97-AF65-F5344CB8AC3E}">
        <p14:creationId xmlns:p14="http://schemas.microsoft.com/office/powerpoint/2010/main" val="35772150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9" name="Shape 439"/>
          <p:cNvSpPr>
            <a:spLocks noGrp="1" noRot="1" noChangeAspect="1"/>
          </p:cNvSpPr>
          <p:nvPr>
            <p:ph type="sldImg"/>
          </p:nvPr>
        </p:nvSpPr>
        <p:spPr>
          <a:xfrm>
            <a:off x="381000" y="685800"/>
            <a:ext cx="6096000" cy="3429000"/>
          </a:xfrm>
          <a:prstGeom prst="rect">
            <a:avLst/>
          </a:prstGeom>
        </p:spPr>
        <p:txBody>
          <a:bodyPr/>
          <a:lstStyle/>
          <a:p>
            <a:endParaRPr/>
          </a:p>
        </p:txBody>
      </p:sp>
      <p:sp>
        <p:nvSpPr>
          <p:cNvPr id="440" name="Shape 440"/>
          <p:cNvSpPr>
            <a:spLocks noGrp="1"/>
          </p:cNvSpPr>
          <p:nvPr>
            <p:ph type="body" sz="quarter" idx="1"/>
          </p:nvPr>
        </p:nvSpPr>
        <p:spPr>
          <a:prstGeom prst="rect">
            <a:avLst/>
          </a:prstGeom>
        </p:spPr>
        <p:txBody>
          <a:bodyPr/>
          <a:lstStyle/>
          <a:p>
            <a:r>
              <a:t>Thanks in part to you all, there’s a totally different approach for representing 3D content that’s been gaining a lot of traction. In this case the neural network itself represents shapes by encoding a continuous function on three dimensional space. </a:t>
            </a:r>
          </a:p>
          <a:p>
            <a:r>
              <a:t>Here’s a visualization of a version of this idea where the underlying function is a continuous occupancy field</a:t>
            </a:r>
          </a:p>
          <a:p>
            <a:r>
              <a:t>The function should be 0 for all points outside an object like this bench here, and one for all points inside the object. If you train a fully-connected network to take in each 3D coordinate and regress this occupancy function - by supervising it with ground-truth occupancy, then in the end you have a shape representation that is the network itself.</a:t>
            </a:r>
          </a:p>
        </p:txBody>
      </p:sp>
    </p:spTree>
    <p:extLst>
      <p:ext uri="{BB962C8B-B14F-4D97-AF65-F5344CB8AC3E}">
        <p14:creationId xmlns:p14="http://schemas.microsoft.com/office/powerpoint/2010/main" val="26475917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 name="Shape 460"/>
          <p:cNvSpPr>
            <a:spLocks noGrp="1" noRot="1" noChangeAspect="1"/>
          </p:cNvSpPr>
          <p:nvPr>
            <p:ph type="sldImg"/>
          </p:nvPr>
        </p:nvSpPr>
        <p:spPr>
          <a:xfrm>
            <a:off x="381000" y="685800"/>
            <a:ext cx="6096000" cy="3429000"/>
          </a:xfrm>
          <a:prstGeom prst="rect">
            <a:avLst/>
          </a:prstGeom>
        </p:spPr>
        <p:txBody>
          <a:bodyPr/>
          <a:lstStyle/>
          <a:p>
            <a:endParaRPr/>
          </a:p>
        </p:txBody>
      </p:sp>
      <p:sp>
        <p:nvSpPr>
          <p:cNvPr id="461" name="Shape 461"/>
          <p:cNvSpPr>
            <a:spLocks noGrp="1"/>
          </p:cNvSpPr>
          <p:nvPr>
            <p:ph type="body" sz="quarter" idx="1"/>
          </p:nvPr>
        </p:nvSpPr>
        <p:spPr>
          <a:prstGeom prst="rect">
            <a:avLst/>
          </a:prstGeom>
        </p:spPr>
        <p:txBody>
          <a:bodyPr/>
          <a:lstStyle/>
          <a:p>
            <a:r>
              <a:t>So in this project, our core idea was to combine the benefits of these methods, by using a neural network instead of a voxel grid to encode a volumetric representation of a scene. And for rendering new views, we use the same volume rendering style method that has achieved great results in prior work.</a:t>
            </a:r>
          </a:p>
        </p:txBody>
      </p:sp>
    </p:spTree>
    <p:extLst>
      <p:ext uri="{BB962C8B-B14F-4D97-AF65-F5344CB8AC3E}">
        <p14:creationId xmlns:p14="http://schemas.microsoft.com/office/powerpoint/2010/main" val="12032361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8" name="Shape 468"/>
          <p:cNvSpPr>
            <a:spLocks noGrp="1" noRot="1" noChangeAspect="1"/>
          </p:cNvSpPr>
          <p:nvPr>
            <p:ph type="sldImg"/>
          </p:nvPr>
        </p:nvSpPr>
        <p:spPr>
          <a:xfrm>
            <a:off x="381000" y="685800"/>
            <a:ext cx="6096000" cy="3429000"/>
          </a:xfrm>
          <a:prstGeom prst="rect">
            <a:avLst/>
          </a:prstGeom>
        </p:spPr>
        <p:txBody>
          <a:bodyPr/>
          <a:lstStyle/>
          <a:p>
            <a:endParaRPr/>
          </a:p>
        </p:txBody>
      </p:sp>
      <p:sp>
        <p:nvSpPr>
          <p:cNvPr id="469" name="Shape 469"/>
          <p:cNvSpPr>
            <a:spLocks noGrp="1"/>
          </p:cNvSpPr>
          <p:nvPr>
            <p:ph type="body" sz="quarter" idx="1"/>
          </p:nvPr>
        </p:nvSpPr>
        <p:spPr>
          <a:prstGeom prst="rect">
            <a:avLst/>
          </a:prstGeom>
        </p:spPr>
        <p:txBody>
          <a:bodyPr/>
          <a:lstStyle/>
          <a:p>
            <a:r>
              <a:t>If you have a trained NeRF</a:t>
            </a:r>
          </a:p>
        </p:txBody>
      </p:sp>
    </p:spTree>
    <p:extLst>
      <p:ext uri="{BB962C8B-B14F-4D97-AF65-F5344CB8AC3E}">
        <p14:creationId xmlns:p14="http://schemas.microsoft.com/office/powerpoint/2010/main" val="21700022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9" name="Shape 569"/>
          <p:cNvSpPr>
            <a:spLocks noGrp="1" noRot="1" noChangeAspect="1"/>
          </p:cNvSpPr>
          <p:nvPr>
            <p:ph type="sldImg"/>
          </p:nvPr>
        </p:nvSpPr>
        <p:spPr>
          <a:xfrm>
            <a:off x="381000" y="685800"/>
            <a:ext cx="6096000" cy="3429000"/>
          </a:xfrm>
          <a:prstGeom prst="rect">
            <a:avLst/>
          </a:prstGeom>
        </p:spPr>
        <p:txBody>
          <a:bodyPr/>
          <a:lstStyle/>
          <a:p>
            <a:endParaRPr/>
          </a:p>
        </p:txBody>
      </p:sp>
      <p:sp>
        <p:nvSpPr>
          <p:cNvPr id="570" name="Shape 570"/>
          <p:cNvSpPr>
            <a:spLocks noGrp="1"/>
          </p:cNvSpPr>
          <p:nvPr>
            <p:ph type="body" sz="quarter" idx="1"/>
          </p:nvPr>
        </p:nvSpPr>
        <p:spPr>
          <a:prstGeom prst="rect">
            <a:avLst/>
          </a:prstGeom>
        </p:spPr>
        <p:txBody>
          <a:bodyPr/>
          <a:lstStyle/>
          <a:p>
            <a:r>
              <a:t>To put this in context, suppose we have a set of input images distributed hemispherically around an object like this. At each training iteration, we just pick one of the images, render the NeRF from that camera pose, and take a gradient step on the L2 loss comparing the rendered output to the ground truth training image. Over the course of training, simple multi view consistency will encourage the network to allocate high volume density and accurate colors to the locations where surfaces actually exist in the actual underlying scene.</a:t>
            </a:r>
          </a:p>
        </p:txBody>
      </p:sp>
    </p:spTree>
    <p:extLst>
      <p:ext uri="{BB962C8B-B14F-4D97-AF65-F5344CB8AC3E}">
        <p14:creationId xmlns:p14="http://schemas.microsoft.com/office/powerpoint/2010/main" val="26556913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8" name="Shape 588"/>
          <p:cNvSpPr>
            <a:spLocks noGrp="1" noRot="1" noChangeAspect="1"/>
          </p:cNvSpPr>
          <p:nvPr>
            <p:ph type="sldImg"/>
          </p:nvPr>
        </p:nvSpPr>
        <p:spPr>
          <a:xfrm>
            <a:off x="381000" y="685800"/>
            <a:ext cx="6096000" cy="3429000"/>
          </a:xfrm>
          <a:prstGeom prst="rect">
            <a:avLst/>
          </a:prstGeom>
        </p:spPr>
        <p:txBody>
          <a:bodyPr/>
          <a:lstStyle/>
          <a:p>
            <a:endParaRPr/>
          </a:p>
        </p:txBody>
      </p:sp>
      <p:sp>
        <p:nvSpPr>
          <p:cNvPr id="589" name="Shape 589"/>
          <p:cNvSpPr>
            <a:spLocks noGrp="1"/>
          </p:cNvSpPr>
          <p:nvPr>
            <p:ph type="body" sz="quarter" idx="1"/>
          </p:nvPr>
        </p:nvSpPr>
        <p:spPr>
          <a:prstGeom prst="rect">
            <a:avLst/>
          </a:prstGeom>
        </p:spPr>
        <p:txBody>
          <a:bodyPr/>
          <a:lstStyle/>
          <a:p>
            <a:r>
              <a:t>In the ideal case we would sample the ray very densely. However this can really slow down the training process. We make this more efficient by doing a two pass “hierarchical” volume rendering, which increases our effective learned resolution given a fixed sampling budget. We start with a a first round where we just regularly sample linear positions along each ray.</a:t>
            </a:r>
          </a:p>
        </p:txBody>
      </p:sp>
    </p:spTree>
    <p:extLst>
      <p:ext uri="{BB962C8B-B14F-4D97-AF65-F5344CB8AC3E}">
        <p14:creationId xmlns:p14="http://schemas.microsoft.com/office/powerpoint/2010/main" val="33258879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3" name="Shape 613"/>
          <p:cNvSpPr>
            <a:spLocks noGrp="1" noRot="1" noChangeAspect="1"/>
          </p:cNvSpPr>
          <p:nvPr>
            <p:ph type="sldImg"/>
          </p:nvPr>
        </p:nvSpPr>
        <p:spPr>
          <a:xfrm>
            <a:off x="381000" y="685800"/>
            <a:ext cx="6096000" cy="3429000"/>
          </a:xfrm>
          <a:prstGeom prst="rect">
            <a:avLst/>
          </a:prstGeom>
        </p:spPr>
        <p:txBody>
          <a:bodyPr/>
          <a:lstStyle/>
          <a:p>
            <a:endParaRPr/>
          </a:p>
        </p:txBody>
      </p:sp>
      <p:sp>
        <p:nvSpPr>
          <p:cNvPr id="614" name="Shape 614"/>
          <p:cNvSpPr>
            <a:spLocks noGrp="1"/>
          </p:cNvSpPr>
          <p:nvPr>
            <p:ph type="body" sz="quarter" idx="1"/>
          </p:nvPr>
        </p:nvSpPr>
        <p:spPr>
          <a:prstGeom prst="rect">
            <a:avLst/>
          </a:prstGeom>
        </p:spPr>
        <p:txBody>
          <a:bodyPr/>
          <a:lstStyle/>
          <a:p>
            <a:r>
              <a:t>And we calculate the accumulated color using the equation described previously. Remember that the accumulated color is just a weighted sum of each segment’s colors. If we normalize the per-sample color weights, we can treat them as a probability distribution over each segment of the ray that tells us how much each location contributed to the final color.</a:t>
            </a:r>
          </a:p>
        </p:txBody>
      </p:sp>
    </p:spTree>
    <p:extLst>
      <p:ext uri="{BB962C8B-B14F-4D97-AF65-F5344CB8AC3E}">
        <p14:creationId xmlns:p14="http://schemas.microsoft.com/office/powerpoint/2010/main" val="40490461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4" name="Shape 644"/>
          <p:cNvSpPr>
            <a:spLocks noGrp="1" noRot="1" noChangeAspect="1"/>
          </p:cNvSpPr>
          <p:nvPr>
            <p:ph type="sldImg"/>
          </p:nvPr>
        </p:nvSpPr>
        <p:spPr>
          <a:xfrm>
            <a:off x="381000" y="685800"/>
            <a:ext cx="6096000" cy="3429000"/>
          </a:xfrm>
          <a:prstGeom prst="rect">
            <a:avLst/>
          </a:prstGeom>
        </p:spPr>
        <p:txBody>
          <a:bodyPr/>
          <a:lstStyle/>
          <a:p>
            <a:endParaRPr/>
          </a:p>
        </p:txBody>
      </p:sp>
      <p:sp>
        <p:nvSpPr>
          <p:cNvPr id="645" name="Shape 645"/>
          <p:cNvSpPr>
            <a:spLocks noGrp="1"/>
          </p:cNvSpPr>
          <p:nvPr>
            <p:ph type="body" sz="quarter" idx="1"/>
          </p:nvPr>
        </p:nvSpPr>
        <p:spPr>
          <a:prstGeom prst="rect">
            <a:avLst/>
          </a:prstGeom>
        </p:spPr>
        <p:txBody>
          <a:bodyPr/>
          <a:lstStyle/>
          <a:p>
            <a:r>
              <a:t>We then compute a second set of sample points by simply drawing additional samples from this probability distribution. This means that we’ll get more sampling precision around object boundaries where opacity goes from low to high, and this is where we want the highest resolution, rather than in free space or inside of objects. </a:t>
            </a:r>
          </a:p>
          <a:p>
            <a:endParaRPr/>
          </a:p>
          <a:p>
            <a:r>
              <a:t>This strategy has a similar feel to importance sampling, since we’re trying to approximate a continuous integral and we’re doing this using fewer samples by more intelligently allocating samples where we’d expect them to actually contribute to the integral.</a:t>
            </a:r>
          </a:p>
          <a:p>
            <a:endParaRPr/>
          </a:p>
          <a:p>
            <a:r>
              <a:t>This isn’t a perfect solution, since our coarse samples still need to be packed tightly enough to hit all the fine structural details, but we find that for a given sample budget, this strategy always outperforms one linear round of sampling.</a:t>
            </a:r>
          </a:p>
        </p:txBody>
      </p:sp>
    </p:spTree>
    <p:extLst>
      <p:ext uri="{BB962C8B-B14F-4D97-AF65-F5344CB8AC3E}">
        <p14:creationId xmlns:p14="http://schemas.microsoft.com/office/powerpoint/2010/main" val="18826416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3" name="Shape 683"/>
          <p:cNvSpPr>
            <a:spLocks noGrp="1" noRot="1" noChangeAspect="1"/>
          </p:cNvSpPr>
          <p:nvPr>
            <p:ph type="sldImg"/>
          </p:nvPr>
        </p:nvSpPr>
        <p:spPr>
          <a:xfrm>
            <a:off x="381000" y="685800"/>
            <a:ext cx="6096000" cy="3429000"/>
          </a:xfrm>
          <a:prstGeom prst="rect">
            <a:avLst/>
          </a:prstGeom>
        </p:spPr>
        <p:txBody>
          <a:bodyPr/>
          <a:lstStyle/>
          <a:p>
            <a:endParaRPr/>
          </a:p>
        </p:txBody>
      </p:sp>
      <p:sp>
        <p:nvSpPr>
          <p:cNvPr id="684" name="Shape 684"/>
          <p:cNvSpPr>
            <a:spLocks noGrp="1"/>
          </p:cNvSpPr>
          <p:nvPr>
            <p:ph type="body" sz="quarter" idx="1"/>
          </p:nvPr>
        </p:nvSpPr>
        <p:spPr>
          <a:prstGeom prst="rect">
            <a:avLst/>
          </a:prstGeom>
        </p:spPr>
        <p:txBody>
          <a:bodyPr/>
          <a:lstStyle/>
          <a:p>
            <a:r>
              <a:t>Here’s a visualization of this ide for two views of a NeRF of this synthetically-rendered ship. We’re visualizing the view-direction dependent radiance for a point on the hull in the orange circle, and a point in the water in the teal circle. So the main idea is that for each of these points in 3D space, adding view directions as an input allows the network to represent realistic view-dependent appearance like these specular lobes.</a:t>
            </a:r>
          </a:p>
        </p:txBody>
      </p:sp>
    </p:spTree>
    <p:extLst>
      <p:ext uri="{BB962C8B-B14F-4D97-AF65-F5344CB8AC3E}">
        <p14:creationId xmlns:p14="http://schemas.microsoft.com/office/powerpoint/2010/main" val="23952355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0" name="Shape 820"/>
          <p:cNvSpPr>
            <a:spLocks noGrp="1" noRot="1" noChangeAspect="1"/>
          </p:cNvSpPr>
          <p:nvPr>
            <p:ph type="sldImg"/>
          </p:nvPr>
        </p:nvSpPr>
        <p:spPr>
          <a:xfrm>
            <a:off x="381000" y="685800"/>
            <a:ext cx="6096000" cy="3429000"/>
          </a:xfrm>
          <a:prstGeom prst="rect">
            <a:avLst/>
          </a:prstGeom>
        </p:spPr>
        <p:txBody>
          <a:bodyPr/>
          <a:lstStyle/>
          <a:p>
            <a:endParaRPr/>
          </a:p>
        </p:txBody>
      </p:sp>
      <p:sp>
        <p:nvSpPr>
          <p:cNvPr id="821" name="Shape 821"/>
          <p:cNvSpPr>
            <a:spLocks noGrp="1"/>
          </p:cNvSpPr>
          <p:nvPr>
            <p:ph type="body" sz="quarter" idx="1"/>
          </p:nvPr>
        </p:nvSpPr>
        <p:spPr>
          <a:prstGeom prst="rect">
            <a:avLst/>
          </a:prstGeom>
        </p:spPr>
        <p:txBody>
          <a:bodyPr/>
          <a:lstStyle/>
          <a:p>
            <a:r>
              <a:t>Network weights has 8x as many parameters as there are pixels, and neural networks are supposed to be universal function approximators.</a:t>
            </a:r>
          </a:p>
        </p:txBody>
      </p:sp>
    </p:spTree>
    <p:extLst>
      <p:ext uri="{BB962C8B-B14F-4D97-AF65-F5344CB8AC3E}">
        <p14:creationId xmlns:p14="http://schemas.microsoft.com/office/powerpoint/2010/main" val="25452267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5" name="Shape 865"/>
          <p:cNvSpPr>
            <a:spLocks noGrp="1" noRot="1" noChangeAspect="1"/>
          </p:cNvSpPr>
          <p:nvPr>
            <p:ph type="sldImg"/>
          </p:nvPr>
        </p:nvSpPr>
        <p:spPr>
          <a:xfrm>
            <a:off x="381000" y="685800"/>
            <a:ext cx="6096000" cy="3429000"/>
          </a:xfrm>
          <a:prstGeom prst="rect">
            <a:avLst/>
          </a:prstGeom>
        </p:spPr>
        <p:txBody>
          <a:bodyPr/>
          <a:lstStyle/>
          <a:p>
            <a:endParaRPr/>
          </a:p>
        </p:txBody>
      </p:sp>
      <p:sp>
        <p:nvSpPr>
          <p:cNvPr id="866" name="Shape 866"/>
          <p:cNvSpPr>
            <a:spLocks noGrp="1"/>
          </p:cNvSpPr>
          <p:nvPr>
            <p:ph type="body" sz="quarter" idx="1"/>
          </p:nvPr>
        </p:nvSpPr>
        <p:spPr>
          <a:prstGeom prst="rect">
            <a:avLst/>
          </a:prstGeom>
        </p:spPr>
        <p:txBody>
          <a:bodyPr/>
          <a:lstStyle/>
          <a:p>
            <a:r>
              <a:t>The title is the takeaway!</a:t>
            </a:r>
          </a:p>
        </p:txBody>
      </p:sp>
    </p:spTree>
    <p:extLst>
      <p:ext uri="{BB962C8B-B14F-4D97-AF65-F5344CB8AC3E}">
        <p14:creationId xmlns:p14="http://schemas.microsoft.com/office/powerpoint/2010/main" val="37711236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1" name="Shape 891"/>
          <p:cNvSpPr>
            <a:spLocks noGrp="1" noRot="1" noChangeAspect="1"/>
          </p:cNvSpPr>
          <p:nvPr>
            <p:ph type="sldImg"/>
          </p:nvPr>
        </p:nvSpPr>
        <p:spPr>
          <a:xfrm>
            <a:off x="381000" y="685800"/>
            <a:ext cx="6096000" cy="3429000"/>
          </a:xfrm>
          <a:prstGeom prst="rect">
            <a:avLst/>
          </a:prstGeom>
        </p:spPr>
        <p:txBody>
          <a:bodyPr/>
          <a:lstStyle/>
          <a:p>
            <a:endParaRPr/>
          </a:p>
        </p:txBody>
      </p:sp>
      <p:sp>
        <p:nvSpPr>
          <p:cNvPr id="892" name="Shape 892"/>
          <p:cNvSpPr>
            <a:spLocks noGrp="1"/>
          </p:cNvSpPr>
          <p:nvPr>
            <p:ph type="body" sz="quarter" idx="1"/>
          </p:nvPr>
        </p:nvSpPr>
        <p:spPr>
          <a:prstGeom prst="rect">
            <a:avLst/>
          </a:prstGeom>
        </p:spPr>
        <p:txBody>
          <a:bodyPr>
            <a:normAutofit lnSpcReduction="10000"/>
          </a:bodyPr>
          <a:lstStyle/>
          <a:p>
            <a:r>
              <a:rPr dirty="0"/>
              <a:t>here’s a cartoon visualization of what </a:t>
            </a:r>
            <a:r>
              <a:rPr dirty="0" err="1"/>
              <a:t>NeRF</a:t>
            </a:r>
            <a:r>
              <a:rPr dirty="0"/>
              <a:t> is doing: you’ve got an input coordinate v which is a very short vector, for </a:t>
            </a:r>
            <a:r>
              <a:rPr dirty="0" err="1"/>
              <a:t>NeRF</a:t>
            </a:r>
            <a:r>
              <a:rPr dirty="0"/>
              <a:t> it’s just 5 numbers: x, y, z, and theta phi. Then you feed that input vector into an fixed input mapping function gamma, which for </a:t>
            </a:r>
            <a:r>
              <a:rPr dirty="0" err="1"/>
              <a:t>NeRF</a:t>
            </a:r>
            <a:r>
              <a:rPr dirty="0"/>
              <a:t> was positional encoding, which you can see here. This takes v and projects it into a bunch of axis-aligned sinusoids with frequencies that are just powers of 2 from each other. Then you feed that positional encoding into a boring old </a:t>
            </a:r>
            <a:r>
              <a:rPr dirty="0" err="1"/>
              <a:t>relu</a:t>
            </a:r>
            <a:r>
              <a:rPr dirty="0"/>
              <a:t> MLP, f, and you get the output, which is just a single color and a density. This positional encoding function has a single </a:t>
            </a:r>
            <a:r>
              <a:rPr dirty="0" err="1"/>
              <a:t>hyperparameter</a:t>
            </a:r>
            <a:r>
              <a:rPr dirty="0"/>
              <a:t> that we noticed was very important: this L value here that’s in a red box, and determined how many levels were in the positional encoding, which is also the highest frequency used by those positional encodings. This was basically a knob for regularizing </a:t>
            </a:r>
            <a:r>
              <a:rPr dirty="0" err="1"/>
              <a:t>NeRF</a:t>
            </a:r>
            <a:r>
              <a:rPr dirty="0"/>
              <a:t> —- if it’s too low things </a:t>
            </a:r>
            <a:r>
              <a:rPr dirty="0" err="1"/>
              <a:t>oversmooth</a:t>
            </a:r>
            <a:r>
              <a:rPr dirty="0"/>
              <a:t>, and if it’s too high you start seeing noise and floaters.</a:t>
            </a:r>
          </a:p>
          <a:p>
            <a:r>
              <a:rPr dirty="0"/>
              <a:t>{CLICK}</a:t>
            </a:r>
          </a:p>
          <a:p>
            <a:r>
              <a:rPr dirty="0"/>
              <a:t>After staring at this for a while we realized that positional encoding was the wrong sort of thing to use, and that it was strictly better and cleaner to just random Fourier features. So we’re just generating a big random skinny matrix B and projecting v onto it, and pushing that projection through a sinusoid. This is a classic technique for kernel machines and </a:t>
            </a:r>
            <a:r>
              <a:rPr dirty="0" err="1"/>
              <a:t>kinda</a:t>
            </a:r>
            <a:r>
              <a:rPr dirty="0"/>
              <a:t> straightforward discriminative learning, and there’s a lot of nice work on these sorts of features that we were able to take advantage of to better understand what’s happening here, Rahimi and </a:t>
            </a:r>
            <a:r>
              <a:rPr dirty="0" err="1"/>
              <a:t>Recht</a:t>
            </a:r>
            <a:r>
              <a:rPr dirty="0"/>
              <a:t> is the classic citation for this. So these random </a:t>
            </a:r>
            <a:r>
              <a:rPr dirty="0" err="1"/>
              <a:t>fourier</a:t>
            </a:r>
            <a:r>
              <a:rPr dirty="0"/>
              <a:t> features also have a </a:t>
            </a:r>
            <a:r>
              <a:rPr dirty="0" err="1"/>
              <a:t>hyperparameter</a:t>
            </a:r>
            <a:r>
              <a:rPr dirty="0"/>
              <a:t>, and that’s the standard deviation that you use to generate the matrix, and this serves the same sort of purpose as the number of levels in the positional encoding.</a:t>
            </a:r>
          </a:p>
        </p:txBody>
      </p:sp>
    </p:spTree>
    <p:extLst>
      <p:ext uri="{BB962C8B-B14F-4D97-AF65-F5344CB8AC3E}">
        <p14:creationId xmlns:p14="http://schemas.microsoft.com/office/powerpoint/2010/main" val="14879291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3" name="Shape 903"/>
          <p:cNvSpPr>
            <a:spLocks noGrp="1" noRot="1" noChangeAspect="1"/>
          </p:cNvSpPr>
          <p:nvPr>
            <p:ph type="sldImg"/>
          </p:nvPr>
        </p:nvSpPr>
        <p:spPr>
          <a:xfrm>
            <a:off x="381000" y="685800"/>
            <a:ext cx="6096000" cy="3429000"/>
          </a:xfrm>
          <a:prstGeom prst="rect">
            <a:avLst/>
          </a:prstGeom>
        </p:spPr>
        <p:txBody>
          <a:bodyPr/>
          <a:lstStyle/>
          <a:p>
            <a:endParaRPr/>
          </a:p>
        </p:txBody>
      </p:sp>
      <p:sp>
        <p:nvSpPr>
          <p:cNvPr id="904" name="Shape 904"/>
          <p:cNvSpPr>
            <a:spLocks noGrp="1"/>
          </p:cNvSpPr>
          <p:nvPr>
            <p:ph type="body" sz="quarter" idx="1"/>
          </p:nvPr>
        </p:nvSpPr>
        <p:spPr>
          <a:prstGeom prst="rect">
            <a:avLst/>
          </a:prstGeom>
        </p:spPr>
        <p:txBody>
          <a:bodyPr>
            <a:normAutofit fontScale="92500" lnSpcReduction="20000"/>
          </a:bodyPr>
          <a:lstStyle/>
          <a:p>
            <a:r>
              <a:rPr dirty="0"/>
              <a:t>So to understand what these </a:t>
            </a:r>
            <a:r>
              <a:rPr dirty="0" err="1"/>
              <a:t>fourier</a:t>
            </a:r>
            <a:r>
              <a:rPr dirty="0"/>
              <a:t> features are doing, we found it extremely useful to bring in ideas from the Neural Tangent Kernel literature. For those of you who aren’t familiar with this, the NTK is this really remarkable result that shows that trained neural networks are basically equivalent to special kinds of kernel regression.</a:t>
            </a:r>
          </a:p>
          <a:p>
            <a:r>
              <a:rPr dirty="0"/>
              <a:t>{CLICK}</a:t>
            </a:r>
          </a:p>
          <a:p>
            <a:r>
              <a:rPr dirty="0"/>
              <a:t>As a quick review, kernel regression is a classic nonlinear regression algorithm, and you can think of it as basically a way to produce output predictions by taking a weighted combination of the labels in your training data, where you use some predefined kernel function to measure the similarity between inputs, and you just learn the weighting of those similarities. And, surprisingly, if you work hard and squint a bit, you can show that fully trained neural networks are all technically doing kernel regression. In practice this isn’t a super useful observation all of the time, because kernel regression can be very slow and hard to use, because you need a matrix that has as many rows and columns as you have </a:t>
            </a:r>
            <a:r>
              <a:rPr dirty="0" err="1"/>
              <a:t>datapoints</a:t>
            </a:r>
            <a:r>
              <a:rPr dirty="0"/>
              <a:t> (so like a million by a million matrix or something, and then you need to invert it) but we found this to be a super useful tool for just doing analysis to better understand how normal neural networks behave in practice.</a:t>
            </a:r>
          </a:p>
          <a:p>
            <a:r>
              <a:rPr dirty="0"/>
              <a:t>{CLICK}</a:t>
            </a:r>
          </a:p>
          <a:p>
            <a:r>
              <a:rPr dirty="0"/>
              <a:t>Another fact from the NTK literature is that for </a:t>
            </a:r>
            <a:r>
              <a:rPr dirty="0" err="1"/>
              <a:t>ReLU</a:t>
            </a:r>
            <a:r>
              <a:rPr dirty="0"/>
              <a:t> MLPS, the kernel that the neural network is implicitly using, is a kind of dot product kernel. That means that a </a:t>
            </a:r>
            <a:r>
              <a:rPr dirty="0" err="1"/>
              <a:t>ReLU</a:t>
            </a:r>
            <a:r>
              <a:rPr dirty="0"/>
              <a:t> MLP behaves very similarly to taking the dot product of its input with all of the training data, and then just pushing that single scalar dot product through a nonlinearity. When your input is high dimensional, this isn’t that bad a kernel, but when your input is low dimensional, like in our case, you can see why this might be problematic. If I was trying to interpolate into an image and all I had to work with were dot products between the target pixel coordinate and all the other coordinates in my image, I would have a really hard time. This is why almost anyone doing interpolation using classic signal processing techniques would use a *stationary* kernel, where you reason about distances instead of dot products.</a:t>
            </a:r>
          </a:p>
        </p:txBody>
      </p:sp>
    </p:spTree>
    <p:extLst>
      <p:ext uri="{BB962C8B-B14F-4D97-AF65-F5344CB8AC3E}">
        <p14:creationId xmlns:p14="http://schemas.microsoft.com/office/powerpoint/2010/main" val="23036420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3" name="Shape 913"/>
          <p:cNvSpPr>
            <a:spLocks noGrp="1" noRot="1" noChangeAspect="1"/>
          </p:cNvSpPr>
          <p:nvPr>
            <p:ph type="sldImg"/>
          </p:nvPr>
        </p:nvSpPr>
        <p:spPr>
          <a:xfrm>
            <a:off x="381000" y="685800"/>
            <a:ext cx="6096000" cy="3429000"/>
          </a:xfrm>
          <a:prstGeom prst="rect">
            <a:avLst/>
          </a:prstGeom>
        </p:spPr>
        <p:txBody>
          <a:bodyPr/>
          <a:lstStyle/>
          <a:p>
            <a:endParaRPr/>
          </a:p>
        </p:txBody>
      </p:sp>
      <p:sp>
        <p:nvSpPr>
          <p:cNvPr id="914" name="Shape 914"/>
          <p:cNvSpPr>
            <a:spLocks noGrp="1"/>
          </p:cNvSpPr>
          <p:nvPr>
            <p:ph type="body" sz="quarter" idx="1"/>
          </p:nvPr>
        </p:nvSpPr>
        <p:spPr>
          <a:prstGeom prst="rect">
            <a:avLst/>
          </a:prstGeom>
        </p:spPr>
        <p:txBody>
          <a:bodyPr/>
          <a:lstStyle/>
          <a:p>
            <a:r>
              <a:rPr dirty="0"/>
              <a:t>Okay. So now, let’s look at what dot products of </a:t>
            </a:r>
            <a:r>
              <a:rPr dirty="0" err="1"/>
              <a:t>fourier</a:t>
            </a:r>
            <a:r>
              <a:rPr dirty="0"/>
              <a:t> feature mapped inputs look like. Here I’m just writing out the dot product from the definition, </a:t>
            </a:r>
          </a:p>
          <a:p>
            <a:r>
              <a:rPr dirty="0"/>
              <a:t>{CLICK}</a:t>
            </a:r>
          </a:p>
          <a:p>
            <a:r>
              <a:rPr dirty="0"/>
              <a:t>and if you apply a simple trig identity, you get this.</a:t>
            </a:r>
          </a:p>
          <a:p>
            <a:r>
              <a:rPr dirty="0"/>
              <a:t>{CLICK}</a:t>
            </a:r>
          </a:p>
          <a:p>
            <a:r>
              <a:rPr dirty="0"/>
              <a:t>So you can see that the dot products of </a:t>
            </a:r>
            <a:r>
              <a:rPr dirty="0" err="1"/>
              <a:t>fourier</a:t>
            </a:r>
            <a:r>
              <a:rPr dirty="0"/>
              <a:t> features of v is actually a stationary kernel with respect to v, meaning that it’s shift invariant, and just depends on the distances between inputs, rather than their dot product. Now this observation isn’t new, it’s been used a lot in prior work, just for other tasks than ours.</a:t>
            </a:r>
          </a:p>
        </p:txBody>
      </p:sp>
    </p:spTree>
    <p:extLst>
      <p:ext uri="{BB962C8B-B14F-4D97-AF65-F5344CB8AC3E}">
        <p14:creationId xmlns:p14="http://schemas.microsoft.com/office/powerpoint/2010/main" val="5440450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 name="Shape 921"/>
          <p:cNvSpPr>
            <a:spLocks noGrp="1" noRot="1" noChangeAspect="1"/>
          </p:cNvSpPr>
          <p:nvPr>
            <p:ph type="sldImg"/>
          </p:nvPr>
        </p:nvSpPr>
        <p:spPr>
          <a:xfrm>
            <a:off x="381000" y="685800"/>
            <a:ext cx="6096000" cy="3429000"/>
          </a:xfrm>
          <a:prstGeom prst="rect">
            <a:avLst/>
          </a:prstGeom>
        </p:spPr>
        <p:txBody>
          <a:bodyPr/>
          <a:lstStyle/>
          <a:p>
            <a:endParaRPr/>
          </a:p>
        </p:txBody>
      </p:sp>
      <p:sp>
        <p:nvSpPr>
          <p:cNvPr id="922" name="Shape 922"/>
          <p:cNvSpPr>
            <a:spLocks noGrp="1"/>
          </p:cNvSpPr>
          <p:nvPr>
            <p:ph type="body" sz="quarter" idx="1"/>
          </p:nvPr>
        </p:nvSpPr>
        <p:spPr>
          <a:prstGeom prst="rect">
            <a:avLst/>
          </a:prstGeom>
        </p:spPr>
        <p:txBody>
          <a:bodyPr/>
          <a:lstStyle/>
          <a:p>
            <a:r>
              <a:rPr dirty="0"/>
              <a:t>So now, let’s put those two pieces together. We know that our neural network is basically a kernel machine based around dot products of its input, and that the dot product of Fourier feature mapped inputs is a stationary kernel, so this means composing a </a:t>
            </a:r>
            <a:r>
              <a:rPr dirty="0" err="1"/>
              <a:t>ReLU</a:t>
            </a:r>
            <a:r>
              <a:rPr dirty="0"/>
              <a:t> MLP with Fourier Features gives us a new kind of neural network that corresponds to an NTK that is stationary. And it makes sense why this would be good, because we know from signal processing that stationary kernels are what you want to use when doing these kind of low dimensional interpolation tasks.</a:t>
            </a:r>
          </a:p>
          <a:p>
            <a:r>
              <a:rPr dirty="0"/>
              <a:t>{CLICK}</a:t>
            </a:r>
          </a:p>
          <a:p>
            <a:r>
              <a:rPr dirty="0"/>
              <a:t>You can take this idea even further, and notice that because our training data are densely and evenly distributed points in a low dimensional space, the output of this Fourier feature network is effectively a convolution with weighted deltas at each training point location. This all nicely parallels how you would solve an interpolation problem using classic tools: You’d define some stationary kernel like bilinear interpolation, and then you’d convolve the input with that kernel to get a smoothed and interpolated output. So basically, this Fourier Feature trick is a way to turn MLPs into interpolating machines.</a:t>
            </a:r>
          </a:p>
        </p:txBody>
      </p:sp>
    </p:spTree>
    <p:extLst>
      <p:ext uri="{BB962C8B-B14F-4D97-AF65-F5344CB8AC3E}">
        <p14:creationId xmlns:p14="http://schemas.microsoft.com/office/powerpoint/2010/main" val="22952359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9" name="Shape 929"/>
          <p:cNvSpPr>
            <a:spLocks noGrp="1" noRot="1" noChangeAspect="1"/>
          </p:cNvSpPr>
          <p:nvPr>
            <p:ph type="sldImg"/>
          </p:nvPr>
        </p:nvSpPr>
        <p:spPr>
          <a:xfrm>
            <a:off x="381000" y="685800"/>
            <a:ext cx="6096000" cy="3429000"/>
          </a:xfrm>
          <a:prstGeom prst="rect">
            <a:avLst/>
          </a:prstGeom>
        </p:spPr>
        <p:txBody>
          <a:bodyPr/>
          <a:lstStyle/>
          <a:p>
            <a:endParaRPr/>
          </a:p>
        </p:txBody>
      </p:sp>
      <p:sp>
        <p:nvSpPr>
          <p:cNvPr id="930" name="Shape 930"/>
          <p:cNvSpPr>
            <a:spLocks noGrp="1"/>
          </p:cNvSpPr>
          <p:nvPr>
            <p:ph type="body" sz="quarter" idx="1"/>
          </p:nvPr>
        </p:nvSpPr>
        <p:spPr>
          <a:prstGeom prst="rect">
            <a:avLst/>
          </a:prstGeom>
        </p:spPr>
        <p:txBody>
          <a:bodyPr/>
          <a:lstStyle/>
          <a:p>
            <a:r>
              <a:t>So here’s what this looks like in practice. This is the same 2D image memorization task that I showed earlier, except here we have separate training sets and test sets of pixels so we have to worry about overfitting in addition to the underfitting we saw before. Here we’re seeing the output of the network at all pixels, training and test, where the Fourier feature scale is set to a particular value, which here is about 4. You can see that the image on the left looks good, and on the right you can see a 1D slice of the composed NTK that we now know that this model is basically using. You can see that the kernel looks sensible — it’s large at zero and small far from zero, and falls off like a Laplacian or a tent kernel, which all makes sense.</a:t>
            </a:r>
          </a:p>
          <a:p>
            <a:r>
              <a:t>{DOUBLE CLICK}</a:t>
            </a:r>
          </a:p>
        </p:txBody>
      </p:sp>
    </p:spTree>
    <p:extLst>
      <p:ext uri="{BB962C8B-B14F-4D97-AF65-F5344CB8AC3E}">
        <p14:creationId xmlns:p14="http://schemas.microsoft.com/office/powerpoint/2010/main" val="29850722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7" name="Shape 937"/>
          <p:cNvSpPr>
            <a:spLocks noGrp="1" noRot="1" noChangeAspect="1"/>
          </p:cNvSpPr>
          <p:nvPr>
            <p:ph type="sldImg"/>
          </p:nvPr>
        </p:nvSpPr>
        <p:spPr>
          <a:xfrm>
            <a:off x="381000" y="685800"/>
            <a:ext cx="6096000" cy="3429000"/>
          </a:xfrm>
          <a:prstGeom prst="rect">
            <a:avLst/>
          </a:prstGeom>
        </p:spPr>
        <p:txBody>
          <a:bodyPr/>
          <a:lstStyle/>
          <a:p>
            <a:endParaRPr/>
          </a:p>
        </p:txBody>
      </p:sp>
      <p:sp>
        <p:nvSpPr>
          <p:cNvPr id="938" name="Shape 938"/>
          <p:cNvSpPr>
            <a:spLocks noGrp="1"/>
          </p:cNvSpPr>
          <p:nvPr>
            <p:ph type="body" sz="quarter" idx="1"/>
          </p:nvPr>
        </p:nvSpPr>
        <p:spPr>
          <a:prstGeom prst="rect">
            <a:avLst/>
          </a:prstGeom>
        </p:spPr>
        <p:txBody>
          <a:bodyPr/>
          <a:lstStyle/>
          <a:p>
            <a:r>
              <a:t>Now here we’ve set the scale parameter of the Fourier features to be very small, and this is similar to having no Fourier features at all, so just like we saw before you can see that the output image from the network is heavily oversmoothed. And if you look at the kernel on the right, you can see that it’s extremely wide. This all makes sense, because if you were trying to do interpolation using a very wide kernel, you’d expect really oversmoothed results, and now we know that this is exactly what is happening here.</a:t>
            </a:r>
          </a:p>
          <a:p>
            <a:r>
              <a:t>{DOUBLE CLICK}</a:t>
            </a:r>
          </a:p>
        </p:txBody>
      </p:sp>
    </p:spTree>
    <p:extLst>
      <p:ext uri="{BB962C8B-B14F-4D97-AF65-F5344CB8AC3E}">
        <p14:creationId xmlns:p14="http://schemas.microsoft.com/office/powerpoint/2010/main" val="33411258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5" name="Shape 945"/>
          <p:cNvSpPr>
            <a:spLocks noGrp="1" noRot="1" noChangeAspect="1"/>
          </p:cNvSpPr>
          <p:nvPr>
            <p:ph type="sldImg"/>
          </p:nvPr>
        </p:nvSpPr>
        <p:spPr>
          <a:xfrm>
            <a:off x="381000" y="685800"/>
            <a:ext cx="6096000" cy="3429000"/>
          </a:xfrm>
          <a:prstGeom prst="rect">
            <a:avLst/>
          </a:prstGeom>
        </p:spPr>
        <p:txBody>
          <a:bodyPr/>
          <a:lstStyle/>
          <a:p>
            <a:endParaRPr/>
          </a:p>
        </p:txBody>
      </p:sp>
      <p:sp>
        <p:nvSpPr>
          <p:cNvPr id="946" name="Shape 946"/>
          <p:cNvSpPr>
            <a:spLocks noGrp="1"/>
          </p:cNvSpPr>
          <p:nvPr>
            <p:ph type="body" sz="quarter" idx="1"/>
          </p:nvPr>
        </p:nvSpPr>
        <p:spPr>
          <a:prstGeom prst="rect">
            <a:avLst/>
          </a:prstGeom>
        </p:spPr>
        <p:txBody>
          <a:bodyPr/>
          <a:lstStyle/>
          <a:p>
            <a:r>
              <a:t>Now here I’ve done the opposite and set the scale parameter of the Fourier features to be very large, and this produces a very noisy image, which you can see on the left, and also in the middle you can see that the train PSNR is very high and the test PSNR is very low, which is characteristic of this kind of overfitting we’re seeing here. And on the right you can see the kernel, which is way to narrow to be reasonable for this tasks.</a:t>
            </a:r>
          </a:p>
          <a:p>
            <a:r>
              <a:t>{CLICK}</a:t>
            </a:r>
          </a:p>
          <a:p>
            <a:r>
              <a:t>So looking at all of this together, you can see that when you’re using these Fourier features, the scale parameter of the fixed Fourier basis gives you a sort of knob you can tune that lets you balance between underfitting and overfitting, and that this exactly corresponds to the NTK perspective on the problem where you have a stationary interpolating kernel that you’re modifying the bandwidth of.</a:t>
            </a:r>
          </a:p>
        </p:txBody>
      </p:sp>
    </p:spTree>
    <p:extLst>
      <p:ext uri="{BB962C8B-B14F-4D97-AF65-F5344CB8AC3E}">
        <p14:creationId xmlns:p14="http://schemas.microsoft.com/office/powerpoint/2010/main" val="5219437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1" name="Shape 951"/>
          <p:cNvSpPr>
            <a:spLocks noGrp="1" noRot="1" noChangeAspect="1"/>
          </p:cNvSpPr>
          <p:nvPr>
            <p:ph type="sldImg"/>
          </p:nvPr>
        </p:nvSpPr>
        <p:spPr>
          <a:xfrm>
            <a:off x="381000" y="685800"/>
            <a:ext cx="6096000" cy="3429000"/>
          </a:xfrm>
          <a:prstGeom prst="rect">
            <a:avLst/>
          </a:prstGeom>
        </p:spPr>
        <p:txBody>
          <a:bodyPr/>
          <a:lstStyle/>
          <a:p>
            <a:endParaRPr/>
          </a:p>
        </p:txBody>
      </p:sp>
      <p:sp>
        <p:nvSpPr>
          <p:cNvPr id="952" name="Shape 952"/>
          <p:cNvSpPr>
            <a:spLocks noGrp="1"/>
          </p:cNvSpPr>
          <p:nvPr>
            <p:ph type="body" sz="quarter" idx="1"/>
          </p:nvPr>
        </p:nvSpPr>
        <p:spPr>
          <a:prstGeom prst="rect">
            <a:avLst/>
          </a:prstGeom>
        </p:spPr>
        <p:txBody>
          <a:bodyPr/>
          <a:lstStyle/>
          <a:p>
            <a:r>
              <a:rPr dirty="0"/>
              <a:t>So at first we were just using this idea for </a:t>
            </a:r>
            <a:r>
              <a:rPr dirty="0" err="1"/>
              <a:t>NeRF</a:t>
            </a:r>
            <a:r>
              <a:rPr dirty="0"/>
              <a:t>, and it worked well, but we realized that we could apply this same sort of idea to a wide range of problems that you might see in computational imaging or 3D vision. So in all of these setups we just have a single scene or a single set of observations, like pixels in an image, or 3D occupancy, or even MRI scans. You could try to solve these problems by training an MLP representation on them, but it’s heavily </a:t>
            </a:r>
            <a:r>
              <a:rPr dirty="0" err="1"/>
              <a:t>oversmoothed</a:t>
            </a:r>
            <a:r>
              <a:rPr dirty="0"/>
              <a:t>.</a:t>
            </a:r>
          </a:p>
          <a:p>
            <a:r>
              <a:rPr dirty="0"/>
              <a:t>{CLICK}</a:t>
            </a:r>
          </a:p>
          <a:p>
            <a:r>
              <a:rPr dirty="0"/>
              <a:t>But for all of these tasks you can just add in a Fourier feature mapping on the input and then suddenly this really naive baseline of just trying to solve MRI scanning or image super-resolution by having a neural network memorize the input becomes really competitive! So the image regression comes into focus, the 3D dragon there gets a lot of detail that it didn’t have before, and the MRI of this brain here comes into focus. So this seems like a really useful tool in a very wide variety of tasks.</a:t>
            </a:r>
          </a:p>
        </p:txBody>
      </p:sp>
    </p:spTree>
    <p:extLst>
      <p:ext uri="{BB962C8B-B14F-4D97-AF65-F5344CB8AC3E}">
        <p14:creationId xmlns:p14="http://schemas.microsoft.com/office/powerpoint/2010/main" val="37160977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7" name="Shape 957"/>
          <p:cNvSpPr>
            <a:spLocks noGrp="1" noRot="1" noChangeAspect="1"/>
          </p:cNvSpPr>
          <p:nvPr>
            <p:ph type="sldImg"/>
          </p:nvPr>
        </p:nvSpPr>
        <p:spPr>
          <a:xfrm>
            <a:off x="381000" y="685800"/>
            <a:ext cx="6096000" cy="3429000"/>
          </a:xfrm>
          <a:prstGeom prst="rect">
            <a:avLst/>
          </a:prstGeom>
        </p:spPr>
        <p:txBody>
          <a:bodyPr/>
          <a:lstStyle/>
          <a:p>
            <a:endParaRPr/>
          </a:p>
        </p:txBody>
      </p:sp>
      <p:sp>
        <p:nvSpPr>
          <p:cNvPr id="958" name="Shape 958"/>
          <p:cNvSpPr>
            <a:spLocks noGrp="1"/>
          </p:cNvSpPr>
          <p:nvPr>
            <p:ph type="body" sz="quarter" idx="1"/>
          </p:nvPr>
        </p:nvSpPr>
        <p:spPr>
          <a:prstGeom prst="rect">
            <a:avLst/>
          </a:prstGeom>
        </p:spPr>
        <p:txBody>
          <a:bodyPr/>
          <a:lstStyle/>
          <a:p>
            <a:r>
              <a:t>And what’s really nice about this approach is that it’s easy to try it out. Here’s what code looks like for a layer in a dense neural network, as usual.</a:t>
            </a:r>
          </a:p>
          <a:p>
            <a:r>
              <a:t>{CLICK}</a:t>
            </a:r>
          </a:p>
          <a:p>
            <a:r>
              <a:t>and here’s how you add Fourier features to it. So if you’re playing with these sorts of implicit neural representations, I definitely recommend giving this a shot.</a:t>
            </a:r>
          </a:p>
        </p:txBody>
      </p:sp>
    </p:spTree>
    <p:extLst>
      <p:ext uri="{BB962C8B-B14F-4D97-AF65-F5344CB8AC3E}">
        <p14:creationId xmlns:p14="http://schemas.microsoft.com/office/powerpoint/2010/main" val="6116983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1" name="Shape 691"/>
          <p:cNvSpPr>
            <a:spLocks noGrp="1" noRot="1" noChangeAspect="1"/>
          </p:cNvSpPr>
          <p:nvPr>
            <p:ph type="sldImg"/>
          </p:nvPr>
        </p:nvSpPr>
        <p:spPr>
          <a:xfrm>
            <a:off x="381000" y="685800"/>
            <a:ext cx="6096000" cy="3429000"/>
          </a:xfrm>
          <a:prstGeom prst="rect">
            <a:avLst/>
          </a:prstGeom>
        </p:spPr>
        <p:txBody>
          <a:bodyPr/>
          <a:lstStyle/>
          <a:p>
            <a:endParaRPr/>
          </a:p>
        </p:txBody>
      </p:sp>
      <p:sp>
        <p:nvSpPr>
          <p:cNvPr id="692" name="Shape 692"/>
          <p:cNvSpPr>
            <a:spLocks noGrp="1"/>
          </p:cNvSpPr>
          <p:nvPr>
            <p:ph type="body" sz="quarter" idx="1"/>
          </p:nvPr>
        </p:nvSpPr>
        <p:spPr>
          <a:prstGeom prst="rect">
            <a:avLst/>
          </a:prstGeom>
        </p:spPr>
        <p:txBody>
          <a:bodyPr/>
          <a:lstStyle/>
          <a:p>
            <a:r>
              <a:t>NeRF is able to synthesize photorealistic views for many diverse scenes that have traditionally been challenging for view synthesis, like the foliage and branches on these trees, sharp reflections like on this car windshield, it can simulate refraction like through this glass, it can resolve pretty difficult geometry, and even represent these large reflections on this pond. We can even use it to capture entire real-world objects using a 360 degree image sampling pattern.</a:t>
            </a:r>
          </a:p>
        </p:txBody>
      </p:sp>
    </p:spTree>
    <p:extLst>
      <p:ext uri="{BB962C8B-B14F-4D97-AF65-F5344CB8AC3E}">
        <p14:creationId xmlns:p14="http://schemas.microsoft.com/office/powerpoint/2010/main" val="28505842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6" name="Shape 746"/>
          <p:cNvSpPr>
            <a:spLocks noGrp="1" noRot="1" noChangeAspect="1"/>
          </p:cNvSpPr>
          <p:nvPr>
            <p:ph type="sldImg"/>
          </p:nvPr>
        </p:nvSpPr>
        <p:spPr>
          <a:xfrm>
            <a:off x="381000" y="685800"/>
            <a:ext cx="6096000" cy="3429000"/>
          </a:xfrm>
          <a:prstGeom prst="rect">
            <a:avLst/>
          </a:prstGeom>
        </p:spPr>
        <p:txBody>
          <a:bodyPr/>
          <a:lstStyle/>
          <a:p>
            <a:endParaRPr/>
          </a:p>
        </p:txBody>
      </p:sp>
      <p:sp>
        <p:nvSpPr>
          <p:cNvPr id="747" name="Shape 747"/>
          <p:cNvSpPr>
            <a:spLocks noGrp="1"/>
          </p:cNvSpPr>
          <p:nvPr>
            <p:ph type="body" sz="quarter" idx="1"/>
          </p:nvPr>
        </p:nvSpPr>
        <p:spPr>
          <a:prstGeom prst="rect">
            <a:avLst/>
          </a:prstGeom>
        </p:spPr>
        <p:txBody>
          <a:bodyPr/>
          <a:lstStyle/>
          <a:p>
            <a:r>
              <a:t>Model size &lt; image size, 6000×!</a:t>
            </a:r>
          </a:p>
        </p:txBody>
      </p:sp>
    </p:spTree>
    <p:extLst>
      <p:ext uri="{BB962C8B-B14F-4D97-AF65-F5344CB8AC3E}">
        <p14:creationId xmlns:p14="http://schemas.microsoft.com/office/powerpoint/2010/main" val="295400433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6" name="Shape 756"/>
          <p:cNvSpPr>
            <a:spLocks noGrp="1" noRot="1" noChangeAspect="1"/>
          </p:cNvSpPr>
          <p:nvPr>
            <p:ph type="sldImg"/>
          </p:nvPr>
        </p:nvSpPr>
        <p:spPr>
          <a:xfrm>
            <a:off x="381000" y="685800"/>
            <a:ext cx="6096000" cy="3429000"/>
          </a:xfrm>
          <a:prstGeom prst="rect">
            <a:avLst/>
          </a:prstGeom>
        </p:spPr>
        <p:txBody>
          <a:bodyPr/>
          <a:lstStyle/>
          <a:p>
            <a:endParaRPr/>
          </a:p>
        </p:txBody>
      </p:sp>
      <p:sp>
        <p:nvSpPr>
          <p:cNvPr id="757" name="Shape 757"/>
          <p:cNvSpPr>
            <a:spLocks noGrp="1"/>
          </p:cNvSpPr>
          <p:nvPr>
            <p:ph type="body" sz="quarter" idx="1"/>
          </p:nvPr>
        </p:nvSpPr>
        <p:spPr>
          <a:prstGeom prst="rect">
            <a:avLst/>
          </a:prstGeom>
        </p:spPr>
        <p:txBody>
          <a:bodyPr/>
          <a:lstStyle/>
          <a:p>
            <a:r>
              <a:t>…and on this stove. In the left video, if you take a look at this green plastic oil bottle on the right side, it’s cool to see that NeRF is accurately representing it  as a semi-transparent material and you can see the sharp specularity of the further metal object through the green plastic.</a:t>
            </a:r>
          </a:p>
        </p:txBody>
      </p:sp>
    </p:spTree>
    <p:extLst>
      <p:ext uri="{BB962C8B-B14F-4D97-AF65-F5344CB8AC3E}">
        <p14:creationId xmlns:p14="http://schemas.microsoft.com/office/powerpoint/2010/main" val="8753542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1" name="Shape 761"/>
          <p:cNvSpPr>
            <a:spLocks noGrp="1" noRot="1" noChangeAspect="1"/>
          </p:cNvSpPr>
          <p:nvPr>
            <p:ph type="sldImg"/>
          </p:nvPr>
        </p:nvSpPr>
        <p:spPr>
          <a:xfrm>
            <a:off x="381000" y="685800"/>
            <a:ext cx="6096000" cy="3429000"/>
          </a:xfrm>
          <a:prstGeom prst="rect">
            <a:avLst/>
          </a:prstGeom>
        </p:spPr>
        <p:txBody>
          <a:bodyPr/>
          <a:lstStyle/>
          <a:p>
            <a:endParaRPr/>
          </a:p>
        </p:txBody>
      </p:sp>
      <p:sp>
        <p:nvSpPr>
          <p:cNvPr id="762" name="Shape 762"/>
          <p:cNvSpPr>
            <a:spLocks noGrp="1"/>
          </p:cNvSpPr>
          <p:nvPr>
            <p:ph type="body" sz="quarter" idx="1"/>
          </p:nvPr>
        </p:nvSpPr>
        <p:spPr>
          <a:prstGeom prst="rect">
            <a:avLst/>
          </a:prstGeom>
        </p:spPr>
        <p:txBody>
          <a:bodyPr/>
          <a:lstStyle/>
          <a:p>
            <a:r>
              <a:t>We can visualize the geometry represented by a NeRF by computing the expected termination depth within the volume of each ray. This essentially computes a depth map from the volume, and visualizing these demonstrates that optimizing a NeRF representation from images alone results in really detailed scene geometry, like we can see in these red flowers…</a:t>
            </a:r>
          </a:p>
        </p:txBody>
      </p:sp>
    </p:spTree>
    <p:extLst>
      <p:ext uri="{BB962C8B-B14F-4D97-AF65-F5344CB8AC3E}">
        <p14:creationId xmlns:p14="http://schemas.microsoft.com/office/powerpoint/2010/main" val="170609769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1" name="Shape 771"/>
          <p:cNvSpPr>
            <a:spLocks noGrp="1" noRot="1" noChangeAspect="1"/>
          </p:cNvSpPr>
          <p:nvPr>
            <p:ph type="sldImg"/>
          </p:nvPr>
        </p:nvSpPr>
        <p:spPr>
          <a:xfrm>
            <a:off x="381000" y="685800"/>
            <a:ext cx="6096000" cy="3429000"/>
          </a:xfrm>
          <a:prstGeom prst="rect">
            <a:avLst/>
          </a:prstGeom>
        </p:spPr>
        <p:txBody>
          <a:bodyPr/>
          <a:lstStyle/>
          <a:p>
            <a:endParaRPr/>
          </a:p>
        </p:txBody>
      </p:sp>
      <p:sp>
        <p:nvSpPr>
          <p:cNvPr id="772" name="Shape 772"/>
          <p:cNvSpPr>
            <a:spLocks noGrp="1"/>
          </p:cNvSpPr>
          <p:nvPr>
            <p:ph type="body" sz="quarter" idx="1"/>
          </p:nvPr>
        </p:nvSpPr>
        <p:spPr>
          <a:prstGeom prst="rect">
            <a:avLst/>
          </a:prstGeom>
        </p:spPr>
        <p:txBody>
          <a:bodyPr/>
          <a:lstStyle/>
          <a:p>
            <a:r>
              <a:t>We can use this detailed geometry to augment the scene with virtual objects, and render accurate occlusion effects. Here we’re inserting a virtual orange ball and moving it along a 3d path, and you can see that the occlusion effects are pretty convincing as it interacts with different parts of the scene like the triceratops horns.</a:t>
            </a:r>
          </a:p>
        </p:txBody>
      </p:sp>
    </p:spTree>
    <p:extLst>
      <p:ext uri="{BB962C8B-B14F-4D97-AF65-F5344CB8AC3E}">
        <p14:creationId xmlns:p14="http://schemas.microsoft.com/office/powerpoint/2010/main" val="246857167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6" name="Shape 776"/>
          <p:cNvSpPr>
            <a:spLocks noGrp="1" noRot="1" noChangeAspect="1"/>
          </p:cNvSpPr>
          <p:nvPr>
            <p:ph type="sldImg"/>
          </p:nvPr>
        </p:nvSpPr>
        <p:spPr>
          <a:xfrm>
            <a:off x="381000" y="685800"/>
            <a:ext cx="6096000" cy="3429000"/>
          </a:xfrm>
          <a:prstGeom prst="rect">
            <a:avLst/>
          </a:prstGeom>
        </p:spPr>
        <p:txBody>
          <a:bodyPr/>
          <a:lstStyle/>
          <a:p>
            <a:endParaRPr/>
          </a:p>
        </p:txBody>
      </p:sp>
      <p:sp>
        <p:nvSpPr>
          <p:cNvPr id="777" name="Shape 777"/>
          <p:cNvSpPr>
            <a:spLocks noGrp="1"/>
          </p:cNvSpPr>
          <p:nvPr>
            <p:ph type="body" sz="quarter" idx="1"/>
          </p:nvPr>
        </p:nvSpPr>
        <p:spPr>
          <a:prstGeom prst="rect">
            <a:avLst/>
          </a:prstGeom>
        </p:spPr>
        <p:txBody>
          <a:bodyPr/>
          <a:lstStyle/>
          <a:p>
            <a:r>
              <a:rPr dirty="0"/>
              <a:t>Even though we are using a volumetric representation of scene, </a:t>
            </a:r>
            <a:r>
              <a:rPr dirty="0" err="1"/>
              <a:t>NeRF</a:t>
            </a:r>
            <a:r>
              <a:rPr dirty="0"/>
              <a:t> learns a geometry representation that really corresponds to actual surfaces and doesn’t distribute opacity throughout the scene like fog. Another way to visualize this is to try and convert the final geometry of the scene into a surface representation. We tried running marching cubes on </a:t>
            </a:r>
            <a:r>
              <a:rPr dirty="0" err="1"/>
              <a:t>NeRF</a:t>
            </a:r>
            <a:r>
              <a:rPr dirty="0"/>
              <a:t> volume density, and we were able to produce pretty detailed mesh geometry, like this example of the </a:t>
            </a:r>
            <a:r>
              <a:rPr dirty="0" err="1"/>
              <a:t>lego</a:t>
            </a:r>
            <a:r>
              <a:rPr dirty="0"/>
              <a:t> bulldozer.</a:t>
            </a:r>
          </a:p>
        </p:txBody>
      </p:sp>
    </p:spTree>
    <p:extLst>
      <p:ext uri="{BB962C8B-B14F-4D97-AF65-F5344CB8AC3E}">
        <p14:creationId xmlns:p14="http://schemas.microsoft.com/office/powerpoint/2010/main" val="182901120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A74F91C9-C3D1-4588-B28B-EA1D20341342}" type="slidenum">
              <a:rPr lang="en-US" smtClean="0"/>
              <a:pPr>
                <a:defRPr/>
              </a:pPr>
              <a:t>49</a:t>
            </a:fld>
            <a:endParaRPr lang="en-US"/>
          </a:p>
        </p:txBody>
      </p:sp>
    </p:spTree>
    <p:extLst>
      <p:ext uri="{BB962C8B-B14F-4D97-AF65-F5344CB8AC3E}">
        <p14:creationId xmlns:p14="http://schemas.microsoft.com/office/powerpoint/2010/main" val="3327052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600201"/>
            <a:ext cx="10363200" cy="1470025"/>
          </a:xfrm>
        </p:spPr>
        <p:txBody>
          <a:bodyPr>
            <a:normAutofit/>
          </a:bodyPr>
          <a:lstStyle>
            <a:lvl1pPr algn="ctr">
              <a:defRPr sz="4000"/>
            </a:lvl1pPr>
          </a:lstStyle>
          <a:p>
            <a:r>
              <a:rPr lang="en-US"/>
              <a:t>Click to edit Master title style</a:t>
            </a:r>
          </a:p>
        </p:txBody>
      </p:sp>
      <p:sp>
        <p:nvSpPr>
          <p:cNvPr id="3" name="Subtitle 2"/>
          <p:cNvSpPr>
            <a:spLocks noGrp="1"/>
          </p:cNvSpPr>
          <p:nvPr>
            <p:ph type="subTitle" idx="1"/>
          </p:nvPr>
        </p:nvSpPr>
        <p:spPr>
          <a:xfrm>
            <a:off x="1828800" y="335597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8D3FE1A1-AAA6-447A-9146-FB008EAC9470}" type="datetimeFigureOut">
              <a:rPr lang="en-US">
                <a:solidFill>
                  <a:prstClr val="black">
                    <a:tint val="75000"/>
                  </a:prstClr>
                </a:solidFill>
              </a:rPr>
              <a:pPr>
                <a:defRPr/>
              </a:pPr>
              <a:t>11/16/2022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ADAAC5D9-4D02-4355-9F81-DAACC891245E}"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914400"/>
          </a:xfrm>
        </p:spPr>
        <p:txBody>
          <a:bodyPr>
            <a:normAutofit/>
          </a:bodyPr>
          <a:lstStyle>
            <a:lvl1pPr algn="l">
              <a:defRPr sz="4000"/>
            </a:lvl1pPr>
          </a:lstStyle>
          <a:p>
            <a:r>
              <a:rPr lang="en-US" dirty="0"/>
              <a:t>Click to edit Master title style</a:t>
            </a:r>
          </a:p>
        </p:txBody>
      </p:sp>
      <p:sp>
        <p:nvSpPr>
          <p:cNvPr id="3" name="Content Placeholder 2"/>
          <p:cNvSpPr>
            <a:spLocks noGrp="1"/>
          </p:cNvSpPr>
          <p:nvPr>
            <p:ph idx="1"/>
          </p:nvPr>
        </p:nvSpPr>
        <p:spPr>
          <a:xfrm>
            <a:off x="609600" y="990600"/>
            <a:ext cx="10972800" cy="5135563"/>
          </a:xfrm>
        </p:spPr>
        <p:txBody>
          <a:bodyPr>
            <a:normAutofit/>
          </a:bodyPr>
          <a:lstStyle>
            <a:lvl1pPr>
              <a:defRPr sz="3200"/>
            </a:lvl1pPr>
            <a:lvl2pPr>
              <a:defRPr sz="2800"/>
            </a:lvl2pPr>
            <a:lvl3pPr>
              <a:defRPr sz="2400"/>
            </a:lvl3pPr>
            <a:lvl4pPr>
              <a:defRPr sz="2000"/>
            </a:lvl4pPr>
            <a:lvl5pPr>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lvl1pPr>
              <a:defRPr/>
            </a:lvl1pPr>
          </a:lstStyle>
          <a:p>
            <a:pPr>
              <a:defRPr/>
            </a:pPr>
            <a:fld id="{1714353C-F3C6-4085-8161-4F43B3B80014}" type="datetimeFigureOut">
              <a:rPr lang="en-US">
                <a:solidFill>
                  <a:prstClr val="black">
                    <a:tint val="75000"/>
                  </a:prstClr>
                </a:solidFill>
              </a:rPr>
              <a:pPr>
                <a:defRPr/>
              </a:pPr>
              <a:t>11/16/2022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2DD8E536-C3BC-4AF8-BDAE-990257F1A017}"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B06122DC-D15F-4E63-B794-47EEDD81945E}" type="datetimeFigureOut">
              <a:rPr lang="en-US">
                <a:solidFill>
                  <a:prstClr val="black">
                    <a:tint val="75000"/>
                  </a:prstClr>
                </a:solidFill>
              </a:rPr>
              <a:pPr>
                <a:defRPr/>
              </a:pPr>
              <a:t>11/16/2022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0A00F70D-592C-461E-A451-2ECB186765F3}"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3547DF20-6B62-42FD-BBE2-D601524C8725}" type="datetimeFigureOut">
              <a:rPr lang="en-US">
                <a:solidFill>
                  <a:prstClr val="black">
                    <a:tint val="75000"/>
                  </a:prstClr>
                </a:solidFill>
              </a:rPr>
              <a:pPr>
                <a:defRPr/>
              </a:pPr>
              <a:t>11/16/2022</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4E7F32F3-42F6-4BCC-A530-FA9ABF4AB6EC}"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AA64D6A9-7EEC-4663-A64E-97BE8D07D67E}" type="datetimeFigureOut">
              <a:rPr lang="en-US">
                <a:solidFill>
                  <a:prstClr val="black">
                    <a:tint val="75000"/>
                  </a:prstClr>
                </a:solidFill>
              </a:rPr>
              <a:pPr>
                <a:defRPr/>
              </a:pPr>
              <a:t>11/16/2022</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1471AB79-448B-4A22-B124-8CD52AE9430D}"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A0D26700-0B26-4B62-A23E-7B345285D2A4}" type="datetimeFigureOut">
              <a:rPr lang="en-US">
                <a:solidFill>
                  <a:prstClr val="black">
                    <a:tint val="75000"/>
                  </a:prstClr>
                </a:solidFill>
              </a:rPr>
              <a:pPr>
                <a:defRPr/>
              </a:pPr>
              <a:t>11/16/2022</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69A8285D-4628-4143-ABC7-15BC7EFC2EAF}"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D1A018B7-AB9D-432C-9FFB-AF3C912570DB}" type="datetimeFigureOut">
              <a:rPr lang="en-US">
                <a:solidFill>
                  <a:prstClr val="black">
                    <a:tint val="75000"/>
                  </a:prstClr>
                </a:solidFill>
              </a:rPr>
              <a:pPr>
                <a:defRPr/>
              </a:pPr>
              <a:t>11/16/2022</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E98FF512-A535-4841-A8E3-7EA728EAFD1A}"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53109491-8924-47B8-A3F4-89E9093C0498}" type="datetimeFigureOut">
              <a:rPr lang="en-US">
                <a:solidFill>
                  <a:prstClr val="black">
                    <a:tint val="75000"/>
                  </a:prstClr>
                </a:solidFill>
              </a:rPr>
              <a:pPr>
                <a:defRPr/>
              </a:pPr>
              <a:t>11/16/2022</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4EF5855C-4D77-44B0-9385-CA251612F092}"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01CC2CE9-B325-4CB4-804D-AEF05B13FCB5}" type="datetimeFigureOut">
              <a:rPr lang="en-US">
                <a:solidFill>
                  <a:prstClr val="black">
                    <a:tint val="75000"/>
                  </a:prstClr>
                </a:solidFill>
              </a:rPr>
              <a:pPr>
                <a:defRPr/>
              </a:pPr>
              <a:t>11/16/2022</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0D53F802-CDCB-4EA6-8A17-12F0E9CED9F7}"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3DDA6644-E7CB-4198-83B0-E187ABEED2DB}" type="datetimeFigureOut">
              <a:rPr lang="en-US">
                <a:solidFill>
                  <a:prstClr val="black">
                    <a:tint val="75000"/>
                  </a:prstClr>
                </a:solidFill>
              </a:rPr>
              <a:pPr>
                <a:defRPr/>
              </a:pPr>
              <a:t>11/16/2022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5874C39D-E774-4CE2-AD63-30B8EC54B83F}"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D1459957-F88E-489E-883F-66C83F50371F}" type="datetimeFigureOut">
              <a:rPr lang="en-US">
                <a:solidFill>
                  <a:prstClr val="black">
                    <a:tint val="75000"/>
                  </a:prstClr>
                </a:solidFill>
              </a:rPr>
              <a:pPr>
                <a:defRPr/>
              </a:pPr>
              <a:t>11/16/2022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19153CE7-5EAA-437E-987A-20949CA3E0C0}" type="slidenum">
              <a:rPr lang="en-US">
                <a:solidFill>
                  <a:prstClr val="black">
                    <a:tint val="75000"/>
                  </a:prstClr>
                </a:solidFill>
              </a:rPr>
              <a:pPr>
                <a:defRPr/>
              </a:pPr>
              <a:t>‹#›</a:t>
            </a:fld>
            <a:endParaRPr lang="en-US">
              <a:solidFill>
                <a:prstClr val="black">
                  <a:tint val="75000"/>
                </a:prstClr>
              </a:solidFil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Title">
    <p:spTree>
      <p:nvGrpSpPr>
        <p:cNvPr id="1" name=""/>
        <p:cNvGrpSpPr/>
        <p:nvPr/>
      </p:nvGrpSpPr>
      <p:grpSpPr>
        <a:xfrm>
          <a:off x="0" y="0"/>
          <a:ext cx="0" cy="0"/>
          <a:chOff x="0" y="0"/>
          <a:chExt cx="0" cy="0"/>
        </a:xfrm>
      </p:grpSpPr>
      <p:sp>
        <p:nvSpPr>
          <p:cNvPr id="11" name="Author and Date"/>
          <p:cNvSpPr txBox="1">
            <a:spLocks noGrp="1"/>
          </p:cNvSpPr>
          <p:nvPr>
            <p:ph type="body" sz="quarter" idx="21" hasCustomPrompt="1"/>
          </p:nvPr>
        </p:nvSpPr>
        <p:spPr>
          <a:xfrm>
            <a:off x="609600" y="5993081"/>
            <a:ext cx="10972800" cy="302896"/>
          </a:xfrm>
          <a:prstGeom prst="rect">
            <a:avLst/>
          </a:prstGeom>
        </p:spPr>
        <p:txBody>
          <a:bodyPr/>
          <a:lstStyle>
            <a:lvl1pPr marL="0" indent="0" algn="ctr" defTabSz="412750">
              <a:lnSpc>
                <a:spcPct val="100000"/>
              </a:lnSpc>
              <a:spcBef>
                <a:spcPts val="0"/>
              </a:spcBef>
              <a:buSzTx/>
              <a:buNone/>
              <a:defRPr sz="1500" spc="-14">
                <a:latin typeface="Graphik"/>
                <a:ea typeface="Graphik"/>
                <a:cs typeface="Graphik"/>
                <a:sym typeface="Graphik"/>
              </a:defRPr>
            </a:lvl1pPr>
          </a:lstStyle>
          <a:p>
            <a:r>
              <a:t>Author and Date</a:t>
            </a:r>
          </a:p>
        </p:txBody>
      </p:sp>
      <p:sp>
        <p:nvSpPr>
          <p:cNvPr id="12" name="Presentation Title"/>
          <p:cNvSpPr txBox="1">
            <a:spLocks noGrp="1"/>
          </p:cNvSpPr>
          <p:nvPr>
            <p:ph type="title" hasCustomPrompt="1"/>
          </p:nvPr>
        </p:nvSpPr>
        <p:spPr>
          <a:xfrm>
            <a:off x="609600" y="1771650"/>
            <a:ext cx="10972800" cy="2133600"/>
          </a:xfrm>
          <a:prstGeom prst="rect">
            <a:avLst/>
          </a:prstGeom>
        </p:spPr>
        <p:txBody>
          <a:bodyPr anchor="b"/>
          <a:lstStyle>
            <a:lvl1pPr>
              <a:defRPr sz="6400" spc="-64"/>
            </a:lvl1pPr>
          </a:lstStyle>
          <a:p>
            <a:r>
              <a:t>Presentation Title</a:t>
            </a:r>
          </a:p>
        </p:txBody>
      </p:sp>
      <p:sp>
        <p:nvSpPr>
          <p:cNvPr id="13" name="Body Level One…"/>
          <p:cNvSpPr txBox="1">
            <a:spLocks noGrp="1"/>
          </p:cNvSpPr>
          <p:nvPr>
            <p:ph type="body" sz="quarter" idx="1" hasCustomPrompt="1"/>
          </p:nvPr>
        </p:nvSpPr>
        <p:spPr>
          <a:xfrm>
            <a:off x="609600" y="3783790"/>
            <a:ext cx="10972800" cy="1125297"/>
          </a:xfrm>
          <a:prstGeom prst="rect">
            <a:avLst/>
          </a:prstGeom>
        </p:spPr>
        <p:txBody>
          <a:bodyPr/>
          <a:lstStyle>
            <a:lvl1pPr marL="0" indent="0" algn="ctr" defTabSz="412750">
              <a:lnSpc>
                <a:spcPct val="100000"/>
              </a:lnSpc>
              <a:spcBef>
                <a:spcPts val="0"/>
              </a:spcBef>
              <a:buSzTx/>
              <a:buNone/>
              <a:defRPr sz="3000" b="1" spc="-30">
                <a:latin typeface="Graphik"/>
                <a:ea typeface="Graphik"/>
                <a:cs typeface="Graphik"/>
                <a:sym typeface="Graphik"/>
              </a:defRPr>
            </a:lvl1pPr>
            <a:lvl2pPr marL="0" indent="228600" algn="ctr" defTabSz="412750">
              <a:lnSpc>
                <a:spcPct val="100000"/>
              </a:lnSpc>
              <a:spcBef>
                <a:spcPts val="0"/>
              </a:spcBef>
              <a:buSzTx/>
              <a:buNone/>
              <a:defRPr sz="3000" b="1" spc="-30">
                <a:latin typeface="Graphik"/>
                <a:ea typeface="Graphik"/>
                <a:cs typeface="Graphik"/>
                <a:sym typeface="Graphik"/>
              </a:defRPr>
            </a:lvl2pPr>
            <a:lvl3pPr marL="0" indent="457200" algn="ctr" defTabSz="412750">
              <a:lnSpc>
                <a:spcPct val="100000"/>
              </a:lnSpc>
              <a:spcBef>
                <a:spcPts val="0"/>
              </a:spcBef>
              <a:buSzTx/>
              <a:buNone/>
              <a:defRPr sz="3000" b="1" spc="-30">
                <a:latin typeface="Graphik"/>
                <a:ea typeface="Graphik"/>
                <a:cs typeface="Graphik"/>
                <a:sym typeface="Graphik"/>
              </a:defRPr>
            </a:lvl3pPr>
            <a:lvl4pPr marL="0" indent="685800" algn="ctr" defTabSz="412750">
              <a:lnSpc>
                <a:spcPct val="100000"/>
              </a:lnSpc>
              <a:spcBef>
                <a:spcPts val="0"/>
              </a:spcBef>
              <a:buSzTx/>
              <a:buNone/>
              <a:defRPr sz="3000" b="1" spc="-30">
                <a:latin typeface="Graphik"/>
                <a:ea typeface="Graphik"/>
                <a:cs typeface="Graphik"/>
                <a:sym typeface="Graphik"/>
              </a:defRPr>
            </a:lvl4pPr>
            <a:lvl5pPr marL="0" indent="914400" algn="ctr" defTabSz="412750">
              <a:lnSpc>
                <a:spcPct val="100000"/>
              </a:lnSpc>
              <a:spcBef>
                <a:spcPts val="0"/>
              </a:spcBef>
              <a:buSzTx/>
              <a:buNone/>
              <a:defRPr sz="3000" b="1" spc="-30">
                <a:latin typeface="Graphik"/>
                <a:ea typeface="Graphik"/>
                <a:cs typeface="Graphik"/>
                <a:sym typeface="Graphik"/>
              </a:defRPr>
            </a:lvl5pPr>
          </a:lstStyle>
          <a:p>
            <a:r>
              <a:t>Presentation Subtitle</a:t>
            </a:r>
          </a:p>
          <a:p>
            <a:pPr lvl="1"/>
            <a:endParaRPr/>
          </a:p>
          <a:p>
            <a:pPr lvl="2"/>
            <a:endParaRPr/>
          </a:p>
          <a:p>
            <a:pPr lvl="3"/>
            <a:endParaRPr/>
          </a:p>
          <a:p>
            <a:pPr lvl="4"/>
            <a:endParaRPr/>
          </a:p>
        </p:txBody>
      </p:sp>
      <p:sp>
        <p:nvSpPr>
          <p:cNvPr id="14" name="Slide Number"/>
          <p:cNvSpPr txBox="1">
            <a:spLocks noGrp="1"/>
          </p:cNvSpPr>
          <p:nvPr>
            <p:ph type="sldNum" sz="quarter" idx="2"/>
          </p:nvPr>
        </p:nvSpPr>
        <p:spPr>
          <a:xfrm>
            <a:off x="5968062" y="6308151"/>
            <a:ext cx="259686" cy="256480"/>
          </a:xfrm>
          <a:prstGeom prst="rect">
            <a:avLst/>
          </a:prstGeom>
        </p:spPr>
        <p:txBody>
          <a:bodyPr/>
          <a:lstStyle/>
          <a:p>
            <a:pPr algn="ctr" fontAlgn="auto" hangingPunct="0">
              <a:spcBef>
                <a:spcPts val="0"/>
              </a:spcBef>
              <a:spcAft>
                <a:spcPts val="0"/>
              </a:spcAft>
            </a:pPr>
            <a:fld id="{86CB4B4D-7CA3-9044-876B-883B54F8677D}" type="slidenum">
              <a:rPr lang="en-US" kern="0" smtClean="0"/>
              <a:pPr algn="ctr" fontAlgn="auto" hangingPunct="0">
                <a:spcBef>
                  <a:spcPts val="0"/>
                </a:spcBef>
                <a:spcAft>
                  <a:spcPts val="0"/>
                </a:spcAft>
              </a:pPr>
              <a:t>‹#›</a:t>
            </a:fld>
            <a:endParaRPr lang="en-US" kern="0"/>
          </a:p>
        </p:txBody>
      </p:sp>
    </p:spTree>
    <p:extLst>
      <p:ext uri="{BB962C8B-B14F-4D97-AF65-F5344CB8AC3E}">
        <p14:creationId xmlns:p14="http://schemas.microsoft.com/office/powerpoint/2010/main" val="3593730628"/>
      </p:ext>
    </p:extLst>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Title &amp; Photo">
    <p:spTree>
      <p:nvGrpSpPr>
        <p:cNvPr id="1" name=""/>
        <p:cNvGrpSpPr/>
        <p:nvPr/>
      </p:nvGrpSpPr>
      <p:grpSpPr>
        <a:xfrm>
          <a:off x="0" y="0"/>
          <a:ext cx="0" cy="0"/>
          <a:chOff x="0" y="0"/>
          <a:chExt cx="0" cy="0"/>
        </a:xfrm>
      </p:grpSpPr>
      <p:sp>
        <p:nvSpPr>
          <p:cNvPr id="21" name="740519873_3318x2212.jpg"/>
          <p:cNvSpPr>
            <a:spLocks noGrp="1"/>
          </p:cNvSpPr>
          <p:nvPr>
            <p:ph type="pic" idx="21"/>
          </p:nvPr>
        </p:nvSpPr>
        <p:spPr>
          <a:xfrm>
            <a:off x="0" y="-635000"/>
            <a:ext cx="12192000" cy="8128000"/>
          </a:xfrm>
          <a:prstGeom prst="rect">
            <a:avLst/>
          </a:prstGeom>
        </p:spPr>
        <p:txBody>
          <a:bodyPr lIns="91439" tIns="45719" rIns="91439" bIns="45719">
            <a:noAutofit/>
          </a:bodyPr>
          <a:lstStyle/>
          <a:p>
            <a:endParaRPr/>
          </a:p>
        </p:txBody>
      </p:sp>
      <p:sp>
        <p:nvSpPr>
          <p:cNvPr id="22" name="Presentation Title"/>
          <p:cNvSpPr txBox="1">
            <a:spLocks noGrp="1"/>
          </p:cNvSpPr>
          <p:nvPr>
            <p:ph type="title" hasCustomPrompt="1"/>
          </p:nvPr>
        </p:nvSpPr>
        <p:spPr>
          <a:xfrm>
            <a:off x="609600" y="1771650"/>
            <a:ext cx="10972800" cy="2133600"/>
          </a:xfrm>
          <a:prstGeom prst="rect">
            <a:avLst/>
          </a:prstGeom>
        </p:spPr>
        <p:txBody>
          <a:bodyPr anchor="b"/>
          <a:lstStyle>
            <a:lvl1pPr>
              <a:defRPr sz="6400" spc="-64">
                <a:solidFill>
                  <a:srgbClr val="FFFFFF"/>
                </a:solidFill>
              </a:defRPr>
            </a:lvl1pPr>
          </a:lstStyle>
          <a:p>
            <a:r>
              <a:t>Presentation Title</a:t>
            </a:r>
          </a:p>
        </p:txBody>
      </p:sp>
      <p:sp>
        <p:nvSpPr>
          <p:cNvPr id="23" name="Body Level One…"/>
          <p:cNvSpPr txBox="1">
            <a:spLocks noGrp="1"/>
          </p:cNvSpPr>
          <p:nvPr>
            <p:ph type="body" sz="quarter" idx="1" hasCustomPrompt="1"/>
          </p:nvPr>
        </p:nvSpPr>
        <p:spPr>
          <a:xfrm>
            <a:off x="609600" y="3784600"/>
            <a:ext cx="10972800" cy="1126056"/>
          </a:xfrm>
          <a:prstGeom prst="rect">
            <a:avLst/>
          </a:prstGeom>
        </p:spPr>
        <p:txBody>
          <a:bodyPr/>
          <a:lstStyle>
            <a:lvl1pPr marL="0" indent="0" algn="ctr" defTabSz="412750">
              <a:lnSpc>
                <a:spcPct val="100000"/>
              </a:lnSpc>
              <a:spcBef>
                <a:spcPts val="0"/>
              </a:spcBef>
              <a:buSzTx/>
              <a:buNone/>
              <a:defRPr sz="3000" b="1" spc="-30">
                <a:solidFill>
                  <a:srgbClr val="FFFFFF"/>
                </a:solidFill>
                <a:latin typeface="Graphik"/>
                <a:ea typeface="Graphik"/>
                <a:cs typeface="Graphik"/>
                <a:sym typeface="Graphik"/>
              </a:defRPr>
            </a:lvl1pPr>
            <a:lvl2pPr marL="0" indent="228600" algn="ctr" defTabSz="412750">
              <a:lnSpc>
                <a:spcPct val="100000"/>
              </a:lnSpc>
              <a:spcBef>
                <a:spcPts val="0"/>
              </a:spcBef>
              <a:buSzTx/>
              <a:buNone/>
              <a:defRPr sz="3000" b="1" spc="-30">
                <a:solidFill>
                  <a:srgbClr val="FFFFFF"/>
                </a:solidFill>
                <a:latin typeface="Graphik"/>
                <a:ea typeface="Graphik"/>
                <a:cs typeface="Graphik"/>
                <a:sym typeface="Graphik"/>
              </a:defRPr>
            </a:lvl2pPr>
            <a:lvl3pPr marL="0" indent="457200" algn="ctr" defTabSz="412750">
              <a:lnSpc>
                <a:spcPct val="100000"/>
              </a:lnSpc>
              <a:spcBef>
                <a:spcPts val="0"/>
              </a:spcBef>
              <a:buSzTx/>
              <a:buNone/>
              <a:defRPr sz="3000" b="1" spc="-30">
                <a:solidFill>
                  <a:srgbClr val="FFFFFF"/>
                </a:solidFill>
                <a:latin typeface="Graphik"/>
                <a:ea typeface="Graphik"/>
                <a:cs typeface="Graphik"/>
                <a:sym typeface="Graphik"/>
              </a:defRPr>
            </a:lvl3pPr>
            <a:lvl4pPr marL="0" indent="685800" algn="ctr" defTabSz="412750">
              <a:lnSpc>
                <a:spcPct val="100000"/>
              </a:lnSpc>
              <a:spcBef>
                <a:spcPts val="0"/>
              </a:spcBef>
              <a:buSzTx/>
              <a:buNone/>
              <a:defRPr sz="3000" b="1" spc="-30">
                <a:solidFill>
                  <a:srgbClr val="FFFFFF"/>
                </a:solidFill>
                <a:latin typeface="Graphik"/>
                <a:ea typeface="Graphik"/>
                <a:cs typeface="Graphik"/>
                <a:sym typeface="Graphik"/>
              </a:defRPr>
            </a:lvl4pPr>
            <a:lvl5pPr marL="0" indent="914400" algn="ctr" defTabSz="412750">
              <a:lnSpc>
                <a:spcPct val="100000"/>
              </a:lnSpc>
              <a:spcBef>
                <a:spcPts val="0"/>
              </a:spcBef>
              <a:buSzTx/>
              <a:buNone/>
              <a:defRPr sz="3000" b="1" spc="-30">
                <a:solidFill>
                  <a:srgbClr val="FFFFFF"/>
                </a:solidFill>
                <a:latin typeface="Graphik"/>
                <a:ea typeface="Graphik"/>
                <a:cs typeface="Graphik"/>
                <a:sym typeface="Graphik"/>
              </a:defRPr>
            </a:lvl5pPr>
          </a:lstStyle>
          <a:p>
            <a:r>
              <a:t>Presentation Subtitle</a:t>
            </a:r>
          </a:p>
          <a:p>
            <a:pPr lvl="1"/>
            <a:endParaRPr/>
          </a:p>
          <a:p>
            <a:pPr lvl="2"/>
            <a:endParaRPr/>
          </a:p>
          <a:p>
            <a:pPr lvl="3"/>
            <a:endParaRPr/>
          </a:p>
          <a:p>
            <a:pPr lvl="4"/>
            <a:endParaRPr/>
          </a:p>
        </p:txBody>
      </p:sp>
      <p:sp>
        <p:nvSpPr>
          <p:cNvPr id="24" name="Author and Date"/>
          <p:cNvSpPr txBox="1">
            <a:spLocks noGrp="1"/>
          </p:cNvSpPr>
          <p:nvPr>
            <p:ph type="body" sz="quarter" idx="22" hasCustomPrompt="1"/>
          </p:nvPr>
        </p:nvSpPr>
        <p:spPr>
          <a:xfrm>
            <a:off x="609600" y="5994400"/>
            <a:ext cx="10972801" cy="302896"/>
          </a:xfrm>
          <a:prstGeom prst="rect">
            <a:avLst/>
          </a:prstGeom>
        </p:spPr>
        <p:txBody>
          <a:bodyPr/>
          <a:lstStyle>
            <a:lvl1pPr marL="0" indent="0" algn="ctr" defTabSz="412750">
              <a:lnSpc>
                <a:spcPct val="100000"/>
              </a:lnSpc>
              <a:spcBef>
                <a:spcPts val="0"/>
              </a:spcBef>
              <a:buSzTx/>
              <a:buNone/>
              <a:defRPr sz="1500" spc="-14">
                <a:solidFill>
                  <a:srgbClr val="FFFFFF"/>
                </a:solidFill>
                <a:latin typeface="Graphik"/>
                <a:ea typeface="Graphik"/>
                <a:cs typeface="Graphik"/>
                <a:sym typeface="Graphik"/>
              </a:defRPr>
            </a:lvl1pPr>
          </a:lstStyle>
          <a:p>
            <a:r>
              <a:t>Author and Date</a:t>
            </a:r>
          </a:p>
        </p:txBody>
      </p:sp>
      <p:sp>
        <p:nvSpPr>
          <p:cNvPr id="25" name="Slide Number"/>
          <p:cNvSpPr txBox="1">
            <a:spLocks noGrp="1"/>
          </p:cNvSpPr>
          <p:nvPr>
            <p:ph type="sldNum" sz="quarter" idx="2"/>
          </p:nvPr>
        </p:nvSpPr>
        <p:spPr>
          <a:prstGeom prst="rect">
            <a:avLst/>
          </a:prstGeom>
        </p:spPr>
        <p:txBody>
          <a:bodyPr/>
          <a:lstStyle>
            <a:lvl1pPr>
              <a:defRPr>
                <a:solidFill>
                  <a:srgbClr val="FFFFFF"/>
                </a:solidFill>
              </a:defRPr>
            </a:lvl1pPr>
          </a:lstStyle>
          <a:p>
            <a:pPr algn="ctr" fontAlgn="auto" hangingPunct="0">
              <a:spcBef>
                <a:spcPts val="0"/>
              </a:spcBef>
              <a:spcAft>
                <a:spcPts val="0"/>
              </a:spcAft>
            </a:pPr>
            <a:fld id="{86CB4B4D-7CA3-9044-876B-883B54F8677D}" type="slidenum">
              <a:rPr lang="en-US" kern="0" smtClean="0"/>
              <a:pPr algn="ctr" fontAlgn="auto" hangingPunct="0">
                <a:spcBef>
                  <a:spcPts val="0"/>
                </a:spcBef>
                <a:spcAft>
                  <a:spcPts val="0"/>
                </a:spcAft>
              </a:pPr>
              <a:t>‹#›</a:t>
            </a:fld>
            <a:endParaRPr lang="en-US" kern="0"/>
          </a:p>
        </p:txBody>
      </p:sp>
    </p:spTree>
    <p:extLst>
      <p:ext uri="{BB962C8B-B14F-4D97-AF65-F5344CB8AC3E}">
        <p14:creationId xmlns:p14="http://schemas.microsoft.com/office/powerpoint/2010/main" val="418371443"/>
      </p:ext>
    </p:extLst>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Title &amp; Photo Alt">
    <p:spTree>
      <p:nvGrpSpPr>
        <p:cNvPr id="1" name=""/>
        <p:cNvGrpSpPr/>
        <p:nvPr/>
      </p:nvGrpSpPr>
      <p:grpSpPr>
        <a:xfrm>
          <a:off x="0" y="0"/>
          <a:ext cx="0" cy="0"/>
          <a:chOff x="0" y="0"/>
          <a:chExt cx="0" cy="0"/>
        </a:xfrm>
      </p:grpSpPr>
      <p:sp>
        <p:nvSpPr>
          <p:cNvPr id="32" name="Slide Title"/>
          <p:cNvSpPr txBox="1">
            <a:spLocks noGrp="1"/>
          </p:cNvSpPr>
          <p:nvPr>
            <p:ph type="title" hasCustomPrompt="1"/>
          </p:nvPr>
        </p:nvSpPr>
        <p:spPr>
          <a:xfrm>
            <a:off x="607748" y="2292551"/>
            <a:ext cx="4878669" cy="1270001"/>
          </a:xfrm>
          <a:prstGeom prst="rect">
            <a:avLst/>
          </a:prstGeom>
        </p:spPr>
        <p:txBody>
          <a:bodyPr anchor="b"/>
          <a:lstStyle/>
          <a:p>
            <a:r>
              <a:t>Slide Title</a:t>
            </a:r>
          </a:p>
        </p:txBody>
      </p:sp>
      <p:sp>
        <p:nvSpPr>
          <p:cNvPr id="33" name="Image"/>
          <p:cNvSpPr>
            <a:spLocks noGrp="1"/>
          </p:cNvSpPr>
          <p:nvPr>
            <p:ph type="pic" idx="21"/>
          </p:nvPr>
        </p:nvSpPr>
        <p:spPr>
          <a:xfrm>
            <a:off x="4641850" y="635000"/>
            <a:ext cx="8375650" cy="5588000"/>
          </a:xfrm>
          <a:prstGeom prst="rect">
            <a:avLst/>
          </a:prstGeom>
        </p:spPr>
        <p:txBody>
          <a:bodyPr lIns="91439" tIns="45719" rIns="91439" bIns="45719">
            <a:noAutofit/>
          </a:bodyPr>
          <a:lstStyle/>
          <a:p>
            <a:endParaRPr/>
          </a:p>
        </p:txBody>
      </p:sp>
      <p:sp>
        <p:nvSpPr>
          <p:cNvPr id="34" name="Body Level One…"/>
          <p:cNvSpPr txBox="1">
            <a:spLocks noGrp="1"/>
          </p:cNvSpPr>
          <p:nvPr>
            <p:ph type="body" sz="quarter" idx="1" hasCustomPrompt="1"/>
          </p:nvPr>
        </p:nvSpPr>
        <p:spPr>
          <a:xfrm>
            <a:off x="609600" y="3508375"/>
            <a:ext cx="4876800" cy="2708275"/>
          </a:xfrm>
          <a:prstGeom prst="rect">
            <a:avLst/>
          </a:prstGeom>
        </p:spPr>
        <p:txBody>
          <a:bodyPr/>
          <a:lstStyle>
            <a:lvl1pPr marL="0" indent="0" algn="ctr" defTabSz="412750">
              <a:lnSpc>
                <a:spcPct val="100000"/>
              </a:lnSpc>
              <a:spcBef>
                <a:spcPts val="0"/>
              </a:spcBef>
              <a:buSzTx/>
              <a:buNone/>
              <a:defRPr b="1" spc="-22">
                <a:latin typeface="Graphik"/>
                <a:ea typeface="Graphik"/>
                <a:cs typeface="Graphik"/>
                <a:sym typeface="Graphik"/>
              </a:defRPr>
            </a:lvl1pPr>
            <a:lvl2pPr marL="0" indent="228600" algn="ctr" defTabSz="412750">
              <a:lnSpc>
                <a:spcPct val="100000"/>
              </a:lnSpc>
              <a:spcBef>
                <a:spcPts val="0"/>
              </a:spcBef>
              <a:buSzTx/>
              <a:buNone/>
              <a:defRPr b="1" spc="-22">
                <a:latin typeface="Graphik"/>
                <a:ea typeface="Graphik"/>
                <a:cs typeface="Graphik"/>
                <a:sym typeface="Graphik"/>
              </a:defRPr>
            </a:lvl2pPr>
            <a:lvl3pPr marL="0" indent="457200" algn="ctr" defTabSz="412750">
              <a:lnSpc>
                <a:spcPct val="100000"/>
              </a:lnSpc>
              <a:spcBef>
                <a:spcPts val="0"/>
              </a:spcBef>
              <a:buSzTx/>
              <a:buNone/>
              <a:defRPr b="1" spc="-22">
                <a:latin typeface="Graphik"/>
                <a:ea typeface="Graphik"/>
                <a:cs typeface="Graphik"/>
                <a:sym typeface="Graphik"/>
              </a:defRPr>
            </a:lvl3pPr>
            <a:lvl4pPr marL="0" indent="685800" algn="ctr" defTabSz="412750">
              <a:lnSpc>
                <a:spcPct val="100000"/>
              </a:lnSpc>
              <a:spcBef>
                <a:spcPts val="0"/>
              </a:spcBef>
              <a:buSzTx/>
              <a:buNone/>
              <a:defRPr b="1" spc="-22">
                <a:latin typeface="Graphik"/>
                <a:ea typeface="Graphik"/>
                <a:cs typeface="Graphik"/>
                <a:sym typeface="Graphik"/>
              </a:defRPr>
            </a:lvl4pPr>
            <a:lvl5pPr marL="0" indent="914400" algn="ctr" defTabSz="412750">
              <a:lnSpc>
                <a:spcPct val="100000"/>
              </a:lnSpc>
              <a:spcBef>
                <a:spcPts val="0"/>
              </a:spcBef>
              <a:buSzTx/>
              <a:buNone/>
              <a:defRPr b="1" spc="-22">
                <a:latin typeface="Graphik"/>
                <a:ea typeface="Graphik"/>
                <a:cs typeface="Graphik"/>
                <a:sym typeface="Graphik"/>
              </a:defRPr>
            </a:lvl5pPr>
          </a:lstStyle>
          <a:p>
            <a:r>
              <a:t>Slide Subtitle</a:t>
            </a:r>
          </a:p>
          <a:p>
            <a:pPr lvl="1"/>
            <a:endParaRPr/>
          </a:p>
          <a:p>
            <a:pPr lvl="2"/>
            <a:endParaRPr/>
          </a:p>
          <a:p>
            <a:pPr lvl="3"/>
            <a:endParaRPr/>
          </a:p>
          <a:p>
            <a:pPr lvl="4"/>
            <a:endParaRPr/>
          </a:p>
        </p:txBody>
      </p:sp>
      <p:sp>
        <p:nvSpPr>
          <p:cNvPr id="35" name="Slide Number"/>
          <p:cNvSpPr txBox="1">
            <a:spLocks noGrp="1"/>
          </p:cNvSpPr>
          <p:nvPr>
            <p:ph type="sldNum" sz="quarter" idx="2"/>
          </p:nvPr>
        </p:nvSpPr>
        <p:spPr>
          <a:prstGeom prst="rect">
            <a:avLst/>
          </a:prstGeom>
        </p:spPr>
        <p:txBody>
          <a:bodyPr/>
          <a:lstStyle/>
          <a:p>
            <a:pPr algn="ctr" fontAlgn="auto" hangingPunct="0">
              <a:spcBef>
                <a:spcPts val="0"/>
              </a:spcBef>
              <a:spcAft>
                <a:spcPts val="0"/>
              </a:spcAft>
            </a:pPr>
            <a:fld id="{86CB4B4D-7CA3-9044-876B-883B54F8677D}" type="slidenum">
              <a:rPr lang="en-US" kern="0" smtClean="0"/>
              <a:pPr algn="ctr" fontAlgn="auto" hangingPunct="0">
                <a:spcBef>
                  <a:spcPts val="0"/>
                </a:spcBef>
                <a:spcAft>
                  <a:spcPts val="0"/>
                </a:spcAft>
              </a:pPr>
              <a:t>‹#›</a:t>
            </a:fld>
            <a:endParaRPr lang="en-US" kern="0"/>
          </a:p>
        </p:txBody>
      </p:sp>
    </p:spTree>
    <p:extLst>
      <p:ext uri="{BB962C8B-B14F-4D97-AF65-F5344CB8AC3E}">
        <p14:creationId xmlns:p14="http://schemas.microsoft.com/office/powerpoint/2010/main" val="3116105702"/>
      </p:ext>
    </p:extLst>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42" name="Slide Title"/>
          <p:cNvSpPr txBox="1">
            <a:spLocks noGrp="1"/>
          </p:cNvSpPr>
          <p:nvPr>
            <p:ph type="title" hasCustomPrompt="1"/>
          </p:nvPr>
        </p:nvSpPr>
        <p:spPr>
          <a:prstGeom prst="rect">
            <a:avLst/>
          </a:prstGeom>
        </p:spPr>
        <p:txBody>
          <a:bodyPr/>
          <a:lstStyle/>
          <a:p>
            <a:r>
              <a:t>Slide Title</a:t>
            </a:r>
          </a:p>
        </p:txBody>
      </p:sp>
      <p:sp>
        <p:nvSpPr>
          <p:cNvPr id="43" name="Body Level One…"/>
          <p:cNvSpPr txBox="1">
            <a:spLocks noGrp="1"/>
          </p:cNvSpPr>
          <p:nvPr>
            <p:ph type="body" idx="1" hasCustomPrompt="1"/>
          </p:nvPr>
        </p:nvSpPr>
        <p:spPr>
          <a:prstGeom prst="rect">
            <a:avLst/>
          </a:prstGeom>
        </p:spPr>
        <p:txBody>
          <a:bodyPr/>
          <a:lstStyle/>
          <a:p>
            <a:r>
              <a:t>Slide bullet text</a:t>
            </a:r>
          </a:p>
          <a:p>
            <a:pPr lvl="1"/>
            <a:endParaRPr/>
          </a:p>
          <a:p>
            <a:pPr lvl="2"/>
            <a:endParaRPr/>
          </a:p>
          <a:p>
            <a:pPr lvl="3"/>
            <a:endParaRPr/>
          </a:p>
          <a:p>
            <a:pPr lvl="4"/>
            <a:endParaRPr/>
          </a:p>
        </p:txBody>
      </p:sp>
      <p:sp>
        <p:nvSpPr>
          <p:cNvPr id="44" name="Slide Subtitle"/>
          <p:cNvSpPr txBox="1">
            <a:spLocks noGrp="1"/>
          </p:cNvSpPr>
          <p:nvPr>
            <p:ph type="body" sz="quarter" idx="21" hasCustomPrompt="1"/>
          </p:nvPr>
        </p:nvSpPr>
        <p:spPr>
          <a:xfrm>
            <a:off x="609600" y="1192324"/>
            <a:ext cx="10972801" cy="416307"/>
          </a:xfrm>
          <a:prstGeom prst="rect">
            <a:avLst/>
          </a:prstGeom>
        </p:spPr>
        <p:txBody>
          <a:bodyPr/>
          <a:lstStyle>
            <a:lvl1pPr marL="0" indent="0" algn="ctr" defTabSz="412750">
              <a:lnSpc>
                <a:spcPct val="100000"/>
              </a:lnSpc>
              <a:spcBef>
                <a:spcPts val="0"/>
              </a:spcBef>
              <a:buSzTx/>
              <a:buNone/>
              <a:defRPr b="1" spc="-22">
                <a:latin typeface="Graphik"/>
                <a:ea typeface="Graphik"/>
                <a:cs typeface="Graphik"/>
                <a:sym typeface="Graphik"/>
              </a:defRPr>
            </a:lvl1pPr>
          </a:lstStyle>
          <a:p>
            <a:r>
              <a:t>Slide Subtitle</a:t>
            </a:r>
          </a:p>
        </p:txBody>
      </p:sp>
      <p:sp>
        <p:nvSpPr>
          <p:cNvPr id="45" name="Slide Number"/>
          <p:cNvSpPr txBox="1">
            <a:spLocks noGrp="1"/>
          </p:cNvSpPr>
          <p:nvPr>
            <p:ph type="sldNum" sz="quarter" idx="2"/>
          </p:nvPr>
        </p:nvSpPr>
        <p:spPr>
          <a:prstGeom prst="rect">
            <a:avLst/>
          </a:prstGeom>
        </p:spPr>
        <p:txBody>
          <a:bodyPr/>
          <a:lstStyle/>
          <a:p>
            <a:pPr algn="ctr" fontAlgn="auto" hangingPunct="0">
              <a:spcBef>
                <a:spcPts val="0"/>
              </a:spcBef>
              <a:spcAft>
                <a:spcPts val="0"/>
              </a:spcAft>
            </a:pPr>
            <a:fld id="{86CB4B4D-7CA3-9044-876B-883B54F8677D}" type="slidenum">
              <a:rPr lang="en-US" kern="0" smtClean="0"/>
              <a:pPr algn="ctr" fontAlgn="auto" hangingPunct="0">
                <a:spcBef>
                  <a:spcPts val="0"/>
                </a:spcBef>
                <a:spcAft>
                  <a:spcPts val="0"/>
                </a:spcAft>
              </a:pPr>
              <a:t>‹#›</a:t>
            </a:fld>
            <a:endParaRPr lang="en-US" kern="0"/>
          </a:p>
        </p:txBody>
      </p:sp>
    </p:spTree>
    <p:extLst>
      <p:ext uri="{BB962C8B-B14F-4D97-AF65-F5344CB8AC3E}">
        <p14:creationId xmlns:p14="http://schemas.microsoft.com/office/powerpoint/2010/main" val="3501089069"/>
      </p:ext>
    </p:extLst>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52" name="Body Level One…"/>
          <p:cNvSpPr txBox="1">
            <a:spLocks noGrp="1"/>
          </p:cNvSpPr>
          <p:nvPr>
            <p:ph type="body" idx="1" hasCustomPrompt="1"/>
          </p:nvPr>
        </p:nvSpPr>
        <p:spPr>
          <a:xfrm>
            <a:off x="609600" y="2006600"/>
            <a:ext cx="10972800" cy="4243574"/>
          </a:xfrm>
          <a:prstGeom prst="rect">
            <a:avLst/>
          </a:prstGeom>
        </p:spPr>
        <p:txBody>
          <a:bodyPr numCol="2" spcCol="2558384"/>
          <a:lstStyle/>
          <a:p>
            <a:r>
              <a:t>Slide bullet text</a:t>
            </a:r>
          </a:p>
          <a:p>
            <a:pPr lvl="1"/>
            <a:endParaRPr/>
          </a:p>
          <a:p>
            <a:pPr lvl="2"/>
            <a:endParaRPr/>
          </a:p>
          <a:p>
            <a:pPr lvl="3"/>
            <a:endParaRPr/>
          </a:p>
          <a:p>
            <a:pPr lvl="4"/>
            <a:endParaRPr/>
          </a:p>
        </p:txBody>
      </p:sp>
      <p:sp>
        <p:nvSpPr>
          <p:cNvPr id="53" name="Slide Number"/>
          <p:cNvSpPr txBox="1">
            <a:spLocks noGrp="1"/>
          </p:cNvSpPr>
          <p:nvPr>
            <p:ph type="sldNum" sz="quarter" idx="2"/>
          </p:nvPr>
        </p:nvSpPr>
        <p:spPr>
          <a:xfrm>
            <a:off x="5968062" y="6308151"/>
            <a:ext cx="259686" cy="256480"/>
          </a:xfrm>
          <a:prstGeom prst="rect">
            <a:avLst/>
          </a:prstGeom>
        </p:spPr>
        <p:txBody>
          <a:bodyPr/>
          <a:lstStyle/>
          <a:p>
            <a:pPr algn="ctr" fontAlgn="auto" hangingPunct="0">
              <a:spcBef>
                <a:spcPts val="0"/>
              </a:spcBef>
              <a:spcAft>
                <a:spcPts val="0"/>
              </a:spcAft>
            </a:pPr>
            <a:fld id="{86CB4B4D-7CA3-9044-876B-883B54F8677D}" type="slidenum">
              <a:rPr lang="en-US" kern="0" smtClean="0"/>
              <a:pPr algn="ctr" fontAlgn="auto" hangingPunct="0">
                <a:spcBef>
                  <a:spcPts val="0"/>
                </a:spcBef>
                <a:spcAft>
                  <a:spcPts val="0"/>
                </a:spcAft>
              </a:pPr>
              <a:t>‹#›</a:t>
            </a:fld>
            <a:endParaRPr lang="en-US" kern="0"/>
          </a:p>
        </p:txBody>
      </p:sp>
    </p:spTree>
    <p:extLst>
      <p:ext uri="{BB962C8B-B14F-4D97-AF65-F5344CB8AC3E}">
        <p14:creationId xmlns:p14="http://schemas.microsoft.com/office/powerpoint/2010/main" val="1165562423"/>
      </p:ext>
    </p:extLst>
  </p:cSld>
  <p:clrMapOvr>
    <a:masterClrMapping/>
  </p:clrMapOvr>
  <p:transition spd="med"/>
</p:sldLayout>
</file>

<file path=ppt/slideLayouts/slideLayout17.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60" name="Slide Title"/>
          <p:cNvSpPr txBox="1">
            <a:spLocks noGrp="1"/>
          </p:cNvSpPr>
          <p:nvPr>
            <p:ph type="title" hasCustomPrompt="1"/>
          </p:nvPr>
        </p:nvSpPr>
        <p:spPr>
          <a:xfrm>
            <a:off x="609600" y="387350"/>
            <a:ext cx="4876800" cy="800100"/>
          </a:xfrm>
          <a:prstGeom prst="rect">
            <a:avLst/>
          </a:prstGeom>
        </p:spPr>
        <p:txBody>
          <a:bodyPr/>
          <a:lstStyle/>
          <a:p>
            <a:r>
              <a:t>Slide Title</a:t>
            </a:r>
          </a:p>
        </p:txBody>
      </p:sp>
      <p:sp>
        <p:nvSpPr>
          <p:cNvPr id="61" name="Image"/>
          <p:cNvSpPr>
            <a:spLocks noGrp="1"/>
          </p:cNvSpPr>
          <p:nvPr>
            <p:ph type="pic" idx="21"/>
          </p:nvPr>
        </p:nvSpPr>
        <p:spPr>
          <a:xfrm>
            <a:off x="6096322" y="359294"/>
            <a:ext cx="5486401" cy="6164812"/>
          </a:xfrm>
          <a:prstGeom prst="rect">
            <a:avLst/>
          </a:prstGeom>
        </p:spPr>
        <p:txBody>
          <a:bodyPr lIns="91439" tIns="45719" rIns="91439" bIns="45719">
            <a:noAutofit/>
          </a:bodyPr>
          <a:lstStyle/>
          <a:p>
            <a:endParaRPr/>
          </a:p>
        </p:txBody>
      </p:sp>
      <p:sp>
        <p:nvSpPr>
          <p:cNvPr id="62" name="Slide Subtitle"/>
          <p:cNvSpPr txBox="1">
            <a:spLocks noGrp="1"/>
          </p:cNvSpPr>
          <p:nvPr>
            <p:ph type="body" sz="quarter" idx="22" hasCustomPrompt="1"/>
          </p:nvPr>
        </p:nvSpPr>
        <p:spPr>
          <a:xfrm>
            <a:off x="609600" y="1193800"/>
            <a:ext cx="4878785" cy="416306"/>
          </a:xfrm>
          <a:prstGeom prst="rect">
            <a:avLst/>
          </a:prstGeom>
        </p:spPr>
        <p:txBody>
          <a:bodyPr/>
          <a:lstStyle>
            <a:lvl1pPr marL="0" indent="0" algn="ctr" defTabSz="412750">
              <a:lnSpc>
                <a:spcPct val="100000"/>
              </a:lnSpc>
              <a:spcBef>
                <a:spcPts val="0"/>
              </a:spcBef>
              <a:buSzTx/>
              <a:buNone/>
              <a:defRPr b="1" spc="-22">
                <a:latin typeface="Graphik"/>
                <a:ea typeface="Graphik"/>
                <a:cs typeface="Graphik"/>
                <a:sym typeface="Graphik"/>
              </a:defRPr>
            </a:lvl1pPr>
          </a:lstStyle>
          <a:p>
            <a:r>
              <a:t>Slide Subtitle</a:t>
            </a:r>
          </a:p>
        </p:txBody>
      </p:sp>
      <p:sp>
        <p:nvSpPr>
          <p:cNvPr id="63" name="Body Level One…"/>
          <p:cNvSpPr txBox="1">
            <a:spLocks noGrp="1"/>
          </p:cNvSpPr>
          <p:nvPr>
            <p:ph type="body" sz="half" idx="1" hasCustomPrompt="1"/>
          </p:nvPr>
        </p:nvSpPr>
        <p:spPr>
          <a:xfrm>
            <a:off x="609600" y="2011611"/>
            <a:ext cx="4878785" cy="4192340"/>
          </a:xfrm>
          <a:prstGeom prst="rect">
            <a:avLst/>
          </a:prstGeom>
        </p:spPr>
        <p:txBody>
          <a:bodyPr/>
          <a:lstStyle/>
          <a:p>
            <a:r>
              <a:t>Slide bullet text</a:t>
            </a:r>
          </a:p>
          <a:p>
            <a:pPr lvl="1"/>
            <a:endParaRPr/>
          </a:p>
          <a:p>
            <a:pPr lvl="2"/>
            <a:endParaRPr/>
          </a:p>
          <a:p>
            <a:pPr lvl="3"/>
            <a:endParaRPr/>
          </a:p>
          <a:p>
            <a:pPr lvl="4"/>
            <a:endParaRPr/>
          </a:p>
        </p:txBody>
      </p:sp>
      <p:sp>
        <p:nvSpPr>
          <p:cNvPr id="64" name="Slide Number"/>
          <p:cNvSpPr txBox="1">
            <a:spLocks noGrp="1"/>
          </p:cNvSpPr>
          <p:nvPr>
            <p:ph type="sldNum" sz="quarter" idx="2"/>
          </p:nvPr>
        </p:nvSpPr>
        <p:spPr>
          <a:xfrm>
            <a:off x="5969332" y="6308151"/>
            <a:ext cx="259686" cy="256480"/>
          </a:xfrm>
          <a:prstGeom prst="rect">
            <a:avLst/>
          </a:prstGeom>
        </p:spPr>
        <p:txBody>
          <a:bodyPr/>
          <a:lstStyle/>
          <a:p>
            <a:pPr algn="ctr" fontAlgn="auto" hangingPunct="0">
              <a:spcBef>
                <a:spcPts val="0"/>
              </a:spcBef>
              <a:spcAft>
                <a:spcPts val="0"/>
              </a:spcAft>
            </a:pPr>
            <a:fld id="{86CB4B4D-7CA3-9044-876B-883B54F8677D}" type="slidenum">
              <a:rPr lang="en-US" kern="0" smtClean="0"/>
              <a:pPr algn="ctr" fontAlgn="auto" hangingPunct="0">
                <a:spcBef>
                  <a:spcPts val="0"/>
                </a:spcBef>
                <a:spcAft>
                  <a:spcPts val="0"/>
                </a:spcAft>
              </a:pPr>
              <a:t>‹#›</a:t>
            </a:fld>
            <a:endParaRPr lang="en-US" kern="0"/>
          </a:p>
        </p:txBody>
      </p:sp>
    </p:spTree>
    <p:extLst>
      <p:ext uri="{BB962C8B-B14F-4D97-AF65-F5344CB8AC3E}">
        <p14:creationId xmlns:p14="http://schemas.microsoft.com/office/powerpoint/2010/main" val="1025298416"/>
      </p:ext>
    </p:extLst>
  </p:cSld>
  <p:clrMapOvr>
    <a:masterClrMapping/>
  </p:clrMapOvr>
  <p:transition spd="med"/>
</p:sldLayout>
</file>

<file path=ppt/slideLayouts/slideLayout18.xml><?xml version="1.0" encoding="utf-8"?>
<p:sldLayout xmlns:a="http://schemas.openxmlformats.org/drawingml/2006/main" xmlns:r="http://schemas.openxmlformats.org/officeDocument/2006/relationships" xmlns:p="http://schemas.openxmlformats.org/presentationml/2006/main" type="tx">
  <p:cSld name="Section">
    <p:spTree>
      <p:nvGrpSpPr>
        <p:cNvPr id="1" name=""/>
        <p:cNvGrpSpPr/>
        <p:nvPr/>
      </p:nvGrpSpPr>
      <p:grpSpPr>
        <a:xfrm>
          <a:off x="0" y="0"/>
          <a:ext cx="0" cy="0"/>
          <a:chOff x="0" y="0"/>
          <a:chExt cx="0" cy="0"/>
        </a:xfrm>
      </p:grpSpPr>
      <p:sp>
        <p:nvSpPr>
          <p:cNvPr id="71" name="Section Title"/>
          <p:cNvSpPr txBox="1">
            <a:spLocks noGrp="1"/>
          </p:cNvSpPr>
          <p:nvPr>
            <p:ph type="title" hasCustomPrompt="1"/>
          </p:nvPr>
        </p:nvSpPr>
        <p:spPr>
          <a:xfrm>
            <a:off x="609600" y="1621135"/>
            <a:ext cx="10972800" cy="3302001"/>
          </a:xfrm>
          <a:prstGeom prst="rect">
            <a:avLst/>
          </a:prstGeom>
        </p:spPr>
        <p:txBody>
          <a:bodyPr anchor="ctr"/>
          <a:lstStyle>
            <a:lvl1pPr>
              <a:defRPr sz="6400" spc="0"/>
            </a:lvl1pPr>
          </a:lstStyle>
          <a:p>
            <a:r>
              <a:t>Section Title</a:t>
            </a:r>
          </a:p>
        </p:txBody>
      </p:sp>
      <p:sp>
        <p:nvSpPr>
          <p:cNvPr id="72" name="Slide Number"/>
          <p:cNvSpPr txBox="1">
            <a:spLocks noGrp="1"/>
          </p:cNvSpPr>
          <p:nvPr>
            <p:ph type="sldNum" sz="quarter" idx="2"/>
          </p:nvPr>
        </p:nvSpPr>
        <p:spPr>
          <a:xfrm>
            <a:off x="5968062" y="6308151"/>
            <a:ext cx="259686" cy="256480"/>
          </a:xfrm>
          <a:prstGeom prst="rect">
            <a:avLst/>
          </a:prstGeom>
        </p:spPr>
        <p:txBody>
          <a:bodyPr/>
          <a:lstStyle/>
          <a:p>
            <a:pPr algn="ctr" fontAlgn="auto" hangingPunct="0">
              <a:spcBef>
                <a:spcPts val="0"/>
              </a:spcBef>
              <a:spcAft>
                <a:spcPts val="0"/>
              </a:spcAft>
            </a:pPr>
            <a:fld id="{86CB4B4D-7CA3-9044-876B-883B54F8677D}" type="slidenum">
              <a:rPr lang="en-US" kern="0" smtClean="0"/>
              <a:pPr algn="ctr" fontAlgn="auto" hangingPunct="0">
                <a:spcBef>
                  <a:spcPts val="0"/>
                </a:spcBef>
                <a:spcAft>
                  <a:spcPts val="0"/>
                </a:spcAft>
              </a:pPr>
              <a:t>‹#›</a:t>
            </a:fld>
            <a:endParaRPr lang="en-US" kern="0"/>
          </a:p>
        </p:txBody>
      </p:sp>
    </p:spTree>
    <p:extLst>
      <p:ext uri="{BB962C8B-B14F-4D97-AF65-F5344CB8AC3E}">
        <p14:creationId xmlns:p14="http://schemas.microsoft.com/office/powerpoint/2010/main" val="430302873"/>
      </p:ext>
    </p:extLst>
  </p:cSld>
  <p:clrMapOvr>
    <a:masterClrMapping/>
  </p:clrMapOvr>
  <p:transition spd="med"/>
</p:sldLayout>
</file>

<file path=ppt/slideLayouts/slideLayout19.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79" name="Slide Title"/>
          <p:cNvSpPr txBox="1">
            <a:spLocks noGrp="1"/>
          </p:cNvSpPr>
          <p:nvPr>
            <p:ph type="title" hasCustomPrompt="1"/>
          </p:nvPr>
        </p:nvSpPr>
        <p:spPr>
          <a:prstGeom prst="rect">
            <a:avLst/>
          </a:prstGeom>
        </p:spPr>
        <p:txBody>
          <a:bodyPr/>
          <a:lstStyle/>
          <a:p>
            <a:r>
              <a:t>Slide Title</a:t>
            </a:r>
          </a:p>
        </p:txBody>
      </p:sp>
      <p:sp>
        <p:nvSpPr>
          <p:cNvPr id="80" name="Slide Subtitle"/>
          <p:cNvSpPr txBox="1">
            <a:spLocks noGrp="1"/>
          </p:cNvSpPr>
          <p:nvPr>
            <p:ph type="body" sz="quarter" idx="21" hasCustomPrompt="1"/>
          </p:nvPr>
        </p:nvSpPr>
        <p:spPr>
          <a:xfrm>
            <a:off x="609600" y="1192324"/>
            <a:ext cx="10972801" cy="416307"/>
          </a:xfrm>
          <a:prstGeom prst="rect">
            <a:avLst/>
          </a:prstGeom>
        </p:spPr>
        <p:txBody>
          <a:bodyPr/>
          <a:lstStyle>
            <a:lvl1pPr marL="0" indent="0" algn="ctr" defTabSz="412750">
              <a:lnSpc>
                <a:spcPct val="100000"/>
              </a:lnSpc>
              <a:spcBef>
                <a:spcPts val="0"/>
              </a:spcBef>
              <a:buSzTx/>
              <a:buNone/>
              <a:defRPr b="1" spc="-22">
                <a:latin typeface="Graphik"/>
                <a:ea typeface="Graphik"/>
                <a:cs typeface="Graphik"/>
                <a:sym typeface="Graphik"/>
              </a:defRPr>
            </a:lvl1pPr>
          </a:lstStyle>
          <a:p>
            <a:r>
              <a:t>Slide Subtitle</a:t>
            </a:r>
          </a:p>
        </p:txBody>
      </p:sp>
      <p:sp>
        <p:nvSpPr>
          <p:cNvPr id="81" name="Slide Number"/>
          <p:cNvSpPr txBox="1">
            <a:spLocks noGrp="1"/>
          </p:cNvSpPr>
          <p:nvPr>
            <p:ph type="sldNum" sz="quarter" idx="2"/>
          </p:nvPr>
        </p:nvSpPr>
        <p:spPr>
          <a:xfrm>
            <a:off x="5968062" y="6308151"/>
            <a:ext cx="259686" cy="256480"/>
          </a:xfrm>
          <a:prstGeom prst="rect">
            <a:avLst/>
          </a:prstGeom>
        </p:spPr>
        <p:txBody>
          <a:bodyPr/>
          <a:lstStyle/>
          <a:p>
            <a:pPr algn="ctr" fontAlgn="auto" hangingPunct="0">
              <a:spcBef>
                <a:spcPts val="0"/>
              </a:spcBef>
              <a:spcAft>
                <a:spcPts val="0"/>
              </a:spcAft>
            </a:pPr>
            <a:fld id="{86CB4B4D-7CA3-9044-876B-883B54F8677D}" type="slidenum">
              <a:rPr lang="en-US" kern="0" smtClean="0"/>
              <a:pPr algn="ctr" fontAlgn="auto" hangingPunct="0">
                <a:spcBef>
                  <a:spcPts val="0"/>
                </a:spcBef>
                <a:spcAft>
                  <a:spcPts val="0"/>
                </a:spcAft>
              </a:pPr>
              <a:t>‹#›</a:t>
            </a:fld>
            <a:endParaRPr lang="en-US" kern="0"/>
          </a:p>
        </p:txBody>
      </p:sp>
    </p:spTree>
    <p:extLst>
      <p:ext uri="{BB962C8B-B14F-4D97-AF65-F5344CB8AC3E}">
        <p14:creationId xmlns:p14="http://schemas.microsoft.com/office/powerpoint/2010/main" val="2379956121"/>
      </p:ext>
    </p:extLst>
  </p:cSld>
  <p:clrMapOvr>
    <a:masterClrMapping/>
  </p:clrMapOvr>
  <p:transition spd="med"/>
</p:sldLayout>
</file>

<file path=ppt/slideLayouts/slideLayout20.xml><?xml version="1.0" encoding="utf-8"?>
<p:sldLayout xmlns:a="http://schemas.openxmlformats.org/drawingml/2006/main" xmlns:r="http://schemas.openxmlformats.org/officeDocument/2006/relationships" xmlns:p="http://schemas.openxmlformats.org/presentationml/2006/main" type="tx">
  <p:cSld name="Agenda">
    <p:spTree>
      <p:nvGrpSpPr>
        <p:cNvPr id="1" name=""/>
        <p:cNvGrpSpPr/>
        <p:nvPr/>
      </p:nvGrpSpPr>
      <p:grpSpPr>
        <a:xfrm>
          <a:off x="0" y="0"/>
          <a:ext cx="0" cy="0"/>
          <a:chOff x="0" y="0"/>
          <a:chExt cx="0" cy="0"/>
        </a:xfrm>
      </p:grpSpPr>
      <p:sp>
        <p:nvSpPr>
          <p:cNvPr id="88" name="Agenda Title"/>
          <p:cNvSpPr txBox="1">
            <a:spLocks noGrp="1"/>
          </p:cNvSpPr>
          <p:nvPr>
            <p:ph type="title" hasCustomPrompt="1"/>
          </p:nvPr>
        </p:nvSpPr>
        <p:spPr>
          <a:prstGeom prst="rect">
            <a:avLst/>
          </a:prstGeom>
        </p:spPr>
        <p:txBody>
          <a:bodyPr/>
          <a:lstStyle/>
          <a:p>
            <a:r>
              <a:t>Agenda Title</a:t>
            </a:r>
          </a:p>
        </p:txBody>
      </p:sp>
      <p:sp>
        <p:nvSpPr>
          <p:cNvPr id="89" name="Body Level One…"/>
          <p:cNvSpPr txBox="1">
            <a:spLocks noGrp="1"/>
          </p:cNvSpPr>
          <p:nvPr>
            <p:ph type="body" idx="1" hasCustomPrompt="1"/>
          </p:nvPr>
        </p:nvSpPr>
        <p:spPr>
          <a:xfrm>
            <a:off x="609600" y="2006600"/>
            <a:ext cx="10972800" cy="4192774"/>
          </a:xfrm>
          <a:prstGeom prst="rect">
            <a:avLst/>
          </a:prstGeom>
        </p:spPr>
        <p:txBody>
          <a:bodyPr/>
          <a:lstStyle>
            <a:lvl1pPr marL="0" indent="0" defTabSz="412750">
              <a:lnSpc>
                <a:spcPct val="100000"/>
              </a:lnSpc>
              <a:buSzTx/>
              <a:buNone/>
              <a:defRPr sz="3400" spc="-68">
                <a:latin typeface="Canela Deck Regular"/>
                <a:ea typeface="Canela Deck Regular"/>
                <a:cs typeface="Canela Deck Regular"/>
                <a:sym typeface="Canela Deck Regular"/>
              </a:defRPr>
            </a:lvl1pPr>
            <a:lvl2pPr marL="0" indent="228600" defTabSz="412750">
              <a:lnSpc>
                <a:spcPct val="100000"/>
              </a:lnSpc>
              <a:buSzTx/>
              <a:buNone/>
              <a:defRPr sz="3400" spc="-68">
                <a:latin typeface="Canela Deck Regular"/>
                <a:ea typeface="Canela Deck Regular"/>
                <a:cs typeface="Canela Deck Regular"/>
                <a:sym typeface="Canela Deck Regular"/>
              </a:defRPr>
            </a:lvl2pPr>
            <a:lvl3pPr marL="0" indent="457200" defTabSz="412750">
              <a:lnSpc>
                <a:spcPct val="100000"/>
              </a:lnSpc>
              <a:buSzTx/>
              <a:buNone/>
              <a:defRPr sz="3400" spc="-68">
                <a:latin typeface="Canela Deck Regular"/>
                <a:ea typeface="Canela Deck Regular"/>
                <a:cs typeface="Canela Deck Regular"/>
                <a:sym typeface="Canela Deck Regular"/>
              </a:defRPr>
            </a:lvl3pPr>
            <a:lvl4pPr marL="0" indent="685800" defTabSz="412750">
              <a:lnSpc>
                <a:spcPct val="100000"/>
              </a:lnSpc>
              <a:buSzTx/>
              <a:buNone/>
              <a:defRPr sz="3400" spc="-68">
                <a:latin typeface="Canela Deck Regular"/>
                <a:ea typeface="Canela Deck Regular"/>
                <a:cs typeface="Canela Deck Regular"/>
                <a:sym typeface="Canela Deck Regular"/>
              </a:defRPr>
            </a:lvl4pPr>
            <a:lvl5pPr marL="0" indent="914400" defTabSz="412750">
              <a:lnSpc>
                <a:spcPct val="100000"/>
              </a:lnSpc>
              <a:buSzTx/>
              <a:buNone/>
              <a:defRPr sz="3400" spc="-68">
                <a:latin typeface="Canela Deck Regular"/>
                <a:ea typeface="Canela Deck Regular"/>
                <a:cs typeface="Canela Deck Regular"/>
                <a:sym typeface="Canela Deck Regular"/>
              </a:defRPr>
            </a:lvl5pPr>
          </a:lstStyle>
          <a:p>
            <a:r>
              <a:t>Agenda Topics</a:t>
            </a:r>
          </a:p>
          <a:p>
            <a:pPr lvl="1"/>
            <a:endParaRPr/>
          </a:p>
          <a:p>
            <a:pPr lvl="2"/>
            <a:endParaRPr/>
          </a:p>
          <a:p>
            <a:pPr lvl="3"/>
            <a:endParaRPr/>
          </a:p>
          <a:p>
            <a:pPr lvl="4"/>
            <a:endParaRPr/>
          </a:p>
        </p:txBody>
      </p:sp>
      <p:sp>
        <p:nvSpPr>
          <p:cNvPr id="90" name="Agenda Subtitle"/>
          <p:cNvSpPr txBox="1">
            <a:spLocks noGrp="1"/>
          </p:cNvSpPr>
          <p:nvPr>
            <p:ph type="body" sz="quarter" idx="21" hasCustomPrompt="1"/>
          </p:nvPr>
        </p:nvSpPr>
        <p:spPr>
          <a:xfrm>
            <a:off x="609600" y="1193558"/>
            <a:ext cx="10972801" cy="416307"/>
          </a:xfrm>
          <a:prstGeom prst="rect">
            <a:avLst/>
          </a:prstGeom>
        </p:spPr>
        <p:txBody>
          <a:bodyPr/>
          <a:lstStyle>
            <a:lvl1pPr marL="0" indent="0" algn="ctr" defTabSz="412750">
              <a:lnSpc>
                <a:spcPct val="100000"/>
              </a:lnSpc>
              <a:spcBef>
                <a:spcPts val="0"/>
              </a:spcBef>
              <a:buSzTx/>
              <a:buNone/>
              <a:defRPr b="1" spc="-22">
                <a:latin typeface="Graphik"/>
                <a:ea typeface="Graphik"/>
                <a:cs typeface="Graphik"/>
                <a:sym typeface="Graphik"/>
              </a:defRPr>
            </a:lvl1pPr>
          </a:lstStyle>
          <a:p>
            <a:r>
              <a:t>Agenda Subtitle</a:t>
            </a:r>
          </a:p>
        </p:txBody>
      </p:sp>
      <p:sp>
        <p:nvSpPr>
          <p:cNvPr id="91" name="Slide Number"/>
          <p:cNvSpPr txBox="1">
            <a:spLocks noGrp="1"/>
          </p:cNvSpPr>
          <p:nvPr>
            <p:ph type="sldNum" sz="quarter" idx="2"/>
          </p:nvPr>
        </p:nvSpPr>
        <p:spPr>
          <a:xfrm>
            <a:off x="5968062" y="6308151"/>
            <a:ext cx="259686" cy="256480"/>
          </a:xfrm>
          <a:prstGeom prst="rect">
            <a:avLst/>
          </a:prstGeom>
        </p:spPr>
        <p:txBody>
          <a:bodyPr/>
          <a:lstStyle/>
          <a:p>
            <a:pPr algn="ctr" fontAlgn="auto" hangingPunct="0">
              <a:spcBef>
                <a:spcPts val="0"/>
              </a:spcBef>
              <a:spcAft>
                <a:spcPts val="0"/>
              </a:spcAft>
            </a:pPr>
            <a:fld id="{86CB4B4D-7CA3-9044-876B-883B54F8677D}" type="slidenum">
              <a:rPr lang="en-US" kern="0" smtClean="0"/>
              <a:pPr algn="ctr" fontAlgn="auto" hangingPunct="0">
                <a:spcBef>
                  <a:spcPts val="0"/>
                </a:spcBef>
                <a:spcAft>
                  <a:spcPts val="0"/>
                </a:spcAft>
              </a:pPr>
              <a:t>‹#›</a:t>
            </a:fld>
            <a:endParaRPr lang="en-US" kern="0"/>
          </a:p>
        </p:txBody>
      </p:sp>
    </p:spTree>
    <p:extLst>
      <p:ext uri="{BB962C8B-B14F-4D97-AF65-F5344CB8AC3E}">
        <p14:creationId xmlns:p14="http://schemas.microsoft.com/office/powerpoint/2010/main" val="690599020"/>
      </p:ext>
    </p:extLst>
  </p:cSld>
  <p:clrMapOvr>
    <a:masterClrMapping/>
  </p:clrMapOvr>
  <p:transition spd="med"/>
</p:sldLayout>
</file>

<file path=ppt/slideLayouts/slideLayout21.xml><?xml version="1.0" encoding="utf-8"?>
<p:sldLayout xmlns:a="http://schemas.openxmlformats.org/drawingml/2006/main" xmlns:r="http://schemas.openxmlformats.org/officeDocument/2006/relationships" xmlns:p="http://schemas.openxmlformats.org/presentationml/2006/main" type="tx">
  <p:cSld name="Statement">
    <p:spTree>
      <p:nvGrpSpPr>
        <p:cNvPr id="1" name=""/>
        <p:cNvGrpSpPr/>
        <p:nvPr/>
      </p:nvGrpSpPr>
      <p:grpSpPr>
        <a:xfrm>
          <a:off x="0" y="0"/>
          <a:ext cx="0" cy="0"/>
          <a:chOff x="0" y="0"/>
          <a:chExt cx="0" cy="0"/>
        </a:xfrm>
      </p:grpSpPr>
      <p:sp>
        <p:nvSpPr>
          <p:cNvPr id="98" name="Body Level One…"/>
          <p:cNvSpPr txBox="1">
            <a:spLocks noGrp="1"/>
          </p:cNvSpPr>
          <p:nvPr>
            <p:ph type="body" idx="1" hasCustomPrompt="1"/>
          </p:nvPr>
        </p:nvSpPr>
        <p:spPr>
          <a:xfrm>
            <a:off x="609600" y="1625600"/>
            <a:ext cx="10972800" cy="3302000"/>
          </a:xfrm>
          <a:prstGeom prst="rect">
            <a:avLst/>
          </a:prstGeom>
        </p:spPr>
        <p:txBody>
          <a:bodyPr anchor="ctr"/>
          <a:lstStyle>
            <a:lvl1pPr marL="0" indent="0" algn="ctr" defTabSz="1219200">
              <a:lnSpc>
                <a:spcPct val="80000"/>
              </a:lnSpc>
              <a:spcBef>
                <a:spcPts val="0"/>
              </a:spcBef>
              <a:buSzTx/>
              <a:buNone/>
              <a:defRPr sz="6400">
                <a:latin typeface="Canela Regular"/>
                <a:ea typeface="Canela Regular"/>
                <a:cs typeface="Canela Regular"/>
                <a:sym typeface="Canela Regular"/>
              </a:defRPr>
            </a:lvl1pPr>
            <a:lvl2pPr marL="0" indent="228600" algn="ctr" defTabSz="1219200">
              <a:lnSpc>
                <a:spcPct val="80000"/>
              </a:lnSpc>
              <a:spcBef>
                <a:spcPts val="0"/>
              </a:spcBef>
              <a:buSzTx/>
              <a:buNone/>
              <a:defRPr sz="6400">
                <a:latin typeface="Canela Regular"/>
                <a:ea typeface="Canela Regular"/>
                <a:cs typeface="Canela Regular"/>
                <a:sym typeface="Canela Regular"/>
              </a:defRPr>
            </a:lvl2pPr>
            <a:lvl3pPr marL="0" indent="457200" algn="ctr" defTabSz="1219200">
              <a:lnSpc>
                <a:spcPct val="80000"/>
              </a:lnSpc>
              <a:spcBef>
                <a:spcPts val="0"/>
              </a:spcBef>
              <a:buSzTx/>
              <a:buNone/>
              <a:defRPr sz="6400">
                <a:latin typeface="Canela Regular"/>
                <a:ea typeface="Canela Regular"/>
                <a:cs typeface="Canela Regular"/>
                <a:sym typeface="Canela Regular"/>
              </a:defRPr>
            </a:lvl3pPr>
            <a:lvl4pPr marL="0" indent="685800" algn="ctr" defTabSz="1219200">
              <a:lnSpc>
                <a:spcPct val="80000"/>
              </a:lnSpc>
              <a:spcBef>
                <a:spcPts val="0"/>
              </a:spcBef>
              <a:buSzTx/>
              <a:buNone/>
              <a:defRPr sz="6400">
                <a:latin typeface="Canela Regular"/>
                <a:ea typeface="Canela Regular"/>
                <a:cs typeface="Canela Regular"/>
                <a:sym typeface="Canela Regular"/>
              </a:defRPr>
            </a:lvl4pPr>
            <a:lvl5pPr marL="0" indent="914400" algn="ctr" defTabSz="1219200">
              <a:lnSpc>
                <a:spcPct val="80000"/>
              </a:lnSpc>
              <a:spcBef>
                <a:spcPts val="0"/>
              </a:spcBef>
              <a:buSzTx/>
              <a:buNone/>
              <a:defRPr sz="6400">
                <a:latin typeface="Canela Regular"/>
                <a:ea typeface="Canela Regular"/>
                <a:cs typeface="Canela Regular"/>
                <a:sym typeface="Canela Regular"/>
              </a:defRPr>
            </a:lvl5pPr>
          </a:lstStyle>
          <a:p>
            <a:r>
              <a:t>Statement</a:t>
            </a:r>
          </a:p>
          <a:p>
            <a:pPr lvl="1"/>
            <a:endParaRPr/>
          </a:p>
          <a:p>
            <a:pPr lvl="2"/>
            <a:endParaRPr/>
          </a:p>
          <a:p>
            <a:pPr lvl="3"/>
            <a:endParaRPr/>
          </a:p>
          <a:p>
            <a:pPr lvl="4"/>
            <a:endParaRPr/>
          </a:p>
        </p:txBody>
      </p:sp>
      <p:sp>
        <p:nvSpPr>
          <p:cNvPr id="99" name="Slide Number"/>
          <p:cNvSpPr txBox="1">
            <a:spLocks noGrp="1"/>
          </p:cNvSpPr>
          <p:nvPr>
            <p:ph type="sldNum" sz="quarter" idx="2"/>
          </p:nvPr>
        </p:nvSpPr>
        <p:spPr>
          <a:prstGeom prst="rect">
            <a:avLst/>
          </a:prstGeom>
        </p:spPr>
        <p:txBody>
          <a:bodyPr/>
          <a:lstStyle/>
          <a:p>
            <a:pPr algn="ctr" fontAlgn="auto" hangingPunct="0">
              <a:spcBef>
                <a:spcPts val="0"/>
              </a:spcBef>
              <a:spcAft>
                <a:spcPts val="0"/>
              </a:spcAft>
            </a:pPr>
            <a:fld id="{86CB4B4D-7CA3-9044-876B-883B54F8677D}" type="slidenum">
              <a:rPr lang="en-US" kern="0" smtClean="0"/>
              <a:pPr algn="ctr" fontAlgn="auto" hangingPunct="0">
                <a:spcBef>
                  <a:spcPts val="0"/>
                </a:spcBef>
                <a:spcAft>
                  <a:spcPts val="0"/>
                </a:spcAft>
              </a:pPr>
              <a:t>‹#›</a:t>
            </a:fld>
            <a:endParaRPr lang="en-US" kern="0"/>
          </a:p>
        </p:txBody>
      </p:sp>
    </p:spTree>
    <p:extLst>
      <p:ext uri="{BB962C8B-B14F-4D97-AF65-F5344CB8AC3E}">
        <p14:creationId xmlns:p14="http://schemas.microsoft.com/office/powerpoint/2010/main" val="1952535437"/>
      </p:ext>
    </p:extLst>
  </p:cSld>
  <p:clrMapOvr>
    <a:masterClrMapping/>
  </p:clrMapOvr>
  <p:transition spd="med"/>
</p:sldLayout>
</file>

<file path=ppt/slideLayouts/slideLayout22.xml><?xml version="1.0" encoding="utf-8"?>
<p:sldLayout xmlns:a="http://schemas.openxmlformats.org/drawingml/2006/main" xmlns:r="http://schemas.openxmlformats.org/officeDocument/2006/relationships" xmlns:p="http://schemas.openxmlformats.org/presentationml/2006/main" type="tx">
  <p:cSld name="Big Fact">
    <p:spTree>
      <p:nvGrpSpPr>
        <p:cNvPr id="1" name=""/>
        <p:cNvGrpSpPr/>
        <p:nvPr/>
      </p:nvGrpSpPr>
      <p:grpSpPr>
        <a:xfrm>
          <a:off x="0" y="0"/>
          <a:ext cx="0" cy="0"/>
          <a:chOff x="0" y="0"/>
          <a:chExt cx="0" cy="0"/>
        </a:xfrm>
      </p:grpSpPr>
      <p:sp>
        <p:nvSpPr>
          <p:cNvPr id="106" name="Fact information"/>
          <p:cNvSpPr txBox="1">
            <a:spLocks noGrp="1"/>
          </p:cNvSpPr>
          <p:nvPr>
            <p:ph type="body" sz="quarter" idx="21" hasCustomPrompt="1"/>
          </p:nvPr>
        </p:nvSpPr>
        <p:spPr>
          <a:xfrm>
            <a:off x="609600" y="4231120"/>
            <a:ext cx="10972801" cy="416307"/>
          </a:xfrm>
          <a:prstGeom prst="rect">
            <a:avLst/>
          </a:prstGeom>
        </p:spPr>
        <p:txBody>
          <a:bodyPr/>
          <a:lstStyle>
            <a:lvl1pPr marL="0" indent="0" algn="ctr" defTabSz="412750">
              <a:lnSpc>
                <a:spcPct val="100000"/>
              </a:lnSpc>
              <a:spcBef>
                <a:spcPts val="0"/>
              </a:spcBef>
              <a:buSzTx/>
              <a:buNone/>
              <a:defRPr b="1" spc="-22">
                <a:latin typeface="Graphik"/>
                <a:ea typeface="Graphik"/>
                <a:cs typeface="Graphik"/>
                <a:sym typeface="Graphik"/>
              </a:defRPr>
            </a:lvl1pPr>
          </a:lstStyle>
          <a:p>
            <a:r>
              <a:t>Fact information</a:t>
            </a:r>
          </a:p>
        </p:txBody>
      </p:sp>
      <p:sp>
        <p:nvSpPr>
          <p:cNvPr id="107" name="Body Level One…"/>
          <p:cNvSpPr txBox="1">
            <a:spLocks noGrp="1"/>
          </p:cNvSpPr>
          <p:nvPr>
            <p:ph type="body" sz="half" idx="1" hasCustomPrompt="1"/>
          </p:nvPr>
        </p:nvSpPr>
        <p:spPr>
          <a:xfrm>
            <a:off x="609600" y="2107242"/>
            <a:ext cx="10972800" cy="2134854"/>
          </a:xfrm>
          <a:prstGeom prst="rect">
            <a:avLst/>
          </a:prstGeom>
        </p:spPr>
        <p:txBody>
          <a:bodyPr anchor="b"/>
          <a:lstStyle>
            <a:lvl1pPr marL="0" indent="0" algn="ctr" defTabSz="1219200">
              <a:lnSpc>
                <a:spcPct val="80000"/>
              </a:lnSpc>
              <a:spcBef>
                <a:spcPts val="0"/>
              </a:spcBef>
              <a:buSzTx/>
              <a:buNone/>
              <a:defRPr sz="11200">
                <a:latin typeface="+mn-lt"/>
                <a:ea typeface="+mn-ea"/>
                <a:cs typeface="+mn-cs"/>
                <a:sym typeface="Canela Bold"/>
              </a:defRPr>
            </a:lvl1pPr>
            <a:lvl2pPr marL="0" indent="228600" algn="ctr" defTabSz="1219200">
              <a:lnSpc>
                <a:spcPct val="80000"/>
              </a:lnSpc>
              <a:spcBef>
                <a:spcPts val="0"/>
              </a:spcBef>
              <a:buSzTx/>
              <a:buNone/>
              <a:defRPr sz="11200">
                <a:latin typeface="+mn-lt"/>
                <a:ea typeface="+mn-ea"/>
                <a:cs typeface="+mn-cs"/>
                <a:sym typeface="Canela Bold"/>
              </a:defRPr>
            </a:lvl2pPr>
            <a:lvl3pPr marL="0" indent="457200" algn="ctr" defTabSz="1219200">
              <a:lnSpc>
                <a:spcPct val="80000"/>
              </a:lnSpc>
              <a:spcBef>
                <a:spcPts val="0"/>
              </a:spcBef>
              <a:buSzTx/>
              <a:buNone/>
              <a:defRPr sz="11200">
                <a:latin typeface="+mn-lt"/>
                <a:ea typeface="+mn-ea"/>
                <a:cs typeface="+mn-cs"/>
                <a:sym typeface="Canela Bold"/>
              </a:defRPr>
            </a:lvl3pPr>
            <a:lvl4pPr marL="0" indent="685800" algn="ctr" defTabSz="1219200">
              <a:lnSpc>
                <a:spcPct val="80000"/>
              </a:lnSpc>
              <a:spcBef>
                <a:spcPts val="0"/>
              </a:spcBef>
              <a:buSzTx/>
              <a:buNone/>
              <a:defRPr sz="11200">
                <a:latin typeface="+mn-lt"/>
                <a:ea typeface="+mn-ea"/>
                <a:cs typeface="+mn-cs"/>
                <a:sym typeface="Canela Bold"/>
              </a:defRPr>
            </a:lvl4pPr>
            <a:lvl5pPr marL="0" indent="914400" algn="ctr" defTabSz="1219200">
              <a:lnSpc>
                <a:spcPct val="80000"/>
              </a:lnSpc>
              <a:spcBef>
                <a:spcPts val="0"/>
              </a:spcBef>
              <a:buSzTx/>
              <a:buNone/>
              <a:defRPr sz="11200">
                <a:latin typeface="+mn-lt"/>
                <a:ea typeface="+mn-ea"/>
                <a:cs typeface="+mn-cs"/>
                <a:sym typeface="Canela Bold"/>
              </a:defRPr>
            </a:lvl5pPr>
          </a:lstStyle>
          <a:p>
            <a:r>
              <a:t>100%</a:t>
            </a:r>
          </a:p>
          <a:p>
            <a:pPr lvl="1"/>
            <a:endParaRPr/>
          </a:p>
          <a:p>
            <a:pPr lvl="2"/>
            <a:endParaRPr/>
          </a:p>
          <a:p>
            <a:pPr lvl="3"/>
            <a:endParaRPr/>
          </a:p>
          <a:p>
            <a:pPr lvl="4"/>
            <a:endParaRPr/>
          </a:p>
        </p:txBody>
      </p:sp>
      <p:sp>
        <p:nvSpPr>
          <p:cNvPr id="108" name="Slide Number"/>
          <p:cNvSpPr txBox="1">
            <a:spLocks noGrp="1"/>
          </p:cNvSpPr>
          <p:nvPr>
            <p:ph type="sldNum" sz="quarter" idx="2"/>
          </p:nvPr>
        </p:nvSpPr>
        <p:spPr>
          <a:prstGeom prst="rect">
            <a:avLst/>
          </a:prstGeom>
        </p:spPr>
        <p:txBody>
          <a:bodyPr/>
          <a:lstStyle/>
          <a:p>
            <a:pPr algn="ctr" fontAlgn="auto" hangingPunct="0">
              <a:spcBef>
                <a:spcPts val="0"/>
              </a:spcBef>
              <a:spcAft>
                <a:spcPts val="0"/>
              </a:spcAft>
            </a:pPr>
            <a:fld id="{86CB4B4D-7CA3-9044-876B-883B54F8677D}" type="slidenum">
              <a:rPr lang="en-US" kern="0" smtClean="0"/>
              <a:pPr algn="ctr" fontAlgn="auto" hangingPunct="0">
                <a:spcBef>
                  <a:spcPts val="0"/>
                </a:spcBef>
                <a:spcAft>
                  <a:spcPts val="0"/>
                </a:spcAft>
              </a:pPr>
              <a:t>‹#›</a:t>
            </a:fld>
            <a:endParaRPr lang="en-US" kern="0"/>
          </a:p>
        </p:txBody>
      </p:sp>
    </p:spTree>
    <p:extLst>
      <p:ext uri="{BB962C8B-B14F-4D97-AF65-F5344CB8AC3E}">
        <p14:creationId xmlns:p14="http://schemas.microsoft.com/office/powerpoint/2010/main" val="3748352213"/>
      </p:ext>
    </p:extLst>
  </p:cSld>
  <p:clrMapOvr>
    <a:masterClrMapping/>
  </p:clrMapOvr>
  <p:transition spd="med"/>
</p:sldLayout>
</file>

<file path=ppt/slideLayouts/slideLayout23.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115" name="Attribution"/>
          <p:cNvSpPr txBox="1">
            <a:spLocks noGrp="1"/>
          </p:cNvSpPr>
          <p:nvPr>
            <p:ph type="body" sz="quarter" idx="21" hasCustomPrompt="1"/>
          </p:nvPr>
        </p:nvSpPr>
        <p:spPr>
          <a:xfrm>
            <a:off x="609600" y="5550027"/>
            <a:ext cx="10972801" cy="416307"/>
          </a:xfrm>
          <a:prstGeom prst="rect">
            <a:avLst/>
          </a:prstGeom>
        </p:spPr>
        <p:txBody>
          <a:bodyPr anchor="ctr"/>
          <a:lstStyle>
            <a:lvl1pPr marL="0" indent="0" algn="ctr" defTabSz="412750">
              <a:lnSpc>
                <a:spcPct val="100000"/>
              </a:lnSpc>
              <a:spcBef>
                <a:spcPts val="0"/>
              </a:spcBef>
              <a:buSzTx/>
              <a:buNone/>
              <a:defRPr b="1" spc="-22">
                <a:latin typeface="Graphik"/>
                <a:ea typeface="Graphik"/>
                <a:cs typeface="Graphik"/>
                <a:sym typeface="Graphik"/>
              </a:defRPr>
            </a:lvl1pPr>
          </a:lstStyle>
          <a:p>
            <a:r>
              <a:t>Attribution</a:t>
            </a:r>
          </a:p>
        </p:txBody>
      </p:sp>
      <p:sp>
        <p:nvSpPr>
          <p:cNvPr id="116" name="Body Level One…"/>
          <p:cNvSpPr txBox="1">
            <a:spLocks noGrp="1"/>
          </p:cNvSpPr>
          <p:nvPr>
            <p:ph type="body" sz="half" idx="1" hasCustomPrompt="1"/>
          </p:nvPr>
        </p:nvSpPr>
        <p:spPr>
          <a:xfrm>
            <a:off x="609600" y="2089150"/>
            <a:ext cx="10972800" cy="2208213"/>
          </a:xfrm>
          <a:prstGeom prst="rect">
            <a:avLst/>
          </a:prstGeom>
        </p:spPr>
        <p:txBody>
          <a:bodyPr anchor="ctr"/>
          <a:lstStyle>
            <a:lvl1pPr marL="0" indent="0" algn="ctr" defTabSz="1219200">
              <a:lnSpc>
                <a:spcPct val="80000"/>
              </a:lnSpc>
              <a:spcBef>
                <a:spcPts val="0"/>
              </a:spcBef>
              <a:buSzTx/>
              <a:buNone/>
              <a:defRPr sz="4200">
                <a:latin typeface="+mn-lt"/>
                <a:ea typeface="+mn-ea"/>
                <a:cs typeface="+mn-cs"/>
                <a:sym typeface="Canela Bold"/>
              </a:defRPr>
            </a:lvl1pPr>
            <a:lvl2pPr marL="0" indent="228600" algn="ctr" defTabSz="1219200">
              <a:lnSpc>
                <a:spcPct val="80000"/>
              </a:lnSpc>
              <a:spcBef>
                <a:spcPts val="0"/>
              </a:spcBef>
              <a:buSzTx/>
              <a:buNone/>
              <a:defRPr sz="4200">
                <a:latin typeface="+mn-lt"/>
                <a:ea typeface="+mn-ea"/>
                <a:cs typeface="+mn-cs"/>
                <a:sym typeface="Canela Bold"/>
              </a:defRPr>
            </a:lvl2pPr>
            <a:lvl3pPr marL="0" indent="457200" algn="ctr" defTabSz="1219200">
              <a:lnSpc>
                <a:spcPct val="80000"/>
              </a:lnSpc>
              <a:spcBef>
                <a:spcPts val="0"/>
              </a:spcBef>
              <a:buSzTx/>
              <a:buNone/>
              <a:defRPr sz="4200">
                <a:latin typeface="+mn-lt"/>
                <a:ea typeface="+mn-ea"/>
                <a:cs typeface="+mn-cs"/>
                <a:sym typeface="Canela Bold"/>
              </a:defRPr>
            </a:lvl3pPr>
            <a:lvl4pPr marL="0" indent="685800" algn="ctr" defTabSz="1219200">
              <a:lnSpc>
                <a:spcPct val="80000"/>
              </a:lnSpc>
              <a:spcBef>
                <a:spcPts val="0"/>
              </a:spcBef>
              <a:buSzTx/>
              <a:buNone/>
              <a:defRPr sz="4200">
                <a:latin typeface="+mn-lt"/>
                <a:ea typeface="+mn-ea"/>
                <a:cs typeface="+mn-cs"/>
                <a:sym typeface="Canela Bold"/>
              </a:defRPr>
            </a:lvl4pPr>
            <a:lvl5pPr marL="0" indent="914400" algn="ctr" defTabSz="1219200">
              <a:lnSpc>
                <a:spcPct val="80000"/>
              </a:lnSpc>
              <a:spcBef>
                <a:spcPts val="0"/>
              </a:spcBef>
              <a:buSzTx/>
              <a:buNone/>
              <a:defRPr sz="4200">
                <a:latin typeface="+mn-lt"/>
                <a:ea typeface="+mn-ea"/>
                <a:cs typeface="+mn-cs"/>
                <a:sym typeface="Canela Bold"/>
              </a:defRPr>
            </a:lvl5pPr>
          </a:lstStyle>
          <a:p>
            <a:r>
              <a:t>“Notable Quote”</a:t>
            </a:r>
          </a:p>
          <a:p>
            <a:pPr lvl="1"/>
            <a:endParaRPr/>
          </a:p>
          <a:p>
            <a:pPr lvl="2"/>
            <a:endParaRPr/>
          </a:p>
          <a:p>
            <a:pPr lvl="3"/>
            <a:endParaRPr/>
          </a:p>
          <a:p>
            <a:pPr lvl="4"/>
            <a:endParaRPr/>
          </a:p>
        </p:txBody>
      </p:sp>
      <p:sp>
        <p:nvSpPr>
          <p:cNvPr id="117" name="Slide Number"/>
          <p:cNvSpPr txBox="1">
            <a:spLocks noGrp="1"/>
          </p:cNvSpPr>
          <p:nvPr>
            <p:ph type="sldNum" sz="quarter" idx="2"/>
          </p:nvPr>
        </p:nvSpPr>
        <p:spPr>
          <a:xfrm>
            <a:off x="5968062" y="6308151"/>
            <a:ext cx="259686" cy="256480"/>
          </a:xfrm>
          <a:prstGeom prst="rect">
            <a:avLst/>
          </a:prstGeom>
        </p:spPr>
        <p:txBody>
          <a:bodyPr/>
          <a:lstStyle/>
          <a:p>
            <a:pPr algn="ctr" fontAlgn="auto" hangingPunct="0">
              <a:spcBef>
                <a:spcPts val="0"/>
              </a:spcBef>
              <a:spcAft>
                <a:spcPts val="0"/>
              </a:spcAft>
            </a:pPr>
            <a:fld id="{86CB4B4D-7CA3-9044-876B-883B54F8677D}" type="slidenum">
              <a:rPr lang="en-US" kern="0" smtClean="0"/>
              <a:pPr algn="ctr" fontAlgn="auto" hangingPunct="0">
                <a:spcBef>
                  <a:spcPts val="0"/>
                </a:spcBef>
                <a:spcAft>
                  <a:spcPts val="0"/>
                </a:spcAft>
              </a:pPr>
              <a:t>‹#›</a:t>
            </a:fld>
            <a:endParaRPr lang="en-US" kern="0"/>
          </a:p>
        </p:txBody>
      </p:sp>
    </p:spTree>
    <p:extLst>
      <p:ext uri="{BB962C8B-B14F-4D97-AF65-F5344CB8AC3E}">
        <p14:creationId xmlns:p14="http://schemas.microsoft.com/office/powerpoint/2010/main" val="3017426282"/>
      </p:ext>
    </p:extLst>
  </p:cSld>
  <p:clrMapOvr>
    <a:masterClrMapping/>
  </p:clrMapOvr>
  <p:transition spd="med"/>
</p:sldLayout>
</file>

<file path=ppt/slideLayouts/slideLayout24.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124" name="941297804_1296x1457.jpg"/>
          <p:cNvSpPr>
            <a:spLocks noGrp="1"/>
          </p:cNvSpPr>
          <p:nvPr>
            <p:ph type="pic" sz="quarter" idx="21"/>
          </p:nvPr>
        </p:nvSpPr>
        <p:spPr>
          <a:xfrm>
            <a:off x="7872413" y="2790876"/>
            <a:ext cx="3682704" cy="4140201"/>
          </a:xfrm>
          <a:prstGeom prst="rect">
            <a:avLst/>
          </a:prstGeom>
        </p:spPr>
        <p:txBody>
          <a:bodyPr lIns="91439" tIns="45719" rIns="91439" bIns="45719">
            <a:noAutofit/>
          </a:bodyPr>
          <a:lstStyle/>
          <a:p>
            <a:endParaRPr/>
          </a:p>
        </p:txBody>
      </p:sp>
      <p:sp>
        <p:nvSpPr>
          <p:cNvPr id="125" name="915009552_2264x1509.jpg"/>
          <p:cNvSpPr>
            <a:spLocks noGrp="1"/>
          </p:cNvSpPr>
          <p:nvPr>
            <p:ph type="pic" sz="quarter" idx="22"/>
          </p:nvPr>
        </p:nvSpPr>
        <p:spPr>
          <a:xfrm>
            <a:off x="7681913" y="635000"/>
            <a:ext cx="4057650" cy="2704503"/>
          </a:xfrm>
          <a:prstGeom prst="rect">
            <a:avLst/>
          </a:prstGeom>
        </p:spPr>
        <p:txBody>
          <a:bodyPr lIns="91439" tIns="45719" rIns="91439" bIns="45719">
            <a:noAutofit/>
          </a:bodyPr>
          <a:lstStyle/>
          <a:p>
            <a:endParaRPr/>
          </a:p>
        </p:txBody>
      </p:sp>
      <p:sp>
        <p:nvSpPr>
          <p:cNvPr id="126" name="740519873_3318x2212.jpg"/>
          <p:cNvSpPr>
            <a:spLocks noGrp="1"/>
          </p:cNvSpPr>
          <p:nvPr>
            <p:ph type="pic" idx="23"/>
          </p:nvPr>
        </p:nvSpPr>
        <p:spPr>
          <a:xfrm>
            <a:off x="-31750" y="635000"/>
            <a:ext cx="8382000" cy="5588000"/>
          </a:xfrm>
          <a:prstGeom prst="rect">
            <a:avLst/>
          </a:prstGeom>
        </p:spPr>
        <p:txBody>
          <a:bodyPr lIns="91439" tIns="45719" rIns="91439" bIns="45719">
            <a:noAutofit/>
          </a:bodyPr>
          <a:lstStyle/>
          <a:p>
            <a:endParaRPr/>
          </a:p>
        </p:txBody>
      </p:sp>
      <p:sp>
        <p:nvSpPr>
          <p:cNvPr id="127" name="Slide Number"/>
          <p:cNvSpPr txBox="1">
            <a:spLocks noGrp="1"/>
          </p:cNvSpPr>
          <p:nvPr>
            <p:ph type="sldNum" sz="quarter" idx="2"/>
          </p:nvPr>
        </p:nvSpPr>
        <p:spPr>
          <a:xfrm>
            <a:off x="5968062" y="6308151"/>
            <a:ext cx="259686" cy="256480"/>
          </a:xfrm>
          <a:prstGeom prst="rect">
            <a:avLst/>
          </a:prstGeom>
        </p:spPr>
        <p:txBody>
          <a:bodyPr/>
          <a:lstStyle/>
          <a:p>
            <a:pPr algn="ctr" fontAlgn="auto" hangingPunct="0">
              <a:spcBef>
                <a:spcPts val="0"/>
              </a:spcBef>
              <a:spcAft>
                <a:spcPts val="0"/>
              </a:spcAft>
            </a:pPr>
            <a:fld id="{86CB4B4D-7CA3-9044-876B-883B54F8677D}" type="slidenum">
              <a:rPr lang="en-US" kern="0" smtClean="0"/>
              <a:pPr algn="ctr" fontAlgn="auto" hangingPunct="0">
                <a:spcBef>
                  <a:spcPts val="0"/>
                </a:spcBef>
                <a:spcAft>
                  <a:spcPts val="0"/>
                </a:spcAft>
              </a:pPr>
              <a:t>‹#›</a:t>
            </a:fld>
            <a:endParaRPr lang="en-US" kern="0"/>
          </a:p>
        </p:txBody>
      </p:sp>
    </p:spTree>
    <p:extLst>
      <p:ext uri="{BB962C8B-B14F-4D97-AF65-F5344CB8AC3E}">
        <p14:creationId xmlns:p14="http://schemas.microsoft.com/office/powerpoint/2010/main" val="1435037666"/>
      </p:ext>
    </p:extLst>
  </p:cSld>
  <p:clrMapOvr>
    <a:masterClrMapping/>
  </p:clrMapOvr>
  <p:transition spd="med"/>
</p:sldLayout>
</file>

<file path=ppt/slideLayouts/slideLayout25.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
        <p:nvSpPr>
          <p:cNvPr id="134" name="740519873_3318x2212.jpg"/>
          <p:cNvSpPr>
            <a:spLocks noGrp="1"/>
          </p:cNvSpPr>
          <p:nvPr>
            <p:ph type="pic" idx="21"/>
          </p:nvPr>
        </p:nvSpPr>
        <p:spPr>
          <a:xfrm>
            <a:off x="635000" y="-211667"/>
            <a:ext cx="10922000" cy="7281334"/>
          </a:xfrm>
          <a:prstGeom prst="rect">
            <a:avLst/>
          </a:prstGeom>
        </p:spPr>
        <p:txBody>
          <a:bodyPr lIns="91439" tIns="45719" rIns="91439" bIns="45719">
            <a:noAutofit/>
          </a:bodyPr>
          <a:lstStyle/>
          <a:p>
            <a:endParaRPr/>
          </a:p>
        </p:txBody>
      </p:sp>
      <p:sp>
        <p:nvSpPr>
          <p:cNvPr id="135" name="Slide Number"/>
          <p:cNvSpPr txBox="1">
            <a:spLocks noGrp="1"/>
          </p:cNvSpPr>
          <p:nvPr>
            <p:ph type="sldNum" sz="quarter" idx="2"/>
          </p:nvPr>
        </p:nvSpPr>
        <p:spPr>
          <a:xfrm>
            <a:off x="5968062" y="6308151"/>
            <a:ext cx="259686" cy="256480"/>
          </a:xfrm>
          <a:prstGeom prst="rect">
            <a:avLst/>
          </a:prstGeom>
        </p:spPr>
        <p:txBody>
          <a:bodyPr/>
          <a:lstStyle/>
          <a:p>
            <a:pPr algn="ctr" fontAlgn="auto" hangingPunct="0">
              <a:spcBef>
                <a:spcPts val="0"/>
              </a:spcBef>
              <a:spcAft>
                <a:spcPts val="0"/>
              </a:spcAft>
            </a:pPr>
            <a:fld id="{86CB4B4D-7CA3-9044-876B-883B54F8677D}" type="slidenum">
              <a:rPr lang="en-US" kern="0" smtClean="0"/>
              <a:pPr algn="ctr" fontAlgn="auto" hangingPunct="0">
                <a:spcBef>
                  <a:spcPts val="0"/>
                </a:spcBef>
                <a:spcAft>
                  <a:spcPts val="0"/>
                </a:spcAft>
              </a:pPr>
              <a:t>‹#›</a:t>
            </a:fld>
            <a:endParaRPr lang="en-US" kern="0"/>
          </a:p>
        </p:txBody>
      </p:sp>
    </p:spTree>
    <p:extLst>
      <p:ext uri="{BB962C8B-B14F-4D97-AF65-F5344CB8AC3E}">
        <p14:creationId xmlns:p14="http://schemas.microsoft.com/office/powerpoint/2010/main" val="1446298167"/>
      </p:ext>
    </p:extLst>
  </p:cSld>
  <p:clrMapOvr>
    <a:masterClrMapping/>
  </p:clrMapOvr>
  <p:transition spd="med"/>
</p:sldLayout>
</file>

<file path=ppt/slideLayouts/slideLayout26.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42" name="Slide Number"/>
          <p:cNvSpPr txBox="1">
            <a:spLocks noGrp="1"/>
          </p:cNvSpPr>
          <p:nvPr>
            <p:ph type="sldNum" sz="quarter" idx="2"/>
          </p:nvPr>
        </p:nvSpPr>
        <p:spPr>
          <a:xfrm>
            <a:off x="5968062" y="6308151"/>
            <a:ext cx="259686" cy="256480"/>
          </a:xfrm>
          <a:prstGeom prst="rect">
            <a:avLst/>
          </a:prstGeom>
        </p:spPr>
        <p:txBody>
          <a:bodyPr/>
          <a:lstStyle/>
          <a:p>
            <a:pPr algn="ctr" fontAlgn="auto" hangingPunct="0">
              <a:spcBef>
                <a:spcPts val="0"/>
              </a:spcBef>
              <a:spcAft>
                <a:spcPts val="0"/>
              </a:spcAft>
            </a:pPr>
            <a:fld id="{86CB4B4D-7CA3-9044-876B-883B54F8677D}" type="slidenum">
              <a:rPr lang="en-US" kern="0" smtClean="0"/>
              <a:pPr algn="ctr" fontAlgn="auto" hangingPunct="0">
                <a:spcBef>
                  <a:spcPts val="0"/>
                </a:spcBef>
                <a:spcAft>
                  <a:spcPts val="0"/>
                </a:spcAft>
              </a:pPr>
              <a:t>‹#›</a:t>
            </a:fld>
            <a:endParaRPr lang="en-US" kern="0"/>
          </a:p>
        </p:txBody>
      </p:sp>
    </p:spTree>
    <p:extLst>
      <p:ext uri="{BB962C8B-B14F-4D97-AF65-F5344CB8AC3E}">
        <p14:creationId xmlns:p14="http://schemas.microsoft.com/office/powerpoint/2010/main" val="1000776678"/>
      </p:ext>
    </p:extLst>
  </p:cSld>
  <p:clrMapOvr>
    <a:masterClrMapping/>
  </p:clrMapOvr>
  <p:transition spd="med"/>
</p:sldLayout>
</file>

<file path=ppt/slideLayouts/slideLayout27.xml><?xml version="1.0" encoding="utf-8"?>
<p:sldLayout xmlns:a="http://schemas.openxmlformats.org/drawingml/2006/main" xmlns:r="http://schemas.openxmlformats.org/officeDocument/2006/relationships" xmlns:p="http://schemas.openxmlformats.org/presentationml/2006/main" type="tx">
  <p:cSld name="Title - Center">
    <p:spTree>
      <p:nvGrpSpPr>
        <p:cNvPr id="1" name=""/>
        <p:cNvGrpSpPr/>
        <p:nvPr/>
      </p:nvGrpSpPr>
      <p:grpSpPr>
        <a:xfrm>
          <a:off x="0" y="0"/>
          <a:ext cx="0" cy="0"/>
          <a:chOff x="0" y="0"/>
          <a:chExt cx="0" cy="0"/>
        </a:xfrm>
      </p:grpSpPr>
      <p:sp>
        <p:nvSpPr>
          <p:cNvPr id="149" name="Title Text"/>
          <p:cNvSpPr txBox="1">
            <a:spLocks noGrp="1"/>
          </p:cNvSpPr>
          <p:nvPr>
            <p:ph type="title"/>
          </p:nvPr>
        </p:nvSpPr>
        <p:spPr>
          <a:xfrm>
            <a:off x="889000" y="2266950"/>
            <a:ext cx="10414000" cy="2324100"/>
          </a:xfrm>
          <a:prstGeom prst="rect">
            <a:avLst/>
          </a:prstGeom>
        </p:spPr>
        <p:txBody>
          <a:bodyPr anchor="ctr"/>
          <a:lstStyle>
            <a:lvl1pPr defTabSz="412750">
              <a:lnSpc>
                <a:spcPct val="100000"/>
              </a:lnSpc>
              <a:defRPr sz="6000" spc="0">
                <a:latin typeface="Avenir Book"/>
                <a:ea typeface="Avenir Book"/>
                <a:cs typeface="Avenir Book"/>
                <a:sym typeface="Avenir Book"/>
              </a:defRPr>
            </a:lvl1pPr>
          </a:lstStyle>
          <a:p>
            <a:r>
              <a:t>Title Text</a:t>
            </a:r>
          </a:p>
        </p:txBody>
      </p:sp>
      <p:sp>
        <p:nvSpPr>
          <p:cNvPr id="150" name="Slide Number"/>
          <p:cNvSpPr txBox="1">
            <a:spLocks noGrp="1"/>
          </p:cNvSpPr>
          <p:nvPr>
            <p:ph type="sldNum" sz="quarter" idx="2"/>
          </p:nvPr>
        </p:nvSpPr>
        <p:spPr>
          <a:xfrm>
            <a:off x="5947753" y="6540500"/>
            <a:ext cx="290144" cy="287258"/>
          </a:xfrm>
          <a:prstGeom prst="rect">
            <a:avLst/>
          </a:prstGeom>
        </p:spPr>
        <p:txBody>
          <a:bodyPr anchor="t"/>
          <a:lstStyle>
            <a:lvl1pPr defTabSz="412750">
              <a:defRPr sz="1200">
                <a:solidFill>
                  <a:srgbClr val="000000"/>
                </a:solidFill>
                <a:latin typeface="Helvetica Neue"/>
                <a:ea typeface="Helvetica Neue"/>
                <a:cs typeface="Helvetica Neue"/>
                <a:sym typeface="Helvetica Neue"/>
              </a:defRPr>
            </a:lvl1pPr>
          </a:lstStyle>
          <a:p>
            <a:pPr algn="ctr" fontAlgn="auto" hangingPunct="0">
              <a:spcBef>
                <a:spcPts val="0"/>
              </a:spcBef>
              <a:spcAft>
                <a:spcPts val="0"/>
              </a:spcAft>
            </a:pPr>
            <a:fld id="{86CB4B4D-7CA3-9044-876B-883B54F8677D}" type="slidenum">
              <a:rPr lang="en-US" kern="0" smtClean="0"/>
              <a:pPr algn="ctr" fontAlgn="auto" hangingPunct="0">
                <a:spcBef>
                  <a:spcPts val="0"/>
                </a:spcBef>
                <a:spcAft>
                  <a:spcPts val="0"/>
                </a:spcAft>
              </a:pPr>
              <a:t>‹#›</a:t>
            </a:fld>
            <a:endParaRPr lang="en-US" kern="0"/>
          </a:p>
        </p:txBody>
      </p:sp>
    </p:spTree>
    <p:extLst>
      <p:ext uri="{BB962C8B-B14F-4D97-AF65-F5344CB8AC3E}">
        <p14:creationId xmlns:p14="http://schemas.microsoft.com/office/powerpoint/2010/main" val="3800806952"/>
      </p:ext>
    </p:extLst>
  </p:cSld>
  <p:clrMapOvr>
    <a:masterClrMapping/>
  </p:clrMapOvr>
  <p:transition spd="med"/>
</p:sldLayout>
</file>

<file path=ppt/slideLayouts/slideLayout28.xml><?xml version="1.0" encoding="utf-8"?>
<p:sldLayout xmlns:a="http://schemas.openxmlformats.org/drawingml/2006/main" xmlns:r="http://schemas.openxmlformats.org/officeDocument/2006/relationships" xmlns:p="http://schemas.openxmlformats.org/presentationml/2006/main" type="tx">
  <p:cSld name="Title - Top">
    <p:spTree>
      <p:nvGrpSpPr>
        <p:cNvPr id="1" name=""/>
        <p:cNvGrpSpPr/>
        <p:nvPr/>
      </p:nvGrpSpPr>
      <p:grpSpPr>
        <a:xfrm>
          <a:off x="0" y="0"/>
          <a:ext cx="0" cy="0"/>
          <a:chOff x="0" y="0"/>
          <a:chExt cx="0" cy="0"/>
        </a:xfrm>
      </p:grpSpPr>
      <p:sp>
        <p:nvSpPr>
          <p:cNvPr id="157" name="Title Text"/>
          <p:cNvSpPr txBox="1">
            <a:spLocks noGrp="1"/>
          </p:cNvSpPr>
          <p:nvPr>
            <p:ph type="title"/>
          </p:nvPr>
        </p:nvSpPr>
        <p:spPr>
          <a:xfrm>
            <a:off x="844550" y="50800"/>
            <a:ext cx="10502900" cy="1143000"/>
          </a:xfrm>
          <a:prstGeom prst="rect">
            <a:avLst/>
          </a:prstGeom>
        </p:spPr>
        <p:txBody>
          <a:bodyPr anchor="ctr"/>
          <a:lstStyle>
            <a:lvl1pPr defTabSz="412750">
              <a:lnSpc>
                <a:spcPct val="100000"/>
              </a:lnSpc>
              <a:defRPr sz="4000" spc="0">
                <a:latin typeface="Avenir Book"/>
                <a:ea typeface="Avenir Book"/>
                <a:cs typeface="Avenir Book"/>
                <a:sym typeface="Avenir Book"/>
              </a:defRPr>
            </a:lvl1pPr>
          </a:lstStyle>
          <a:p>
            <a:r>
              <a:t>Title Text</a:t>
            </a:r>
          </a:p>
        </p:txBody>
      </p:sp>
      <p:sp>
        <p:nvSpPr>
          <p:cNvPr id="158" name="Slide Number"/>
          <p:cNvSpPr txBox="1">
            <a:spLocks noGrp="1"/>
          </p:cNvSpPr>
          <p:nvPr>
            <p:ph type="sldNum" sz="quarter" idx="2"/>
          </p:nvPr>
        </p:nvSpPr>
        <p:spPr>
          <a:xfrm>
            <a:off x="5947753" y="6540500"/>
            <a:ext cx="290144" cy="287258"/>
          </a:xfrm>
          <a:prstGeom prst="rect">
            <a:avLst/>
          </a:prstGeom>
        </p:spPr>
        <p:txBody>
          <a:bodyPr anchor="t"/>
          <a:lstStyle>
            <a:lvl1pPr defTabSz="412750">
              <a:defRPr sz="1200">
                <a:solidFill>
                  <a:srgbClr val="000000"/>
                </a:solidFill>
                <a:latin typeface="Helvetica Neue"/>
                <a:ea typeface="Helvetica Neue"/>
                <a:cs typeface="Helvetica Neue"/>
                <a:sym typeface="Helvetica Neue"/>
              </a:defRPr>
            </a:lvl1pPr>
          </a:lstStyle>
          <a:p>
            <a:pPr algn="ctr" fontAlgn="auto" hangingPunct="0">
              <a:spcBef>
                <a:spcPts val="0"/>
              </a:spcBef>
              <a:spcAft>
                <a:spcPts val="0"/>
              </a:spcAft>
            </a:pPr>
            <a:fld id="{86CB4B4D-7CA3-9044-876B-883B54F8677D}" type="slidenum">
              <a:rPr lang="en-US" kern="0" smtClean="0"/>
              <a:pPr algn="ctr" fontAlgn="auto" hangingPunct="0">
                <a:spcBef>
                  <a:spcPts val="0"/>
                </a:spcBef>
                <a:spcAft>
                  <a:spcPts val="0"/>
                </a:spcAft>
              </a:pPr>
              <a:t>‹#›</a:t>
            </a:fld>
            <a:endParaRPr lang="en-US" kern="0"/>
          </a:p>
        </p:txBody>
      </p:sp>
    </p:spTree>
    <p:extLst>
      <p:ext uri="{BB962C8B-B14F-4D97-AF65-F5344CB8AC3E}">
        <p14:creationId xmlns:p14="http://schemas.microsoft.com/office/powerpoint/2010/main" val="2996173625"/>
      </p:ext>
    </p:extLst>
  </p:cSld>
  <p:clrMapOvr>
    <a:masterClrMapping/>
  </p:clrMapOvr>
  <p:transition spd="med"/>
</p:sldLayout>
</file>

<file path=ppt/slideLayouts/slideLayout29.xml><?xml version="1.0" encoding="utf-8"?>
<p:sldLayout xmlns:a="http://schemas.openxmlformats.org/drawingml/2006/main" xmlns:r="http://schemas.openxmlformats.org/officeDocument/2006/relationships" xmlns:p="http://schemas.openxmlformats.org/presentationml/2006/main" type="tx">
  <p:cSld name="1_Title - Top">
    <p:spTree>
      <p:nvGrpSpPr>
        <p:cNvPr id="1" name=""/>
        <p:cNvGrpSpPr/>
        <p:nvPr/>
      </p:nvGrpSpPr>
      <p:grpSpPr>
        <a:xfrm>
          <a:off x="0" y="0"/>
          <a:ext cx="0" cy="0"/>
          <a:chOff x="0" y="0"/>
          <a:chExt cx="0" cy="0"/>
        </a:xfrm>
      </p:grpSpPr>
      <p:sp>
        <p:nvSpPr>
          <p:cNvPr id="165" name="Title Text"/>
          <p:cNvSpPr txBox="1">
            <a:spLocks noGrp="1"/>
          </p:cNvSpPr>
          <p:nvPr>
            <p:ph type="title"/>
          </p:nvPr>
        </p:nvSpPr>
        <p:spPr>
          <a:xfrm>
            <a:off x="844550" y="50800"/>
            <a:ext cx="10502900" cy="1143000"/>
          </a:xfrm>
          <a:prstGeom prst="rect">
            <a:avLst/>
          </a:prstGeom>
        </p:spPr>
        <p:txBody>
          <a:bodyPr anchor="ctr"/>
          <a:lstStyle>
            <a:lvl1pPr defTabSz="410766">
              <a:lnSpc>
                <a:spcPct val="100000"/>
              </a:lnSpc>
              <a:defRPr sz="4000" spc="0">
                <a:latin typeface="Avenir Book"/>
                <a:ea typeface="Avenir Book"/>
                <a:cs typeface="Avenir Book"/>
                <a:sym typeface="Avenir Book"/>
              </a:defRPr>
            </a:lvl1pPr>
          </a:lstStyle>
          <a:p>
            <a:r>
              <a:t>Title Text</a:t>
            </a:r>
          </a:p>
        </p:txBody>
      </p:sp>
      <p:sp>
        <p:nvSpPr>
          <p:cNvPr id="166" name="Slide Number"/>
          <p:cNvSpPr txBox="1">
            <a:spLocks noGrp="1"/>
          </p:cNvSpPr>
          <p:nvPr>
            <p:ph type="sldNum" sz="quarter" idx="2"/>
          </p:nvPr>
        </p:nvSpPr>
        <p:spPr>
          <a:xfrm>
            <a:off x="5947753" y="6540500"/>
            <a:ext cx="290144" cy="287258"/>
          </a:xfrm>
          <a:prstGeom prst="rect">
            <a:avLst/>
          </a:prstGeom>
        </p:spPr>
        <p:txBody>
          <a:bodyPr anchor="t"/>
          <a:lstStyle>
            <a:lvl1pPr defTabSz="412750">
              <a:defRPr sz="1200">
                <a:solidFill>
                  <a:srgbClr val="000000"/>
                </a:solidFill>
                <a:latin typeface="Helvetica Neue"/>
                <a:ea typeface="Helvetica Neue"/>
                <a:cs typeface="Helvetica Neue"/>
                <a:sym typeface="Helvetica Neue"/>
              </a:defRPr>
            </a:lvl1pPr>
          </a:lstStyle>
          <a:p>
            <a:pPr algn="ctr" fontAlgn="auto" hangingPunct="0">
              <a:spcBef>
                <a:spcPts val="0"/>
              </a:spcBef>
              <a:spcAft>
                <a:spcPts val="0"/>
              </a:spcAft>
            </a:pPr>
            <a:fld id="{86CB4B4D-7CA3-9044-876B-883B54F8677D}" type="slidenum">
              <a:rPr lang="en-US" kern="0" smtClean="0"/>
              <a:pPr algn="ctr" fontAlgn="auto" hangingPunct="0">
                <a:spcBef>
                  <a:spcPts val="0"/>
                </a:spcBef>
                <a:spcAft>
                  <a:spcPts val="0"/>
                </a:spcAft>
              </a:pPr>
              <a:t>‹#›</a:t>
            </a:fld>
            <a:endParaRPr lang="en-US" kern="0"/>
          </a:p>
        </p:txBody>
      </p:sp>
    </p:spTree>
    <p:extLst>
      <p:ext uri="{BB962C8B-B14F-4D97-AF65-F5344CB8AC3E}">
        <p14:creationId xmlns:p14="http://schemas.microsoft.com/office/powerpoint/2010/main" val="2441799408"/>
      </p:ext>
    </p:extLst>
  </p:cSld>
  <p:clrMapOvr>
    <a:masterClrMapping/>
  </p:clrMapOvr>
  <p:transition spd="med"/>
</p:sldLayout>
</file>

<file path=ppt/slideLayouts/slideLayout30.xml><?xml version="1.0" encoding="utf-8"?>
<p:sldLayout xmlns:a="http://schemas.openxmlformats.org/drawingml/2006/main" xmlns:r="http://schemas.openxmlformats.org/officeDocument/2006/relationships" xmlns:p="http://schemas.openxmlformats.org/presentationml/2006/main" type="tx">
  <p:cSld name="1_Title &amp; Bullets">
    <p:spTree>
      <p:nvGrpSpPr>
        <p:cNvPr id="1" name=""/>
        <p:cNvGrpSpPr/>
        <p:nvPr/>
      </p:nvGrpSpPr>
      <p:grpSpPr>
        <a:xfrm>
          <a:off x="0" y="0"/>
          <a:ext cx="0" cy="0"/>
          <a:chOff x="0" y="0"/>
          <a:chExt cx="0" cy="0"/>
        </a:xfrm>
      </p:grpSpPr>
      <p:sp>
        <p:nvSpPr>
          <p:cNvPr id="173" name="Title Text"/>
          <p:cNvSpPr txBox="1">
            <a:spLocks noGrp="1"/>
          </p:cNvSpPr>
          <p:nvPr>
            <p:ph type="title"/>
          </p:nvPr>
        </p:nvSpPr>
        <p:spPr>
          <a:xfrm>
            <a:off x="844550" y="50800"/>
            <a:ext cx="10502900" cy="1143000"/>
          </a:xfrm>
          <a:prstGeom prst="rect">
            <a:avLst/>
          </a:prstGeom>
        </p:spPr>
        <p:txBody>
          <a:bodyPr anchor="ctr"/>
          <a:lstStyle>
            <a:lvl1pPr defTabSz="412750">
              <a:lnSpc>
                <a:spcPct val="100000"/>
              </a:lnSpc>
              <a:defRPr sz="4000" spc="0">
                <a:latin typeface="Avenir Book"/>
                <a:ea typeface="Avenir Book"/>
                <a:cs typeface="Avenir Book"/>
                <a:sym typeface="Avenir Book"/>
              </a:defRPr>
            </a:lvl1pPr>
          </a:lstStyle>
          <a:p>
            <a:r>
              <a:t>Title Text</a:t>
            </a:r>
          </a:p>
        </p:txBody>
      </p:sp>
      <p:sp>
        <p:nvSpPr>
          <p:cNvPr id="174" name="Body Level One…"/>
          <p:cNvSpPr txBox="1">
            <a:spLocks noGrp="1"/>
          </p:cNvSpPr>
          <p:nvPr>
            <p:ph type="body" idx="1"/>
          </p:nvPr>
        </p:nvSpPr>
        <p:spPr>
          <a:xfrm>
            <a:off x="844550" y="1574800"/>
            <a:ext cx="10502900" cy="4648200"/>
          </a:xfrm>
          <a:prstGeom prst="rect">
            <a:avLst/>
          </a:prstGeom>
        </p:spPr>
        <p:txBody>
          <a:bodyPr anchor="ctr"/>
          <a:lstStyle>
            <a:lvl1pPr marL="317500" indent="-317500" defTabSz="412750">
              <a:lnSpc>
                <a:spcPct val="100000"/>
              </a:lnSpc>
              <a:spcBef>
                <a:spcPts val="2950"/>
              </a:spcBef>
              <a:buSzPct val="125000"/>
              <a:buChar char="‣"/>
              <a:defRPr sz="2400">
                <a:latin typeface="Avenir Book"/>
                <a:ea typeface="Avenir Book"/>
                <a:cs typeface="Avenir Book"/>
                <a:sym typeface="Avenir Book"/>
              </a:defRPr>
            </a:lvl1pPr>
            <a:lvl2pPr marL="635000" indent="-317500" defTabSz="412750">
              <a:lnSpc>
                <a:spcPct val="100000"/>
              </a:lnSpc>
              <a:spcBef>
                <a:spcPts val="2950"/>
              </a:spcBef>
              <a:buSzPct val="125000"/>
              <a:buChar char="‣"/>
              <a:defRPr sz="2400">
                <a:latin typeface="Avenir Book"/>
                <a:ea typeface="Avenir Book"/>
                <a:cs typeface="Avenir Book"/>
                <a:sym typeface="Avenir Book"/>
              </a:defRPr>
            </a:lvl2pPr>
            <a:lvl3pPr marL="952500" indent="-317500" defTabSz="412750">
              <a:lnSpc>
                <a:spcPct val="100000"/>
              </a:lnSpc>
              <a:spcBef>
                <a:spcPts val="2950"/>
              </a:spcBef>
              <a:buSzPct val="125000"/>
              <a:buChar char="‣"/>
              <a:defRPr sz="2400">
                <a:latin typeface="Avenir Book"/>
                <a:ea typeface="Avenir Book"/>
                <a:cs typeface="Avenir Book"/>
                <a:sym typeface="Avenir Book"/>
              </a:defRPr>
            </a:lvl3pPr>
            <a:lvl4pPr marL="1270000" indent="-317500" defTabSz="412750">
              <a:lnSpc>
                <a:spcPct val="100000"/>
              </a:lnSpc>
              <a:spcBef>
                <a:spcPts val="2950"/>
              </a:spcBef>
              <a:buSzPct val="125000"/>
              <a:buChar char="‣"/>
              <a:defRPr sz="2400">
                <a:latin typeface="Avenir Book"/>
                <a:ea typeface="Avenir Book"/>
                <a:cs typeface="Avenir Book"/>
                <a:sym typeface="Avenir Book"/>
              </a:defRPr>
            </a:lvl4pPr>
            <a:lvl5pPr marL="1587500" indent="-317500" defTabSz="412750">
              <a:lnSpc>
                <a:spcPct val="100000"/>
              </a:lnSpc>
              <a:spcBef>
                <a:spcPts val="2950"/>
              </a:spcBef>
              <a:buSzPct val="125000"/>
              <a:buChar char="‣"/>
              <a:defRPr sz="2400">
                <a:latin typeface="Avenir Book"/>
                <a:ea typeface="Avenir Book"/>
                <a:cs typeface="Avenir Book"/>
                <a:sym typeface="Avenir Book"/>
              </a:defRPr>
            </a:lvl5pPr>
          </a:lstStyle>
          <a:p>
            <a:r>
              <a:t>Body Level One</a:t>
            </a:r>
          </a:p>
          <a:p>
            <a:pPr lvl="1"/>
            <a:r>
              <a:t>Body Level Two</a:t>
            </a:r>
          </a:p>
          <a:p>
            <a:pPr lvl="2"/>
            <a:r>
              <a:t>Body Level Three</a:t>
            </a:r>
          </a:p>
          <a:p>
            <a:pPr lvl="3"/>
            <a:r>
              <a:t>Body Level Four</a:t>
            </a:r>
          </a:p>
          <a:p>
            <a:pPr lvl="4"/>
            <a:r>
              <a:t>Body Level Five</a:t>
            </a:r>
          </a:p>
        </p:txBody>
      </p:sp>
      <p:sp>
        <p:nvSpPr>
          <p:cNvPr id="175" name="Slide Number"/>
          <p:cNvSpPr txBox="1">
            <a:spLocks noGrp="1"/>
          </p:cNvSpPr>
          <p:nvPr>
            <p:ph type="sldNum" sz="quarter" idx="2"/>
          </p:nvPr>
        </p:nvSpPr>
        <p:spPr>
          <a:xfrm>
            <a:off x="5947753" y="6540500"/>
            <a:ext cx="290144" cy="287258"/>
          </a:xfrm>
          <a:prstGeom prst="rect">
            <a:avLst/>
          </a:prstGeom>
        </p:spPr>
        <p:txBody>
          <a:bodyPr anchor="t"/>
          <a:lstStyle>
            <a:lvl1pPr defTabSz="412750">
              <a:defRPr sz="1200">
                <a:solidFill>
                  <a:srgbClr val="000000"/>
                </a:solidFill>
                <a:latin typeface="Helvetica Neue"/>
                <a:ea typeface="Helvetica Neue"/>
                <a:cs typeface="Helvetica Neue"/>
                <a:sym typeface="Helvetica Neue"/>
              </a:defRPr>
            </a:lvl1pPr>
          </a:lstStyle>
          <a:p>
            <a:pPr algn="ctr" fontAlgn="auto" hangingPunct="0">
              <a:spcBef>
                <a:spcPts val="0"/>
              </a:spcBef>
              <a:spcAft>
                <a:spcPts val="0"/>
              </a:spcAft>
            </a:pPr>
            <a:fld id="{86CB4B4D-7CA3-9044-876B-883B54F8677D}" type="slidenum">
              <a:rPr lang="en-US" kern="0" smtClean="0"/>
              <a:pPr algn="ctr" fontAlgn="auto" hangingPunct="0">
                <a:spcBef>
                  <a:spcPts val="0"/>
                </a:spcBef>
                <a:spcAft>
                  <a:spcPts val="0"/>
                </a:spcAft>
              </a:pPr>
              <a:t>‹#›</a:t>
            </a:fld>
            <a:endParaRPr lang="en-US" kern="0"/>
          </a:p>
        </p:txBody>
      </p:sp>
    </p:spTree>
    <p:extLst>
      <p:ext uri="{BB962C8B-B14F-4D97-AF65-F5344CB8AC3E}">
        <p14:creationId xmlns:p14="http://schemas.microsoft.com/office/powerpoint/2010/main" val="3020791088"/>
      </p:ext>
    </p:extLst>
  </p:cSld>
  <p:clrMapOvr>
    <a:masterClrMapping/>
  </p:clrMapOvr>
  <p:transition spd="med"/>
</p:sldLayout>
</file>

<file path=ppt/slideLayouts/slideLayout31.xml><?xml version="1.0" encoding="utf-8"?>
<p:sldLayout xmlns:a="http://schemas.openxmlformats.org/drawingml/2006/main" xmlns:r="http://schemas.openxmlformats.org/officeDocument/2006/relationships" xmlns:p="http://schemas.openxmlformats.org/presentationml/2006/main" type="tx">
  <p:cSld name="2_Title &amp; Bullets">
    <p:spTree>
      <p:nvGrpSpPr>
        <p:cNvPr id="1" name=""/>
        <p:cNvGrpSpPr/>
        <p:nvPr/>
      </p:nvGrpSpPr>
      <p:grpSpPr>
        <a:xfrm>
          <a:off x="0" y="0"/>
          <a:ext cx="0" cy="0"/>
          <a:chOff x="0" y="0"/>
          <a:chExt cx="0" cy="0"/>
        </a:xfrm>
      </p:grpSpPr>
      <p:sp>
        <p:nvSpPr>
          <p:cNvPr id="182" name="Title Text"/>
          <p:cNvSpPr txBox="1">
            <a:spLocks noGrp="1"/>
          </p:cNvSpPr>
          <p:nvPr>
            <p:ph type="title"/>
          </p:nvPr>
        </p:nvSpPr>
        <p:spPr>
          <a:xfrm>
            <a:off x="844550" y="50800"/>
            <a:ext cx="10502900" cy="1143000"/>
          </a:xfrm>
          <a:prstGeom prst="rect">
            <a:avLst/>
          </a:prstGeom>
        </p:spPr>
        <p:txBody>
          <a:bodyPr anchor="ctr"/>
          <a:lstStyle>
            <a:lvl1pPr defTabSz="410766">
              <a:lnSpc>
                <a:spcPct val="100000"/>
              </a:lnSpc>
              <a:defRPr sz="4000" spc="0">
                <a:latin typeface="Avenir Book"/>
                <a:ea typeface="Avenir Book"/>
                <a:cs typeface="Avenir Book"/>
                <a:sym typeface="Avenir Book"/>
              </a:defRPr>
            </a:lvl1pPr>
          </a:lstStyle>
          <a:p>
            <a:r>
              <a:t>Title Text</a:t>
            </a:r>
          </a:p>
        </p:txBody>
      </p:sp>
      <p:sp>
        <p:nvSpPr>
          <p:cNvPr id="183" name="Body Level One…"/>
          <p:cNvSpPr txBox="1">
            <a:spLocks noGrp="1"/>
          </p:cNvSpPr>
          <p:nvPr>
            <p:ph type="body" idx="1"/>
          </p:nvPr>
        </p:nvSpPr>
        <p:spPr>
          <a:xfrm>
            <a:off x="844550" y="1574800"/>
            <a:ext cx="10502900" cy="4648200"/>
          </a:xfrm>
          <a:prstGeom prst="rect">
            <a:avLst/>
          </a:prstGeom>
        </p:spPr>
        <p:txBody>
          <a:bodyPr anchor="ctr"/>
          <a:lstStyle>
            <a:lvl1pPr marL="317500" indent="-317500" defTabSz="412750">
              <a:lnSpc>
                <a:spcPct val="100000"/>
              </a:lnSpc>
              <a:spcBef>
                <a:spcPts val="2950"/>
              </a:spcBef>
              <a:buSzPct val="125000"/>
              <a:buChar char="‣"/>
              <a:defRPr sz="2400">
                <a:latin typeface="Avenir Book"/>
                <a:ea typeface="Avenir Book"/>
                <a:cs typeface="Avenir Book"/>
                <a:sym typeface="Avenir Book"/>
              </a:defRPr>
            </a:lvl1pPr>
            <a:lvl2pPr marL="635000" indent="-317500" defTabSz="412750">
              <a:lnSpc>
                <a:spcPct val="100000"/>
              </a:lnSpc>
              <a:spcBef>
                <a:spcPts val="2950"/>
              </a:spcBef>
              <a:buSzPct val="125000"/>
              <a:buChar char="‣"/>
              <a:defRPr sz="2400">
                <a:latin typeface="Avenir Book"/>
                <a:ea typeface="Avenir Book"/>
                <a:cs typeface="Avenir Book"/>
                <a:sym typeface="Avenir Book"/>
              </a:defRPr>
            </a:lvl2pPr>
            <a:lvl3pPr marL="952500" indent="-317500" defTabSz="412750">
              <a:lnSpc>
                <a:spcPct val="100000"/>
              </a:lnSpc>
              <a:spcBef>
                <a:spcPts val="2950"/>
              </a:spcBef>
              <a:buSzPct val="125000"/>
              <a:buChar char="‣"/>
              <a:defRPr sz="2400">
                <a:latin typeface="Avenir Book"/>
                <a:ea typeface="Avenir Book"/>
                <a:cs typeface="Avenir Book"/>
                <a:sym typeface="Avenir Book"/>
              </a:defRPr>
            </a:lvl3pPr>
            <a:lvl4pPr marL="1270000" indent="-317500" defTabSz="412750">
              <a:lnSpc>
                <a:spcPct val="100000"/>
              </a:lnSpc>
              <a:spcBef>
                <a:spcPts val="2950"/>
              </a:spcBef>
              <a:buSzPct val="125000"/>
              <a:buChar char="‣"/>
              <a:defRPr sz="2400">
                <a:latin typeface="Avenir Book"/>
                <a:ea typeface="Avenir Book"/>
                <a:cs typeface="Avenir Book"/>
                <a:sym typeface="Avenir Book"/>
              </a:defRPr>
            </a:lvl4pPr>
            <a:lvl5pPr marL="1587500" indent="-317500" defTabSz="412750">
              <a:lnSpc>
                <a:spcPct val="100000"/>
              </a:lnSpc>
              <a:spcBef>
                <a:spcPts val="2950"/>
              </a:spcBef>
              <a:buSzPct val="125000"/>
              <a:buChar char="‣"/>
              <a:defRPr sz="2400">
                <a:latin typeface="Avenir Book"/>
                <a:ea typeface="Avenir Book"/>
                <a:cs typeface="Avenir Book"/>
                <a:sym typeface="Avenir Book"/>
              </a:defRPr>
            </a:lvl5pPr>
          </a:lstStyle>
          <a:p>
            <a:r>
              <a:t>Body Level One</a:t>
            </a:r>
          </a:p>
          <a:p>
            <a:pPr lvl="1"/>
            <a:r>
              <a:t>Body Level Two</a:t>
            </a:r>
          </a:p>
          <a:p>
            <a:pPr lvl="2"/>
            <a:r>
              <a:t>Body Level Three</a:t>
            </a:r>
          </a:p>
          <a:p>
            <a:pPr lvl="3"/>
            <a:r>
              <a:t>Body Level Four</a:t>
            </a:r>
          </a:p>
          <a:p>
            <a:pPr lvl="4"/>
            <a:r>
              <a:t>Body Level Five</a:t>
            </a:r>
          </a:p>
        </p:txBody>
      </p:sp>
      <p:sp>
        <p:nvSpPr>
          <p:cNvPr id="184" name="Slide Number"/>
          <p:cNvSpPr txBox="1">
            <a:spLocks noGrp="1"/>
          </p:cNvSpPr>
          <p:nvPr>
            <p:ph type="sldNum" sz="quarter" idx="2"/>
          </p:nvPr>
        </p:nvSpPr>
        <p:spPr>
          <a:xfrm>
            <a:off x="5947753" y="6540500"/>
            <a:ext cx="290144" cy="287258"/>
          </a:xfrm>
          <a:prstGeom prst="rect">
            <a:avLst/>
          </a:prstGeom>
        </p:spPr>
        <p:txBody>
          <a:bodyPr anchor="t"/>
          <a:lstStyle>
            <a:lvl1pPr defTabSz="412750">
              <a:defRPr sz="1200">
                <a:solidFill>
                  <a:srgbClr val="000000"/>
                </a:solidFill>
                <a:latin typeface="Helvetica Neue"/>
                <a:ea typeface="Helvetica Neue"/>
                <a:cs typeface="Helvetica Neue"/>
                <a:sym typeface="Helvetica Neue"/>
              </a:defRPr>
            </a:lvl1pPr>
          </a:lstStyle>
          <a:p>
            <a:pPr algn="ctr" fontAlgn="auto" hangingPunct="0">
              <a:spcBef>
                <a:spcPts val="0"/>
              </a:spcBef>
              <a:spcAft>
                <a:spcPts val="0"/>
              </a:spcAft>
            </a:pPr>
            <a:fld id="{86CB4B4D-7CA3-9044-876B-883B54F8677D}" type="slidenum">
              <a:rPr lang="en-US" kern="0" smtClean="0"/>
              <a:pPr algn="ctr" fontAlgn="auto" hangingPunct="0">
                <a:spcBef>
                  <a:spcPts val="0"/>
                </a:spcBef>
                <a:spcAft>
                  <a:spcPts val="0"/>
                </a:spcAft>
              </a:pPr>
              <a:t>‹#›</a:t>
            </a:fld>
            <a:endParaRPr lang="en-US" kern="0"/>
          </a:p>
        </p:txBody>
      </p:sp>
    </p:spTree>
    <p:extLst>
      <p:ext uri="{BB962C8B-B14F-4D97-AF65-F5344CB8AC3E}">
        <p14:creationId xmlns:p14="http://schemas.microsoft.com/office/powerpoint/2010/main" val="3453653369"/>
      </p:ext>
    </p:extLst>
  </p:cSld>
  <p:clrMapOvr>
    <a:masterClrMapping/>
  </p:clrMapOvr>
  <p:transition spd="med"/>
</p:sldLayout>
</file>

<file path=ppt/slideLayouts/slideLayout32.xml><?xml version="1.0" encoding="utf-8"?>
<p:sldLayout xmlns:a="http://schemas.openxmlformats.org/drawingml/2006/main" xmlns:r="http://schemas.openxmlformats.org/officeDocument/2006/relationships" xmlns:p="http://schemas.openxmlformats.org/presentationml/2006/main" type="tx">
  <p:cSld name="Title &amp; Subtitle">
    <p:spTree>
      <p:nvGrpSpPr>
        <p:cNvPr id="1" name=""/>
        <p:cNvGrpSpPr/>
        <p:nvPr/>
      </p:nvGrpSpPr>
      <p:grpSpPr>
        <a:xfrm>
          <a:off x="0" y="0"/>
          <a:ext cx="0" cy="0"/>
          <a:chOff x="0" y="0"/>
          <a:chExt cx="0" cy="0"/>
        </a:xfrm>
      </p:grpSpPr>
      <p:sp>
        <p:nvSpPr>
          <p:cNvPr id="191" name="Title Text"/>
          <p:cNvSpPr txBox="1">
            <a:spLocks noGrp="1"/>
          </p:cNvSpPr>
          <p:nvPr>
            <p:ph type="title"/>
          </p:nvPr>
        </p:nvSpPr>
        <p:spPr>
          <a:xfrm>
            <a:off x="889000" y="1149350"/>
            <a:ext cx="10414000" cy="2324100"/>
          </a:xfrm>
          <a:prstGeom prst="rect">
            <a:avLst/>
          </a:prstGeom>
        </p:spPr>
        <p:txBody>
          <a:bodyPr anchor="b"/>
          <a:lstStyle>
            <a:lvl1pPr defTabSz="410766">
              <a:lnSpc>
                <a:spcPct val="100000"/>
              </a:lnSpc>
              <a:defRPr sz="7000" spc="0">
                <a:latin typeface="Avenir Book"/>
                <a:ea typeface="Avenir Book"/>
                <a:cs typeface="Avenir Book"/>
                <a:sym typeface="Avenir Book"/>
              </a:defRPr>
            </a:lvl1pPr>
          </a:lstStyle>
          <a:p>
            <a:r>
              <a:t>Title Text</a:t>
            </a:r>
          </a:p>
        </p:txBody>
      </p:sp>
      <p:sp>
        <p:nvSpPr>
          <p:cNvPr id="192" name="Body Level One…"/>
          <p:cNvSpPr txBox="1">
            <a:spLocks noGrp="1"/>
          </p:cNvSpPr>
          <p:nvPr>
            <p:ph type="body" sz="quarter" idx="1"/>
          </p:nvPr>
        </p:nvSpPr>
        <p:spPr>
          <a:xfrm>
            <a:off x="889000" y="3536950"/>
            <a:ext cx="10414000" cy="1600546"/>
          </a:xfrm>
          <a:prstGeom prst="rect">
            <a:avLst/>
          </a:prstGeom>
        </p:spPr>
        <p:txBody>
          <a:bodyPr/>
          <a:lstStyle>
            <a:lvl1pPr marL="0" indent="0" algn="ctr" defTabSz="412750">
              <a:lnSpc>
                <a:spcPct val="100000"/>
              </a:lnSpc>
              <a:spcBef>
                <a:spcPts val="0"/>
              </a:spcBef>
              <a:buSzTx/>
              <a:buNone/>
              <a:defRPr sz="4000">
                <a:latin typeface="Avenir Book"/>
                <a:ea typeface="Avenir Book"/>
                <a:cs typeface="Avenir Book"/>
                <a:sym typeface="Avenir Book"/>
              </a:defRPr>
            </a:lvl1pPr>
            <a:lvl2pPr marL="0" indent="0" algn="ctr" defTabSz="412750">
              <a:lnSpc>
                <a:spcPct val="100000"/>
              </a:lnSpc>
              <a:spcBef>
                <a:spcPts val="0"/>
              </a:spcBef>
              <a:buSzTx/>
              <a:buNone/>
              <a:defRPr sz="4000">
                <a:latin typeface="Avenir Book"/>
                <a:ea typeface="Avenir Book"/>
                <a:cs typeface="Avenir Book"/>
                <a:sym typeface="Avenir Book"/>
              </a:defRPr>
            </a:lvl2pPr>
            <a:lvl3pPr marL="0" indent="0" algn="ctr" defTabSz="412750">
              <a:lnSpc>
                <a:spcPct val="100000"/>
              </a:lnSpc>
              <a:spcBef>
                <a:spcPts val="0"/>
              </a:spcBef>
              <a:buSzTx/>
              <a:buNone/>
              <a:defRPr sz="4000">
                <a:latin typeface="Avenir Book"/>
                <a:ea typeface="Avenir Book"/>
                <a:cs typeface="Avenir Book"/>
                <a:sym typeface="Avenir Book"/>
              </a:defRPr>
            </a:lvl3pPr>
            <a:lvl4pPr marL="0" indent="0" algn="ctr" defTabSz="412750">
              <a:lnSpc>
                <a:spcPct val="100000"/>
              </a:lnSpc>
              <a:spcBef>
                <a:spcPts val="0"/>
              </a:spcBef>
              <a:buSzTx/>
              <a:buNone/>
              <a:defRPr sz="4000">
                <a:latin typeface="Avenir Book"/>
                <a:ea typeface="Avenir Book"/>
                <a:cs typeface="Avenir Book"/>
                <a:sym typeface="Avenir Book"/>
              </a:defRPr>
            </a:lvl4pPr>
            <a:lvl5pPr marL="0" indent="0" algn="ctr" defTabSz="412750">
              <a:lnSpc>
                <a:spcPct val="100000"/>
              </a:lnSpc>
              <a:spcBef>
                <a:spcPts val="0"/>
              </a:spcBef>
              <a:buSzTx/>
              <a:buNone/>
              <a:defRPr sz="4000">
                <a:latin typeface="Avenir Book"/>
                <a:ea typeface="Avenir Book"/>
                <a:cs typeface="Avenir Book"/>
                <a:sym typeface="Avenir Book"/>
              </a:defRPr>
            </a:lvl5pPr>
          </a:lstStyle>
          <a:p>
            <a:r>
              <a:t>Body Level One</a:t>
            </a:r>
          </a:p>
          <a:p>
            <a:pPr lvl="1"/>
            <a:r>
              <a:t>Body Level Two</a:t>
            </a:r>
          </a:p>
          <a:p>
            <a:pPr lvl="2"/>
            <a:r>
              <a:t>Body Level Three</a:t>
            </a:r>
          </a:p>
          <a:p>
            <a:pPr lvl="3"/>
            <a:r>
              <a:t>Body Level Four</a:t>
            </a:r>
          </a:p>
          <a:p>
            <a:pPr lvl="4"/>
            <a:r>
              <a:t>Body Level Five</a:t>
            </a:r>
          </a:p>
        </p:txBody>
      </p:sp>
      <p:sp>
        <p:nvSpPr>
          <p:cNvPr id="193" name="Slide Number"/>
          <p:cNvSpPr txBox="1">
            <a:spLocks noGrp="1"/>
          </p:cNvSpPr>
          <p:nvPr>
            <p:ph type="sldNum" sz="quarter" idx="2"/>
          </p:nvPr>
        </p:nvSpPr>
        <p:spPr>
          <a:xfrm>
            <a:off x="5947753" y="6540500"/>
            <a:ext cx="290144" cy="287258"/>
          </a:xfrm>
          <a:prstGeom prst="rect">
            <a:avLst/>
          </a:prstGeom>
        </p:spPr>
        <p:txBody>
          <a:bodyPr anchor="t"/>
          <a:lstStyle>
            <a:lvl1pPr defTabSz="412750">
              <a:defRPr sz="1200">
                <a:solidFill>
                  <a:srgbClr val="000000"/>
                </a:solidFill>
                <a:latin typeface="Helvetica Neue"/>
                <a:ea typeface="Helvetica Neue"/>
                <a:cs typeface="Helvetica Neue"/>
                <a:sym typeface="Helvetica Neue"/>
              </a:defRPr>
            </a:lvl1pPr>
          </a:lstStyle>
          <a:p>
            <a:pPr algn="ctr" fontAlgn="auto" hangingPunct="0">
              <a:spcBef>
                <a:spcPts val="0"/>
              </a:spcBef>
              <a:spcAft>
                <a:spcPts val="0"/>
              </a:spcAft>
            </a:pPr>
            <a:fld id="{86CB4B4D-7CA3-9044-876B-883B54F8677D}" type="slidenum">
              <a:rPr lang="en-US" kern="0" smtClean="0"/>
              <a:pPr algn="ctr" fontAlgn="auto" hangingPunct="0">
                <a:spcBef>
                  <a:spcPts val="0"/>
                </a:spcBef>
                <a:spcAft>
                  <a:spcPts val="0"/>
                </a:spcAft>
              </a:pPr>
              <a:t>‹#›</a:t>
            </a:fld>
            <a:endParaRPr lang="en-US" kern="0"/>
          </a:p>
        </p:txBody>
      </p:sp>
    </p:spTree>
    <p:extLst>
      <p:ext uri="{BB962C8B-B14F-4D97-AF65-F5344CB8AC3E}">
        <p14:creationId xmlns:p14="http://schemas.microsoft.com/office/powerpoint/2010/main" val="3451257440"/>
      </p:ext>
    </p:extLst>
  </p:cSld>
  <p:clrMapOvr>
    <a:masterClrMapping/>
  </p:clrMapOvr>
  <p:transition spd="med"/>
</p:sldLayout>
</file>

<file path=ppt/slideLayouts/slideLayout33.xml><?xml version="1.0" encoding="utf-8"?>
<p:sldLayout xmlns:a="http://schemas.openxmlformats.org/drawingml/2006/main" xmlns:r="http://schemas.openxmlformats.org/officeDocument/2006/relationships" xmlns:p="http://schemas.openxmlformats.org/presentationml/2006/main" type="tx">
  <p:cSld name="1_Title &amp; Photo Alt">
    <p:bg>
      <p:bgPr>
        <a:solidFill>
          <a:srgbClr val="000000"/>
        </a:solidFill>
        <a:effectLst/>
      </p:bgPr>
    </p:bg>
    <p:spTree>
      <p:nvGrpSpPr>
        <p:cNvPr id="1" name=""/>
        <p:cNvGrpSpPr/>
        <p:nvPr/>
      </p:nvGrpSpPr>
      <p:grpSpPr>
        <a:xfrm>
          <a:off x="0" y="0"/>
          <a:ext cx="0" cy="0"/>
          <a:chOff x="0" y="0"/>
          <a:chExt cx="0" cy="0"/>
        </a:xfrm>
      </p:grpSpPr>
      <p:sp>
        <p:nvSpPr>
          <p:cNvPr id="200" name="Slide Title"/>
          <p:cNvSpPr txBox="1">
            <a:spLocks noGrp="1"/>
          </p:cNvSpPr>
          <p:nvPr>
            <p:ph type="title" hasCustomPrompt="1"/>
          </p:nvPr>
        </p:nvSpPr>
        <p:spPr>
          <a:xfrm>
            <a:off x="603250" y="635000"/>
            <a:ext cx="4889500" cy="2941137"/>
          </a:xfrm>
          <a:prstGeom prst="rect">
            <a:avLst/>
          </a:prstGeom>
        </p:spPr>
        <p:txBody>
          <a:bodyPr anchor="b"/>
          <a:lstStyle>
            <a:lvl1pPr algn="l" defTabSz="1219169">
              <a:defRPr sz="4250" spc="-85">
                <a:solidFill>
                  <a:srgbClr val="FFFFFF"/>
                </a:solidFill>
                <a:latin typeface="Helvetica Neue"/>
                <a:ea typeface="Helvetica Neue"/>
                <a:cs typeface="Helvetica Neue"/>
                <a:sym typeface="Helvetica Neue"/>
              </a:defRPr>
            </a:lvl1pPr>
          </a:lstStyle>
          <a:p>
            <a:r>
              <a:t>Slide Title</a:t>
            </a:r>
          </a:p>
        </p:txBody>
      </p:sp>
      <p:sp>
        <p:nvSpPr>
          <p:cNvPr id="201" name="Body Level One…"/>
          <p:cNvSpPr txBox="1">
            <a:spLocks noGrp="1"/>
          </p:cNvSpPr>
          <p:nvPr>
            <p:ph type="body" sz="quarter" idx="1" hasCustomPrompt="1"/>
          </p:nvPr>
        </p:nvSpPr>
        <p:spPr>
          <a:xfrm>
            <a:off x="603250" y="3530288"/>
            <a:ext cx="4889500" cy="2691202"/>
          </a:xfrm>
          <a:prstGeom prst="rect">
            <a:avLst/>
          </a:prstGeom>
        </p:spPr>
        <p:txBody>
          <a:bodyPr/>
          <a:lstStyle>
            <a:lvl1pPr marL="0" indent="0" defTabSz="412750">
              <a:lnSpc>
                <a:spcPct val="100000"/>
              </a:lnSpc>
              <a:spcBef>
                <a:spcPts val="0"/>
              </a:spcBef>
              <a:buSzTx/>
              <a:buNone/>
              <a:defRPr sz="2750">
                <a:solidFill>
                  <a:srgbClr val="FFFFFF"/>
                </a:solidFill>
                <a:latin typeface="Helvetica Neue"/>
                <a:ea typeface="Helvetica Neue"/>
                <a:cs typeface="Helvetica Neue"/>
                <a:sym typeface="Helvetica Neue"/>
              </a:defRPr>
            </a:lvl1pPr>
            <a:lvl2pPr marL="0" indent="0" defTabSz="412750">
              <a:lnSpc>
                <a:spcPct val="100000"/>
              </a:lnSpc>
              <a:spcBef>
                <a:spcPts val="0"/>
              </a:spcBef>
              <a:buSzTx/>
              <a:buNone/>
              <a:defRPr sz="2750">
                <a:solidFill>
                  <a:srgbClr val="FFFFFF"/>
                </a:solidFill>
                <a:latin typeface="Helvetica Neue"/>
                <a:ea typeface="Helvetica Neue"/>
                <a:cs typeface="Helvetica Neue"/>
                <a:sym typeface="Helvetica Neue"/>
              </a:defRPr>
            </a:lvl2pPr>
            <a:lvl3pPr marL="0" indent="0" defTabSz="412750">
              <a:lnSpc>
                <a:spcPct val="100000"/>
              </a:lnSpc>
              <a:spcBef>
                <a:spcPts val="0"/>
              </a:spcBef>
              <a:buSzTx/>
              <a:buNone/>
              <a:defRPr sz="2750">
                <a:solidFill>
                  <a:srgbClr val="FFFFFF"/>
                </a:solidFill>
                <a:latin typeface="Helvetica Neue"/>
                <a:ea typeface="Helvetica Neue"/>
                <a:cs typeface="Helvetica Neue"/>
                <a:sym typeface="Helvetica Neue"/>
              </a:defRPr>
            </a:lvl3pPr>
            <a:lvl4pPr marL="0" indent="0" defTabSz="412750">
              <a:lnSpc>
                <a:spcPct val="100000"/>
              </a:lnSpc>
              <a:spcBef>
                <a:spcPts val="0"/>
              </a:spcBef>
              <a:buSzTx/>
              <a:buNone/>
              <a:defRPr sz="2750">
                <a:solidFill>
                  <a:srgbClr val="FFFFFF"/>
                </a:solidFill>
                <a:latin typeface="Helvetica Neue"/>
                <a:ea typeface="Helvetica Neue"/>
                <a:cs typeface="Helvetica Neue"/>
                <a:sym typeface="Helvetica Neue"/>
              </a:defRPr>
            </a:lvl4pPr>
            <a:lvl5pPr marL="0" indent="0" defTabSz="412750">
              <a:lnSpc>
                <a:spcPct val="100000"/>
              </a:lnSpc>
              <a:spcBef>
                <a:spcPts val="0"/>
              </a:spcBef>
              <a:buSzTx/>
              <a:buNone/>
              <a:defRPr sz="2750">
                <a:solidFill>
                  <a:srgbClr val="FFFFFF"/>
                </a:solidFill>
                <a:latin typeface="Helvetica Neue"/>
                <a:ea typeface="Helvetica Neue"/>
                <a:cs typeface="Helvetica Neue"/>
                <a:sym typeface="Helvetica Neue"/>
              </a:defRPr>
            </a:lvl5pPr>
          </a:lstStyle>
          <a:p>
            <a:r>
              <a:t>Slide Subtitle</a:t>
            </a:r>
          </a:p>
          <a:p>
            <a:pPr lvl="1"/>
            <a:endParaRPr/>
          </a:p>
          <a:p>
            <a:pPr lvl="2"/>
            <a:endParaRPr/>
          </a:p>
          <a:p>
            <a:pPr lvl="3"/>
            <a:endParaRPr/>
          </a:p>
          <a:p>
            <a:pPr lvl="4"/>
            <a:endParaRPr/>
          </a:p>
        </p:txBody>
      </p:sp>
      <p:sp>
        <p:nvSpPr>
          <p:cNvPr id="202" name="92709243_1322x1323.jpeg"/>
          <p:cNvSpPr>
            <a:spLocks noGrp="1"/>
          </p:cNvSpPr>
          <p:nvPr>
            <p:ph type="pic" sz="half" idx="21"/>
          </p:nvPr>
        </p:nvSpPr>
        <p:spPr>
          <a:xfrm>
            <a:off x="6026152" y="635000"/>
            <a:ext cx="5594203" cy="5604945"/>
          </a:xfrm>
          <a:prstGeom prst="rect">
            <a:avLst/>
          </a:prstGeom>
        </p:spPr>
        <p:txBody>
          <a:bodyPr lIns="91439" tIns="45719" rIns="91439" bIns="45719">
            <a:noAutofit/>
          </a:bodyPr>
          <a:lstStyle/>
          <a:p>
            <a:endParaRPr/>
          </a:p>
        </p:txBody>
      </p:sp>
      <p:sp>
        <p:nvSpPr>
          <p:cNvPr id="203" name="Slide Number"/>
          <p:cNvSpPr txBox="1">
            <a:spLocks noGrp="1"/>
          </p:cNvSpPr>
          <p:nvPr>
            <p:ph type="sldNum" sz="quarter" idx="2"/>
          </p:nvPr>
        </p:nvSpPr>
        <p:spPr>
          <a:xfrm>
            <a:off x="5971048" y="6488825"/>
            <a:ext cx="243656" cy="241092"/>
          </a:xfrm>
          <a:prstGeom prst="rect">
            <a:avLst/>
          </a:prstGeom>
        </p:spPr>
        <p:txBody>
          <a:bodyPr/>
          <a:lstStyle>
            <a:lvl1pPr>
              <a:defRPr sz="900">
                <a:solidFill>
                  <a:srgbClr val="FFFFFF"/>
                </a:solidFill>
                <a:latin typeface="Helvetica Neue"/>
                <a:ea typeface="Helvetica Neue"/>
                <a:cs typeface="Helvetica Neue"/>
                <a:sym typeface="Helvetica Neue"/>
              </a:defRPr>
            </a:lvl1pPr>
          </a:lstStyle>
          <a:p>
            <a:pPr algn="ctr" fontAlgn="auto" hangingPunct="0">
              <a:spcBef>
                <a:spcPts val="0"/>
              </a:spcBef>
              <a:spcAft>
                <a:spcPts val="0"/>
              </a:spcAft>
            </a:pPr>
            <a:fld id="{86CB4B4D-7CA3-9044-876B-883B54F8677D}" type="slidenum">
              <a:rPr lang="en-US" kern="0" smtClean="0"/>
              <a:pPr algn="ctr" fontAlgn="auto" hangingPunct="0">
                <a:spcBef>
                  <a:spcPts val="0"/>
                </a:spcBef>
                <a:spcAft>
                  <a:spcPts val="0"/>
                </a:spcAft>
              </a:pPr>
              <a:t>‹#›</a:t>
            </a:fld>
            <a:endParaRPr lang="en-US" kern="0"/>
          </a:p>
        </p:txBody>
      </p:sp>
    </p:spTree>
    <p:extLst>
      <p:ext uri="{BB962C8B-B14F-4D97-AF65-F5344CB8AC3E}">
        <p14:creationId xmlns:p14="http://schemas.microsoft.com/office/powerpoint/2010/main" val="3784366481"/>
      </p:ext>
    </p:extLst>
  </p:cSld>
  <p:clrMapOvr>
    <a:masterClrMapping/>
  </p:clrMapOvr>
  <p:transition spd="med"/>
</p:sldLayout>
</file>

<file path=ppt/slideLayouts/slideLayout34.xml><?xml version="1.0" encoding="utf-8"?>
<p:sldLayout xmlns:a="http://schemas.openxmlformats.org/drawingml/2006/main" xmlns:r="http://schemas.openxmlformats.org/officeDocument/2006/relationships" xmlns:p="http://schemas.openxmlformats.org/presentationml/2006/main" type="tx">
  <p:cSld name="1_Blank">
    <p:bg>
      <p:bgPr>
        <a:solidFill>
          <a:srgbClr val="000000"/>
        </a:solidFill>
        <a:effectLst/>
      </p:bgPr>
    </p:bg>
    <p:spTree>
      <p:nvGrpSpPr>
        <p:cNvPr id="1" name=""/>
        <p:cNvGrpSpPr/>
        <p:nvPr/>
      </p:nvGrpSpPr>
      <p:grpSpPr>
        <a:xfrm>
          <a:off x="0" y="0"/>
          <a:ext cx="0" cy="0"/>
          <a:chOff x="0" y="0"/>
          <a:chExt cx="0" cy="0"/>
        </a:xfrm>
      </p:grpSpPr>
      <p:sp>
        <p:nvSpPr>
          <p:cNvPr id="210" name="Slide Number"/>
          <p:cNvSpPr txBox="1">
            <a:spLocks noGrp="1"/>
          </p:cNvSpPr>
          <p:nvPr>
            <p:ph type="sldNum" sz="quarter" idx="2"/>
          </p:nvPr>
        </p:nvSpPr>
        <p:spPr>
          <a:xfrm>
            <a:off x="5971048" y="6486708"/>
            <a:ext cx="243656" cy="241092"/>
          </a:xfrm>
          <a:prstGeom prst="rect">
            <a:avLst/>
          </a:prstGeom>
        </p:spPr>
        <p:txBody>
          <a:bodyPr/>
          <a:lstStyle>
            <a:lvl1pPr>
              <a:defRPr sz="900">
                <a:solidFill>
                  <a:srgbClr val="FFFFFF"/>
                </a:solidFill>
                <a:latin typeface="Helvetica Neue"/>
                <a:ea typeface="Helvetica Neue"/>
                <a:cs typeface="Helvetica Neue"/>
                <a:sym typeface="Helvetica Neue"/>
              </a:defRPr>
            </a:lvl1pPr>
          </a:lstStyle>
          <a:p>
            <a:pPr algn="ctr" fontAlgn="auto" hangingPunct="0">
              <a:spcBef>
                <a:spcPts val="0"/>
              </a:spcBef>
              <a:spcAft>
                <a:spcPts val="0"/>
              </a:spcAft>
            </a:pPr>
            <a:fld id="{86CB4B4D-7CA3-9044-876B-883B54F8677D}" type="slidenum">
              <a:rPr lang="en-US" kern="0" smtClean="0"/>
              <a:pPr algn="ctr" fontAlgn="auto" hangingPunct="0">
                <a:spcBef>
                  <a:spcPts val="0"/>
                </a:spcBef>
                <a:spcAft>
                  <a:spcPts val="0"/>
                </a:spcAft>
              </a:pPr>
              <a:t>‹#›</a:t>
            </a:fld>
            <a:endParaRPr lang="en-US" kern="0"/>
          </a:p>
        </p:txBody>
      </p:sp>
    </p:spTree>
    <p:extLst>
      <p:ext uri="{BB962C8B-B14F-4D97-AF65-F5344CB8AC3E}">
        <p14:creationId xmlns:p14="http://schemas.microsoft.com/office/powerpoint/2010/main" val="1690401860"/>
      </p:ext>
    </p:extLst>
  </p:cSld>
  <p:clrMapOvr>
    <a:masterClrMapping/>
  </p:clrMapOvr>
  <p:transition spd="med"/>
</p:sldLayout>
</file>

<file path=ppt/slideLayouts/slideLayout35.xml><?xml version="1.0" encoding="utf-8"?>
<p:sldLayout xmlns:a="http://schemas.openxmlformats.org/drawingml/2006/main" xmlns:r="http://schemas.openxmlformats.org/officeDocument/2006/relationships" xmlns:p="http://schemas.openxmlformats.org/presentationml/2006/main" type="tx">
  <p:cSld name="3_Title &amp; Bullets">
    <p:bg>
      <p:bgPr>
        <a:solidFill>
          <a:srgbClr val="000000"/>
        </a:solidFill>
        <a:effectLst/>
      </p:bgPr>
    </p:bg>
    <p:spTree>
      <p:nvGrpSpPr>
        <p:cNvPr id="1" name=""/>
        <p:cNvGrpSpPr/>
        <p:nvPr/>
      </p:nvGrpSpPr>
      <p:grpSpPr>
        <a:xfrm>
          <a:off x="0" y="0"/>
          <a:ext cx="0" cy="0"/>
          <a:chOff x="0" y="0"/>
          <a:chExt cx="0" cy="0"/>
        </a:xfrm>
      </p:grpSpPr>
      <p:sp>
        <p:nvSpPr>
          <p:cNvPr id="217" name="Slide Title"/>
          <p:cNvSpPr txBox="1">
            <a:spLocks noGrp="1"/>
          </p:cNvSpPr>
          <p:nvPr>
            <p:ph type="title" hasCustomPrompt="1"/>
          </p:nvPr>
        </p:nvSpPr>
        <p:spPr>
          <a:xfrm>
            <a:off x="603250" y="476250"/>
            <a:ext cx="10985500" cy="716582"/>
          </a:xfrm>
          <a:prstGeom prst="rect">
            <a:avLst/>
          </a:prstGeom>
        </p:spPr>
        <p:txBody>
          <a:bodyPr/>
          <a:lstStyle>
            <a:lvl1pPr algn="l" defTabSz="1219169">
              <a:defRPr sz="4250" spc="-85">
                <a:solidFill>
                  <a:srgbClr val="FFFFFF"/>
                </a:solidFill>
                <a:latin typeface="Helvetica Neue"/>
                <a:ea typeface="Helvetica Neue"/>
                <a:cs typeface="Helvetica Neue"/>
                <a:sym typeface="Helvetica Neue"/>
              </a:defRPr>
            </a:lvl1pPr>
          </a:lstStyle>
          <a:p>
            <a:r>
              <a:t>Slide Title</a:t>
            </a:r>
          </a:p>
        </p:txBody>
      </p:sp>
      <p:sp>
        <p:nvSpPr>
          <p:cNvPr id="218" name="Slide Subtitle"/>
          <p:cNvSpPr txBox="1">
            <a:spLocks noGrp="1"/>
          </p:cNvSpPr>
          <p:nvPr>
            <p:ph type="body" sz="quarter" idx="21" hasCustomPrompt="1"/>
          </p:nvPr>
        </p:nvSpPr>
        <p:spPr>
          <a:xfrm>
            <a:off x="603250" y="1122981"/>
            <a:ext cx="10985500" cy="467390"/>
          </a:xfrm>
          <a:prstGeom prst="rect">
            <a:avLst/>
          </a:prstGeom>
        </p:spPr>
        <p:txBody>
          <a:bodyPr lIns="45719" tIns="45719" rIns="45719" bIns="45719"/>
          <a:lstStyle>
            <a:lvl1pPr marL="0" indent="0" defTabSz="412750">
              <a:lnSpc>
                <a:spcPct val="100000"/>
              </a:lnSpc>
              <a:spcBef>
                <a:spcPts val="0"/>
              </a:spcBef>
              <a:buSzTx/>
              <a:buNone/>
              <a:defRPr sz="2750">
                <a:solidFill>
                  <a:srgbClr val="FFFFFF"/>
                </a:solidFill>
                <a:latin typeface="Helvetica Neue"/>
                <a:ea typeface="Helvetica Neue"/>
                <a:cs typeface="Helvetica Neue"/>
                <a:sym typeface="Helvetica Neue"/>
              </a:defRPr>
            </a:lvl1pPr>
          </a:lstStyle>
          <a:p>
            <a:r>
              <a:t>Slide Subtitle</a:t>
            </a:r>
          </a:p>
        </p:txBody>
      </p:sp>
      <p:sp>
        <p:nvSpPr>
          <p:cNvPr id="219" name="Body Level One…"/>
          <p:cNvSpPr txBox="1">
            <a:spLocks noGrp="1"/>
          </p:cNvSpPr>
          <p:nvPr>
            <p:ph type="body" idx="1" hasCustomPrompt="1"/>
          </p:nvPr>
        </p:nvSpPr>
        <p:spPr>
          <a:xfrm>
            <a:off x="603250" y="2124252"/>
            <a:ext cx="10985500" cy="4128006"/>
          </a:xfrm>
          <a:prstGeom prst="rect">
            <a:avLst/>
          </a:prstGeom>
        </p:spPr>
        <p:txBody>
          <a:bodyPr/>
          <a:lstStyle>
            <a:lvl1pPr marL="304800" indent="-304800">
              <a:spcBef>
                <a:spcPts val="2250"/>
              </a:spcBef>
              <a:buSzPct val="123000"/>
              <a:defRPr sz="2400">
                <a:solidFill>
                  <a:srgbClr val="FFFFFF"/>
                </a:solidFill>
                <a:latin typeface="Helvetica Neue"/>
                <a:ea typeface="Helvetica Neue"/>
                <a:cs typeface="Helvetica Neue"/>
                <a:sym typeface="Helvetica Neue"/>
              </a:defRPr>
            </a:lvl1pPr>
            <a:lvl2pPr marL="609600" indent="-304800">
              <a:spcBef>
                <a:spcPts val="2250"/>
              </a:spcBef>
              <a:buSzPct val="123000"/>
              <a:defRPr sz="2400">
                <a:solidFill>
                  <a:srgbClr val="FFFFFF"/>
                </a:solidFill>
                <a:latin typeface="Helvetica Neue"/>
                <a:ea typeface="Helvetica Neue"/>
                <a:cs typeface="Helvetica Neue"/>
                <a:sym typeface="Helvetica Neue"/>
              </a:defRPr>
            </a:lvl2pPr>
            <a:lvl3pPr marL="914400" indent="-304800">
              <a:spcBef>
                <a:spcPts val="2250"/>
              </a:spcBef>
              <a:buSzPct val="123000"/>
              <a:defRPr sz="2400">
                <a:solidFill>
                  <a:srgbClr val="FFFFFF"/>
                </a:solidFill>
                <a:latin typeface="Helvetica Neue"/>
                <a:ea typeface="Helvetica Neue"/>
                <a:cs typeface="Helvetica Neue"/>
                <a:sym typeface="Helvetica Neue"/>
              </a:defRPr>
            </a:lvl3pPr>
            <a:lvl4pPr marL="1219200" indent="-304800">
              <a:spcBef>
                <a:spcPts val="2250"/>
              </a:spcBef>
              <a:buSzPct val="123000"/>
              <a:defRPr sz="2400">
                <a:solidFill>
                  <a:srgbClr val="FFFFFF"/>
                </a:solidFill>
                <a:latin typeface="Helvetica Neue"/>
                <a:ea typeface="Helvetica Neue"/>
                <a:cs typeface="Helvetica Neue"/>
                <a:sym typeface="Helvetica Neue"/>
              </a:defRPr>
            </a:lvl4pPr>
            <a:lvl5pPr marL="1524000" indent="-304800">
              <a:spcBef>
                <a:spcPts val="2250"/>
              </a:spcBef>
              <a:buSzPct val="123000"/>
              <a:defRPr sz="2400">
                <a:solidFill>
                  <a:srgbClr val="FFFFFF"/>
                </a:solidFill>
                <a:latin typeface="Helvetica Neue"/>
                <a:ea typeface="Helvetica Neue"/>
                <a:cs typeface="Helvetica Neue"/>
                <a:sym typeface="Helvetica Neue"/>
              </a:defRPr>
            </a:lvl5pPr>
          </a:lstStyle>
          <a:p>
            <a:r>
              <a:t>Slide bullet text</a:t>
            </a:r>
          </a:p>
          <a:p>
            <a:pPr lvl="1"/>
            <a:endParaRPr/>
          </a:p>
          <a:p>
            <a:pPr lvl="2"/>
            <a:endParaRPr/>
          </a:p>
          <a:p>
            <a:pPr lvl="3"/>
            <a:endParaRPr/>
          </a:p>
          <a:p>
            <a:pPr lvl="4"/>
            <a:endParaRPr/>
          </a:p>
        </p:txBody>
      </p:sp>
      <p:sp>
        <p:nvSpPr>
          <p:cNvPr id="220" name="Slide Number"/>
          <p:cNvSpPr txBox="1">
            <a:spLocks noGrp="1"/>
          </p:cNvSpPr>
          <p:nvPr>
            <p:ph type="sldNum" sz="quarter" idx="2"/>
          </p:nvPr>
        </p:nvSpPr>
        <p:spPr>
          <a:xfrm>
            <a:off x="5971048" y="6486708"/>
            <a:ext cx="243656" cy="241092"/>
          </a:xfrm>
          <a:prstGeom prst="rect">
            <a:avLst/>
          </a:prstGeom>
        </p:spPr>
        <p:txBody>
          <a:bodyPr/>
          <a:lstStyle>
            <a:lvl1pPr>
              <a:defRPr sz="900">
                <a:solidFill>
                  <a:srgbClr val="FFFFFF"/>
                </a:solidFill>
                <a:latin typeface="Helvetica Neue"/>
                <a:ea typeface="Helvetica Neue"/>
                <a:cs typeface="Helvetica Neue"/>
                <a:sym typeface="Helvetica Neue"/>
              </a:defRPr>
            </a:lvl1pPr>
          </a:lstStyle>
          <a:p>
            <a:pPr algn="ctr" fontAlgn="auto" hangingPunct="0">
              <a:spcBef>
                <a:spcPts val="0"/>
              </a:spcBef>
              <a:spcAft>
                <a:spcPts val="0"/>
              </a:spcAft>
            </a:pPr>
            <a:fld id="{86CB4B4D-7CA3-9044-876B-883B54F8677D}" type="slidenum">
              <a:rPr lang="en-US" kern="0" smtClean="0"/>
              <a:pPr algn="ctr" fontAlgn="auto" hangingPunct="0">
                <a:spcBef>
                  <a:spcPts val="0"/>
                </a:spcBef>
                <a:spcAft>
                  <a:spcPts val="0"/>
                </a:spcAft>
              </a:pPr>
              <a:t>‹#›</a:t>
            </a:fld>
            <a:endParaRPr lang="en-US" kern="0"/>
          </a:p>
        </p:txBody>
      </p:sp>
    </p:spTree>
    <p:extLst>
      <p:ext uri="{BB962C8B-B14F-4D97-AF65-F5344CB8AC3E}">
        <p14:creationId xmlns:p14="http://schemas.microsoft.com/office/powerpoint/2010/main" val="863799017"/>
      </p:ext>
    </p:extLst>
  </p:cSld>
  <p:clrMapOvr>
    <a:masterClrMapping/>
  </p:clrMapOvr>
  <p:transition spd="med"/>
</p:sldLayout>
</file>

<file path=ppt/slideLayouts/slideLayout36.xml><?xml version="1.0" encoding="utf-8"?>
<p:sldLayout xmlns:a="http://schemas.openxmlformats.org/drawingml/2006/main" xmlns:r="http://schemas.openxmlformats.org/officeDocument/2006/relationships" xmlns:p="http://schemas.openxmlformats.org/presentationml/2006/main" type="tx">
  <p:cSld name="1_Title">
    <p:bg>
      <p:bgPr>
        <a:solidFill>
          <a:srgbClr val="000000"/>
        </a:solidFill>
        <a:effectLst/>
      </p:bgPr>
    </p:bg>
    <p:spTree>
      <p:nvGrpSpPr>
        <p:cNvPr id="1" name=""/>
        <p:cNvGrpSpPr/>
        <p:nvPr/>
      </p:nvGrpSpPr>
      <p:grpSpPr>
        <a:xfrm>
          <a:off x="0" y="0"/>
          <a:ext cx="0" cy="0"/>
          <a:chOff x="0" y="0"/>
          <a:chExt cx="0" cy="0"/>
        </a:xfrm>
      </p:grpSpPr>
      <p:sp>
        <p:nvSpPr>
          <p:cNvPr id="227" name="Author and Date"/>
          <p:cNvSpPr txBox="1">
            <a:spLocks noGrp="1"/>
          </p:cNvSpPr>
          <p:nvPr>
            <p:ph type="body" sz="quarter" idx="21" hasCustomPrompt="1"/>
          </p:nvPr>
        </p:nvSpPr>
        <p:spPr>
          <a:xfrm>
            <a:off x="603249" y="5919524"/>
            <a:ext cx="10985502" cy="318490"/>
          </a:xfrm>
          <a:prstGeom prst="rect">
            <a:avLst/>
          </a:prstGeom>
        </p:spPr>
        <p:txBody>
          <a:bodyPr lIns="45719" tIns="45719" rIns="45719" bIns="45719" anchor="b"/>
          <a:lstStyle>
            <a:lvl1pPr marL="0" indent="0" defTabSz="412750">
              <a:lnSpc>
                <a:spcPct val="100000"/>
              </a:lnSpc>
              <a:spcBef>
                <a:spcPts val="0"/>
              </a:spcBef>
              <a:buSzTx/>
              <a:buNone/>
              <a:defRPr sz="1800" b="1">
                <a:solidFill>
                  <a:srgbClr val="FFFFFF"/>
                </a:solidFill>
                <a:latin typeface="Helvetica Neue"/>
                <a:ea typeface="Helvetica Neue"/>
                <a:cs typeface="Helvetica Neue"/>
                <a:sym typeface="Helvetica Neue"/>
              </a:defRPr>
            </a:lvl1pPr>
          </a:lstStyle>
          <a:p>
            <a:r>
              <a:t>Author and Date</a:t>
            </a:r>
          </a:p>
        </p:txBody>
      </p:sp>
      <p:sp>
        <p:nvSpPr>
          <p:cNvPr id="228" name="Presentation Title"/>
          <p:cNvSpPr txBox="1">
            <a:spLocks noGrp="1"/>
          </p:cNvSpPr>
          <p:nvPr>
            <p:ph type="title" hasCustomPrompt="1"/>
          </p:nvPr>
        </p:nvSpPr>
        <p:spPr>
          <a:xfrm>
            <a:off x="603248" y="1287496"/>
            <a:ext cx="10985502" cy="2324101"/>
          </a:xfrm>
          <a:prstGeom prst="rect">
            <a:avLst/>
          </a:prstGeom>
        </p:spPr>
        <p:txBody>
          <a:bodyPr anchor="b"/>
          <a:lstStyle>
            <a:lvl1pPr algn="l" defTabSz="1219169">
              <a:defRPr sz="5800" spc="-116">
                <a:solidFill>
                  <a:srgbClr val="FFFFFF"/>
                </a:solidFill>
                <a:latin typeface="Helvetica Neue"/>
                <a:ea typeface="Helvetica Neue"/>
                <a:cs typeface="Helvetica Neue"/>
                <a:sym typeface="Helvetica Neue"/>
              </a:defRPr>
            </a:lvl1pPr>
          </a:lstStyle>
          <a:p>
            <a:r>
              <a:t>Presentation Title</a:t>
            </a:r>
          </a:p>
        </p:txBody>
      </p:sp>
      <p:sp>
        <p:nvSpPr>
          <p:cNvPr id="229" name="Body Level One…"/>
          <p:cNvSpPr txBox="1">
            <a:spLocks noGrp="1"/>
          </p:cNvSpPr>
          <p:nvPr>
            <p:ph type="body" sz="quarter" idx="1" hasCustomPrompt="1"/>
          </p:nvPr>
        </p:nvSpPr>
        <p:spPr>
          <a:xfrm>
            <a:off x="603250" y="3598433"/>
            <a:ext cx="10985500" cy="952501"/>
          </a:xfrm>
          <a:prstGeom prst="rect">
            <a:avLst/>
          </a:prstGeom>
        </p:spPr>
        <p:txBody>
          <a:bodyPr/>
          <a:lstStyle>
            <a:lvl1pPr marL="0" indent="0" defTabSz="412750">
              <a:lnSpc>
                <a:spcPct val="100000"/>
              </a:lnSpc>
              <a:spcBef>
                <a:spcPts val="0"/>
              </a:spcBef>
              <a:buSzTx/>
              <a:buNone/>
              <a:defRPr sz="2750">
                <a:solidFill>
                  <a:srgbClr val="FFFFFF"/>
                </a:solidFill>
                <a:latin typeface="Helvetica Neue"/>
                <a:ea typeface="Helvetica Neue"/>
                <a:cs typeface="Helvetica Neue"/>
                <a:sym typeface="Helvetica Neue"/>
              </a:defRPr>
            </a:lvl1pPr>
            <a:lvl2pPr marL="0" indent="0" defTabSz="412750">
              <a:lnSpc>
                <a:spcPct val="100000"/>
              </a:lnSpc>
              <a:spcBef>
                <a:spcPts val="0"/>
              </a:spcBef>
              <a:buSzTx/>
              <a:buNone/>
              <a:defRPr sz="2750">
                <a:solidFill>
                  <a:srgbClr val="FFFFFF"/>
                </a:solidFill>
                <a:latin typeface="Helvetica Neue"/>
                <a:ea typeface="Helvetica Neue"/>
                <a:cs typeface="Helvetica Neue"/>
                <a:sym typeface="Helvetica Neue"/>
              </a:defRPr>
            </a:lvl2pPr>
            <a:lvl3pPr marL="0" indent="0" defTabSz="412750">
              <a:lnSpc>
                <a:spcPct val="100000"/>
              </a:lnSpc>
              <a:spcBef>
                <a:spcPts val="0"/>
              </a:spcBef>
              <a:buSzTx/>
              <a:buNone/>
              <a:defRPr sz="2750">
                <a:solidFill>
                  <a:srgbClr val="FFFFFF"/>
                </a:solidFill>
                <a:latin typeface="Helvetica Neue"/>
                <a:ea typeface="Helvetica Neue"/>
                <a:cs typeface="Helvetica Neue"/>
                <a:sym typeface="Helvetica Neue"/>
              </a:defRPr>
            </a:lvl3pPr>
            <a:lvl4pPr marL="0" indent="0" defTabSz="412750">
              <a:lnSpc>
                <a:spcPct val="100000"/>
              </a:lnSpc>
              <a:spcBef>
                <a:spcPts val="0"/>
              </a:spcBef>
              <a:buSzTx/>
              <a:buNone/>
              <a:defRPr sz="2750">
                <a:solidFill>
                  <a:srgbClr val="FFFFFF"/>
                </a:solidFill>
                <a:latin typeface="Helvetica Neue"/>
                <a:ea typeface="Helvetica Neue"/>
                <a:cs typeface="Helvetica Neue"/>
                <a:sym typeface="Helvetica Neue"/>
              </a:defRPr>
            </a:lvl4pPr>
            <a:lvl5pPr marL="0" indent="0" defTabSz="412750">
              <a:lnSpc>
                <a:spcPct val="100000"/>
              </a:lnSpc>
              <a:spcBef>
                <a:spcPts val="0"/>
              </a:spcBef>
              <a:buSzTx/>
              <a:buNone/>
              <a:defRPr sz="2750">
                <a:solidFill>
                  <a:srgbClr val="FFFFFF"/>
                </a:solidFill>
                <a:latin typeface="Helvetica Neue"/>
                <a:ea typeface="Helvetica Neue"/>
                <a:cs typeface="Helvetica Neue"/>
                <a:sym typeface="Helvetica Neue"/>
              </a:defRPr>
            </a:lvl5pPr>
          </a:lstStyle>
          <a:p>
            <a:r>
              <a:t>Presentation Subtitle</a:t>
            </a:r>
          </a:p>
          <a:p>
            <a:pPr lvl="1"/>
            <a:endParaRPr/>
          </a:p>
          <a:p>
            <a:pPr lvl="2"/>
            <a:endParaRPr/>
          </a:p>
          <a:p>
            <a:pPr lvl="3"/>
            <a:endParaRPr/>
          </a:p>
          <a:p>
            <a:pPr lvl="4"/>
            <a:endParaRPr/>
          </a:p>
        </p:txBody>
      </p:sp>
      <p:sp>
        <p:nvSpPr>
          <p:cNvPr id="230" name="Slide Number"/>
          <p:cNvSpPr txBox="1">
            <a:spLocks noGrp="1"/>
          </p:cNvSpPr>
          <p:nvPr>
            <p:ph type="sldNum" sz="quarter" idx="2"/>
          </p:nvPr>
        </p:nvSpPr>
        <p:spPr>
          <a:xfrm>
            <a:off x="5974172" y="6486708"/>
            <a:ext cx="243656" cy="241092"/>
          </a:xfrm>
          <a:prstGeom prst="rect">
            <a:avLst/>
          </a:prstGeom>
        </p:spPr>
        <p:txBody>
          <a:bodyPr/>
          <a:lstStyle>
            <a:lvl1pPr>
              <a:defRPr sz="900">
                <a:solidFill>
                  <a:srgbClr val="FFFFFF"/>
                </a:solidFill>
                <a:latin typeface="Helvetica Neue"/>
                <a:ea typeface="Helvetica Neue"/>
                <a:cs typeface="Helvetica Neue"/>
                <a:sym typeface="Helvetica Neue"/>
              </a:defRPr>
            </a:lvl1pPr>
          </a:lstStyle>
          <a:p>
            <a:pPr algn="ctr" fontAlgn="auto" hangingPunct="0">
              <a:spcBef>
                <a:spcPts val="0"/>
              </a:spcBef>
              <a:spcAft>
                <a:spcPts val="0"/>
              </a:spcAft>
            </a:pPr>
            <a:fld id="{86CB4B4D-7CA3-9044-876B-883B54F8677D}" type="slidenum">
              <a:rPr lang="en-US" kern="0" smtClean="0"/>
              <a:pPr algn="ctr" fontAlgn="auto" hangingPunct="0">
                <a:spcBef>
                  <a:spcPts val="0"/>
                </a:spcBef>
                <a:spcAft>
                  <a:spcPts val="0"/>
                </a:spcAft>
              </a:pPr>
              <a:t>‹#›</a:t>
            </a:fld>
            <a:endParaRPr lang="en-US" kern="0"/>
          </a:p>
        </p:txBody>
      </p:sp>
    </p:spTree>
    <p:extLst>
      <p:ext uri="{BB962C8B-B14F-4D97-AF65-F5344CB8AC3E}">
        <p14:creationId xmlns:p14="http://schemas.microsoft.com/office/powerpoint/2010/main" val="4281052072"/>
      </p:ext>
    </p:extLst>
  </p:cSld>
  <p:clrMapOvr>
    <a:masterClrMapping/>
  </p:clrMapOvr>
  <p:transition spd="med"/>
</p:sldLayout>
</file>

<file path=ppt/slideLayouts/slideLayout37.xml><?xml version="1.0" encoding="utf-8"?>
<p:sldLayout xmlns:a="http://schemas.openxmlformats.org/drawingml/2006/main" xmlns:r="http://schemas.openxmlformats.org/officeDocument/2006/relationships" xmlns:p="http://schemas.openxmlformats.org/presentationml/2006/main" type="tx">
  <p:cSld name="1_Title - Center">
    <p:spTree>
      <p:nvGrpSpPr>
        <p:cNvPr id="1" name=""/>
        <p:cNvGrpSpPr/>
        <p:nvPr/>
      </p:nvGrpSpPr>
      <p:grpSpPr>
        <a:xfrm>
          <a:off x="0" y="0"/>
          <a:ext cx="0" cy="0"/>
          <a:chOff x="0" y="0"/>
          <a:chExt cx="0" cy="0"/>
        </a:xfrm>
      </p:grpSpPr>
      <p:sp>
        <p:nvSpPr>
          <p:cNvPr id="237" name="Title Text"/>
          <p:cNvSpPr txBox="1">
            <a:spLocks noGrp="1"/>
          </p:cNvSpPr>
          <p:nvPr>
            <p:ph type="title"/>
          </p:nvPr>
        </p:nvSpPr>
        <p:spPr>
          <a:xfrm>
            <a:off x="889000" y="2266950"/>
            <a:ext cx="10414000" cy="2324100"/>
          </a:xfrm>
          <a:prstGeom prst="rect">
            <a:avLst/>
          </a:prstGeom>
        </p:spPr>
        <p:txBody>
          <a:bodyPr anchor="ctr"/>
          <a:lstStyle>
            <a:lvl1pPr defTabSz="412750">
              <a:lnSpc>
                <a:spcPct val="100000"/>
              </a:lnSpc>
              <a:defRPr sz="6000" spc="0">
                <a:latin typeface="Avenir Medium"/>
                <a:ea typeface="Avenir Medium"/>
                <a:cs typeface="Avenir Medium"/>
                <a:sym typeface="Avenir Medium"/>
              </a:defRPr>
            </a:lvl1pPr>
          </a:lstStyle>
          <a:p>
            <a:r>
              <a:t>Title Text</a:t>
            </a:r>
          </a:p>
        </p:txBody>
      </p:sp>
      <p:sp>
        <p:nvSpPr>
          <p:cNvPr id="238" name="Slide Number"/>
          <p:cNvSpPr txBox="1">
            <a:spLocks noGrp="1"/>
          </p:cNvSpPr>
          <p:nvPr>
            <p:ph type="sldNum" sz="quarter" idx="2"/>
          </p:nvPr>
        </p:nvSpPr>
        <p:spPr>
          <a:xfrm>
            <a:off x="5947753" y="6540500"/>
            <a:ext cx="290144" cy="287258"/>
          </a:xfrm>
          <a:prstGeom prst="rect">
            <a:avLst/>
          </a:prstGeom>
        </p:spPr>
        <p:txBody>
          <a:bodyPr anchor="t"/>
          <a:lstStyle>
            <a:lvl1pPr defTabSz="412750">
              <a:defRPr sz="1200">
                <a:solidFill>
                  <a:srgbClr val="000000"/>
                </a:solidFill>
                <a:latin typeface="Helvetica Neue Light"/>
                <a:ea typeface="Helvetica Neue Light"/>
                <a:cs typeface="Helvetica Neue Light"/>
                <a:sym typeface="Helvetica Neue Light"/>
              </a:defRPr>
            </a:lvl1pPr>
          </a:lstStyle>
          <a:p>
            <a:pPr algn="ctr" fontAlgn="auto" hangingPunct="0">
              <a:spcBef>
                <a:spcPts val="0"/>
              </a:spcBef>
              <a:spcAft>
                <a:spcPts val="0"/>
              </a:spcAft>
            </a:pPr>
            <a:fld id="{86CB4B4D-7CA3-9044-876B-883B54F8677D}" type="slidenum">
              <a:rPr lang="en-US" kern="0" smtClean="0"/>
              <a:pPr algn="ctr" fontAlgn="auto" hangingPunct="0">
                <a:spcBef>
                  <a:spcPts val="0"/>
                </a:spcBef>
                <a:spcAft>
                  <a:spcPts val="0"/>
                </a:spcAft>
              </a:pPr>
              <a:t>‹#›</a:t>
            </a:fld>
            <a:endParaRPr lang="en-US" kern="0"/>
          </a:p>
        </p:txBody>
      </p:sp>
    </p:spTree>
    <p:extLst>
      <p:ext uri="{BB962C8B-B14F-4D97-AF65-F5344CB8AC3E}">
        <p14:creationId xmlns:p14="http://schemas.microsoft.com/office/powerpoint/2010/main" val="427233123"/>
      </p:ext>
    </p:extLst>
  </p:cSld>
  <p:clrMapOvr>
    <a:masterClrMapping/>
  </p:clrMapOvr>
  <p:transition spd="med"/>
</p:sldLayout>
</file>

<file path=ppt/slideLayouts/slideLayout38.xml><?xml version="1.0" encoding="utf-8"?>
<p:sldLayout xmlns:a="http://schemas.openxmlformats.org/drawingml/2006/main" xmlns:r="http://schemas.openxmlformats.org/officeDocument/2006/relationships" xmlns:p="http://schemas.openxmlformats.org/presentationml/2006/main" type="tx">
  <p:cSld name="2_Title - Top">
    <p:spTree>
      <p:nvGrpSpPr>
        <p:cNvPr id="1" name=""/>
        <p:cNvGrpSpPr/>
        <p:nvPr/>
      </p:nvGrpSpPr>
      <p:grpSpPr>
        <a:xfrm>
          <a:off x="0" y="0"/>
          <a:ext cx="0" cy="0"/>
          <a:chOff x="0" y="0"/>
          <a:chExt cx="0" cy="0"/>
        </a:xfrm>
      </p:grpSpPr>
      <p:sp>
        <p:nvSpPr>
          <p:cNvPr id="245" name="Title Text"/>
          <p:cNvSpPr txBox="1">
            <a:spLocks noGrp="1"/>
          </p:cNvSpPr>
          <p:nvPr>
            <p:ph type="title"/>
          </p:nvPr>
        </p:nvSpPr>
        <p:spPr>
          <a:xfrm>
            <a:off x="844550" y="50800"/>
            <a:ext cx="10502900" cy="1143000"/>
          </a:xfrm>
          <a:prstGeom prst="rect">
            <a:avLst/>
          </a:prstGeom>
        </p:spPr>
        <p:txBody>
          <a:bodyPr anchor="ctr"/>
          <a:lstStyle>
            <a:lvl1pPr defTabSz="412750">
              <a:lnSpc>
                <a:spcPct val="100000"/>
              </a:lnSpc>
              <a:defRPr sz="4000" spc="0">
                <a:latin typeface="Avenir Roman"/>
                <a:ea typeface="Avenir Roman"/>
                <a:cs typeface="Avenir Roman"/>
                <a:sym typeface="Avenir Roman"/>
              </a:defRPr>
            </a:lvl1pPr>
          </a:lstStyle>
          <a:p>
            <a:r>
              <a:t>Title Text</a:t>
            </a:r>
          </a:p>
        </p:txBody>
      </p:sp>
      <p:sp>
        <p:nvSpPr>
          <p:cNvPr id="246" name="Slide Number"/>
          <p:cNvSpPr txBox="1">
            <a:spLocks noGrp="1"/>
          </p:cNvSpPr>
          <p:nvPr>
            <p:ph type="sldNum" sz="quarter" idx="2"/>
          </p:nvPr>
        </p:nvSpPr>
        <p:spPr>
          <a:xfrm>
            <a:off x="5947753" y="6540500"/>
            <a:ext cx="290144" cy="287258"/>
          </a:xfrm>
          <a:prstGeom prst="rect">
            <a:avLst/>
          </a:prstGeom>
        </p:spPr>
        <p:txBody>
          <a:bodyPr anchor="t"/>
          <a:lstStyle>
            <a:lvl1pPr defTabSz="412750">
              <a:defRPr sz="1200">
                <a:solidFill>
                  <a:srgbClr val="000000"/>
                </a:solidFill>
                <a:latin typeface="Helvetica Neue Light"/>
                <a:ea typeface="Helvetica Neue Light"/>
                <a:cs typeface="Helvetica Neue Light"/>
                <a:sym typeface="Helvetica Neue Light"/>
              </a:defRPr>
            </a:lvl1pPr>
          </a:lstStyle>
          <a:p>
            <a:pPr algn="ctr" fontAlgn="auto" hangingPunct="0">
              <a:spcBef>
                <a:spcPts val="0"/>
              </a:spcBef>
              <a:spcAft>
                <a:spcPts val="0"/>
              </a:spcAft>
            </a:pPr>
            <a:fld id="{86CB4B4D-7CA3-9044-876B-883B54F8677D}" type="slidenum">
              <a:rPr lang="en-US" kern="0" smtClean="0"/>
              <a:pPr algn="ctr" fontAlgn="auto" hangingPunct="0">
                <a:spcBef>
                  <a:spcPts val="0"/>
                </a:spcBef>
                <a:spcAft>
                  <a:spcPts val="0"/>
                </a:spcAft>
              </a:pPr>
              <a:t>‹#›</a:t>
            </a:fld>
            <a:endParaRPr lang="en-US" kern="0"/>
          </a:p>
        </p:txBody>
      </p:sp>
    </p:spTree>
    <p:extLst>
      <p:ext uri="{BB962C8B-B14F-4D97-AF65-F5344CB8AC3E}">
        <p14:creationId xmlns:p14="http://schemas.microsoft.com/office/powerpoint/2010/main" val="654416090"/>
      </p:ext>
    </p:extLst>
  </p:cSld>
  <p:clrMapOvr>
    <a:masterClrMapping/>
  </p:clrMapOvr>
  <p:transition spd="med"/>
</p:sldLayout>
</file>

<file path=ppt/slideLayouts/slideLayout39.xml><?xml version="1.0" encoding="utf-8"?>
<p:sldLayout xmlns:a="http://schemas.openxmlformats.org/drawingml/2006/main" xmlns:r="http://schemas.openxmlformats.org/officeDocument/2006/relationships" xmlns:p="http://schemas.openxmlformats.org/presentationml/2006/main" type="tx">
  <p:cSld name="2_TITLE">
    <p:spTree>
      <p:nvGrpSpPr>
        <p:cNvPr id="1" name=""/>
        <p:cNvGrpSpPr/>
        <p:nvPr/>
      </p:nvGrpSpPr>
      <p:grpSpPr>
        <a:xfrm>
          <a:off x="0" y="0"/>
          <a:ext cx="0" cy="0"/>
          <a:chOff x="0" y="0"/>
          <a:chExt cx="0" cy="0"/>
        </a:xfrm>
      </p:grpSpPr>
      <p:sp>
        <p:nvSpPr>
          <p:cNvPr id="253" name="Title Text"/>
          <p:cNvSpPr txBox="1">
            <a:spLocks noGrp="1"/>
          </p:cNvSpPr>
          <p:nvPr>
            <p:ph type="title"/>
          </p:nvPr>
        </p:nvSpPr>
        <p:spPr>
          <a:xfrm>
            <a:off x="415611" y="992767"/>
            <a:ext cx="11360801" cy="2736801"/>
          </a:xfrm>
          <a:prstGeom prst="rect">
            <a:avLst/>
          </a:prstGeom>
        </p:spPr>
        <p:txBody>
          <a:bodyPr lIns="243799" tIns="243799" rIns="243799" bIns="243799" anchor="b"/>
          <a:lstStyle>
            <a:lvl1pPr>
              <a:lnSpc>
                <a:spcPct val="100000"/>
              </a:lnSpc>
              <a:defRPr sz="6900" spc="0">
                <a:latin typeface="Arial"/>
                <a:ea typeface="Arial"/>
                <a:cs typeface="Arial"/>
                <a:sym typeface="Arial"/>
              </a:defRPr>
            </a:lvl1pPr>
          </a:lstStyle>
          <a:p>
            <a:r>
              <a:t>Title Text</a:t>
            </a:r>
          </a:p>
        </p:txBody>
      </p:sp>
      <p:sp>
        <p:nvSpPr>
          <p:cNvPr id="254" name="Body Level One…"/>
          <p:cNvSpPr txBox="1">
            <a:spLocks noGrp="1"/>
          </p:cNvSpPr>
          <p:nvPr>
            <p:ph type="body" sz="quarter" idx="1"/>
          </p:nvPr>
        </p:nvSpPr>
        <p:spPr>
          <a:xfrm>
            <a:off x="415600" y="3778833"/>
            <a:ext cx="11360801" cy="1056801"/>
          </a:xfrm>
          <a:prstGeom prst="rect">
            <a:avLst/>
          </a:prstGeom>
        </p:spPr>
        <p:txBody>
          <a:bodyPr lIns="243799" tIns="243799" rIns="243799" bIns="243799"/>
          <a:lstStyle>
            <a:lvl1pPr marL="457200" indent="-400050" algn="ctr" defTabSz="1219200">
              <a:lnSpc>
                <a:spcPct val="100000"/>
              </a:lnSpc>
              <a:spcBef>
                <a:spcPts val="0"/>
              </a:spcBef>
              <a:buSzTx/>
              <a:buNone/>
              <a:defRPr sz="3700">
                <a:solidFill>
                  <a:srgbClr val="595959"/>
                </a:solidFill>
                <a:latin typeface="Arial"/>
                <a:ea typeface="Arial"/>
                <a:cs typeface="Arial"/>
                <a:sym typeface="Arial"/>
              </a:defRPr>
            </a:lvl1pPr>
            <a:lvl2pPr marL="457200" indent="-158750" algn="ctr" defTabSz="1219200">
              <a:lnSpc>
                <a:spcPct val="100000"/>
              </a:lnSpc>
              <a:spcBef>
                <a:spcPts val="0"/>
              </a:spcBef>
              <a:buSzTx/>
              <a:buNone/>
              <a:defRPr sz="3700">
                <a:solidFill>
                  <a:srgbClr val="595959"/>
                </a:solidFill>
                <a:latin typeface="Arial"/>
                <a:ea typeface="Arial"/>
                <a:cs typeface="Arial"/>
                <a:sym typeface="Arial"/>
              </a:defRPr>
            </a:lvl2pPr>
            <a:lvl3pPr marL="457200" indent="69850" algn="ctr" defTabSz="1219200">
              <a:lnSpc>
                <a:spcPct val="100000"/>
              </a:lnSpc>
              <a:spcBef>
                <a:spcPts val="0"/>
              </a:spcBef>
              <a:buSzTx/>
              <a:buNone/>
              <a:defRPr sz="3700">
                <a:solidFill>
                  <a:srgbClr val="595959"/>
                </a:solidFill>
                <a:latin typeface="Arial"/>
                <a:ea typeface="Arial"/>
                <a:cs typeface="Arial"/>
                <a:sym typeface="Arial"/>
              </a:defRPr>
            </a:lvl3pPr>
            <a:lvl4pPr marL="457200" indent="298450" algn="ctr" defTabSz="1219200">
              <a:lnSpc>
                <a:spcPct val="100000"/>
              </a:lnSpc>
              <a:spcBef>
                <a:spcPts val="0"/>
              </a:spcBef>
              <a:buSzTx/>
              <a:buNone/>
              <a:defRPr sz="3700">
                <a:solidFill>
                  <a:srgbClr val="595959"/>
                </a:solidFill>
                <a:latin typeface="Arial"/>
                <a:ea typeface="Arial"/>
                <a:cs typeface="Arial"/>
                <a:sym typeface="Arial"/>
              </a:defRPr>
            </a:lvl4pPr>
            <a:lvl5pPr marL="457200" indent="527050" algn="ctr" defTabSz="1219200">
              <a:lnSpc>
                <a:spcPct val="100000"/>
              </a:lnSpc>
              <a:spcBef>
                <a:spcPts val="0"/>
              </a:spcBef>
              <a:buSzTx/>
              <a:buNone/>
              <a:defRPr sz="3700">
                <a:solidFill>
                  <a:srgbClr val="595959"/>
                </a:solidFill>
                <a:latin typeface="Arial"/>
                <a:ea typeface="Arial"/>
                <a:cs typeface="Arial"/>
                <a:sym typeface="Arial"/>
              </a:defRPr>
            </a:lvl5pPr>
          </a:lstStyle>
          <a:p>
            <a:r>
              <a:t>Body Level One</a:t>
            </a:r>
          </a:p>
          <a:p>
            <a:pPr lvl="1"/>
            <a:r>
              <a:t>Body Level Two</a:t>
            </a:r>
          </a:p>
          <a:p>
            <a:pPr lvl="2"/>
            <a:r>
              <a:t>Body Level Three</a:t>
            </a:r>
          </a:p>
          <a:p>
            <a:pPr lvl="3"/>
            <a:r>
              <a:t>Body Level Four</a:t>
            </a:r>
          </a:p>
          <a:p>
            <a:pPr lvl="4"/>
            <a:r>
              <a:t>Body Level Five</a:t>
            </a:r>
          </a:p>
        </p:txBody>
      </p:sp>
      <p:sp>
        <p:nvSpPr>
          <p:cNvPr id="255" name="Slide Number"/>
          <p:cNvSpPr txBox="1">
            <a:spLocks noGrp="1"/>
          </p:cNvSpPr>
          <p:nvPr>
            <p:ph type="sldNum" sz="quarter" idx="2"/>
          </p:nvPr>
        </p:nvSpPr>
        <p:spPr>
          <a:xfrm>
            <a:off x="11330667" y="6133816"/>
            <a:ext cx="697544" cy="692414"/>
          </a:xfrm>
          <a:prstGeom prst="rect">
            <a:avLst/>
          </a:prstGeom>
        </p:spPr>
        <p:txBody>
          <a:bodyPr lIns="243799" tIns="243799" rIns="243799" bIns="243799" anchor="ctr"/>
          <a:lstStyle>
            <a:lvl1pPr algn="r" defTabSz="1219200">
              <a:defRPr sz="1300">
                <a:solidFill>
                  <a:srgbClr val="595959"/>
                </a:solidFill>
                <a:latin typeface="Arial"/>
                <a:ea typeface="Arial"/>
                <a:cs typeface="Arial"/>
                <a:sym typeface="Arial"/>
              </a:defRPr>
            </a:lvl1pPr>
          </a:lstStyle>
          <a:p>
            <a:pPr fontAlgn="auto" hangingPunct="0">
              <a:spcBef>
                <a:spcPts val="0"/>
              </a:spcBef>
              <a:spcAft>
                <a:spcPts val="0"/>
              </a:spcAft>
            </a:pPr>
            <a:fld id="{86CB4B4D-7CA3-9044-876B-883B54F8677D}" type="slidenum">
              <a:rPr lang="en-US" kern="0" smtClean="0"/>
              <a:pPr fontAlgn="auto" hangingPunct="0">
                <a:spcBef>
                  <a:spcPts val="0"/>
                </a:spcBef>
                <a:spcAft>
                  <a:spcPts val="0"/>
                </a:spcAft>
              </a:pPr>
              <a:t>‹#›</a:t>
            </a:fld>
            <a:endParaRPr lang="en-US" kern="0"/>
          </a:p>
        </p:txBody>
      </p:sp>
    </p:spTree>
    <p:extLst>
      <p:ext uri="{BB962C8B-B14F-4D97-AF65-F5344CB8AC3E}">
        <p14:creationId xmlns:p14="http://schemas.microsoft.com/office/powerpoint/2010/main" val="1683052402"/>
      </p:ext>
    </p:extLst>
  </p:cSld>
  <p:clrMapOvr>
    <a:masterClrMapping/>
  </p:clrMapOvr>
  <p:transition spd="med"/>
</p:sldLayout>
</file>

<file path=ppt/slideLayouts/slideLayout40.xml><?xml version="1.0" encoding="utf-8"?>
<p:sldLayout xmlns:a="http://schemas.openxmlformats.org/drawingml/2006/main" xmlns:r="http://schemas.openxmlformats.org/officeDocument/2006/relationships" xmlns:p="http://schemas.openxmlformats.org/presentationml/2006/main" type="tx">
  <p:cSld name="3_Title">
    <p:spTree>
      <p:nvGrpSpPr>
        <p:cNvPr id="1" name=""/>
        <p:cNvGrpSpPr/>
        <p:nvPr/>
      </p:nvGrpSpPr>
      <p:grpSpPr>
        <a:xfrm>
          <a:off x="0" y="0"/>
          <a:ext cx="0" cy="0"/>
          <a:chOff x="0" y="0"/>
          <a:chExt cx="0" cy="0"/>
        </a:xfrm>
      </p:grpSpPr>
      <p:sp>
        <p:nvSpPr>
          <p:cNvPr id="262" name="Author and Date"/>
          <p:cNvSpPr txBox="1">
            <a:spLocks noGrp="1"/>
          </p:cNvSpPr>
          <p:nvPr>
            <p:ph type="body" sz="quarter" idx="21" hasCustomPrompt="1"/>
          </p:nvPr>
        </p:nvSpPr>
        <p:spPr>
          <a:xfrm>
            <a:off x="600670" y="5929932"/>
            <a:ext cx="10985502" cy="318490"/>
          </a:xfrm>
          <a:prstGeom prst="rect">
            <a:avLst/>
          </a:prstGeom>
        </p:spPr>
        <p:txBody>
          <a:bodyPr lIns="45719" tIns="45719" rIns="45719" bIns="45719"/>
          <a:lstStyle>
            <a:lvl1pPr marL="0" indent="0" defTabSz="412750">
              <a:lnSpc>
                <a:spcPct val="100000"/>
              </a:lnSpc>
              <a:spcBef>
                <a:spcPts val="0"/>
              </a:spcBef>
              <a:buSzTx/>
              <a:buNone/>
              <a:defRPr sz="1800" b="1">
                <a:latin typeface="Helvetica Neue"/>
                <a:ea typeface="Helvetica Neue"/>
                <a:cs typeface="Helvetica Neue"/>
                <a:sym typeface="Helvetica Neue"/>
              </a:defRPr>
            </a:lvl1pPr>
          </a:lstStyle>
          <a:p>
            <a:r>
              <a:t>Author and Date</a:t>
            </a:r>
          </a:p>
        </p:txBody>
      </p:sp>
      <p:sp>
        <p:nvSpPr>
          <p:cNvPr id="263" name="Presentation Title"/>
          <p:cNvSpPr txBox="1">
            <a:spLocks noGrp="1"/>
          </p:cNvSpPr>
          <p:nvPr>
            <p:ph type="title" hasCustomPrompt="1"/>
          </p:nvPr>
        </p:nvSpPr>
        <p:spPr>
          <a:xfrm>
            <a:off x="603248" y="1287496"/>
            <a:ext cx="10985502" cy="2324101"/>
          </a:xfrm>
          <a:prstGeom prst="rect">
            <a:avLst/>
          </a:prstGeom>
        </p:spPr>
        <p:txBody>
          <a:bodyPr anchor="b"/>
          <a:lstStyle>
            <a:lvl1pPr algn="l" defTabSz="1219169">
              <a:defRPr sz="5700" b="1" spc="-114">
                <a:latin typeface="Helvetica Neue"/>
                <a:ea typeface="Helvetica Neue"/>
                <a:cs typeface="Helvetica Neue"/>
                <a:sym typeface="Helvetica Neue"/>
              </a:defRPr>
            </a:lvl1pPr>
          </a:lstStyle>
          <a:p>
            <a:r>
              <a:t>Presentation Title</a:t>
            </a:r>
          </a:p>
        </p:txBody>
      </p:sp>
      <p:sp>
        <p:nvSpPr>
          <p:cNvPr id="264" name="Body Level One…"/>
          <p:cNvSpPr txBox="1">
            <a:spLocks noGrp="1"/>
          </p:cNvSpPr>
          <p:nvPr>
            <p:ph type="body" sz="quarter" idx="1" hasCustomPrompt="1"/>
          </p:nvPr>
        </p:nvSpPr>
        <p:spPr>
          <a:xfrm>
            <a:off x="600671" y="3611595"/>
            <a:ext cx="10985501" cy="952501"/>
          </a:xfrm>
          <a:prstGeom prst="rect">
            <a:avLst/>
          </a:prstGeom>
        </p:spPr>
        <p:txBody>
          <a:bodyPr/>
          <a:lstStyle>
            <a:lvl1pPr marL="0" indent="0" defTabSz="412750">
              <a:lnSpc>
                <a:spcPct val="100000"/>
              </a:lnSpc>
              <a:spcBef>
                <a:spcPts val="0"/>
              </a:spcBef>
              <a:buSzTx/>
              <a:buNone/>
              <a:defRPr sz="2700" b="1">
                <a:latin typeface="Helvetica Neue"/>
                <a:ea typeface="Helvetica Neue"/>
                <a:cs typeface="Helvetica Neue"/>
                <a:sym typeface="Helvetica Neue"/>
              </a:defRPr>
            </a:lvl1pPr>
            <a:lvl2pPr marL="0" indent="228600" defTabSz="412750">
              <a:lnSpc>
                <a:spcPct val="100000"/>
              </a:lnSpc>
              <a:spcBef>
                <a:spcPts val="0"/>
              </a:spcBef>
              <a:buSzTx/>
              <a:buNone/>
              <a:defRPr sz="2700" b="1">
                <a:latin typeface="Helvetica Neue"/>
                <a:ea typeface="Helvetica Neue"/>
                <a:cs typeface="Helvetica Neue"/>
                <a:sym typeface="Helvetica Neue"/>
              </a:defRPr>
            </a:lvl2pPr>
            <a:lvl3pPr marL="0" indent="457200" defTabSz="412750">
              <a:lnSpc>
                <a:spcPct val="100000"/>
              </a:lnSpc>
              <a:spcBef>
                <a:spcPts val="0"/>
              </a:spcBef>
              <a:buSzTx/>
              <a:buNone/>
              <a:defRPr sz="2700" b="1">
                <a:latin typeface="Helvetica Neue"/>
                <a:ea typeface="Helvetica Neue"/>
                <a:cs typeface="Helvetica Neue"/>
                <a:sym typeface="Helvetica Neue"/>
              </a:defRPr>
            </a:lvl3pPr>
            <a:lvl4pPr marL="0" indent="685800" defTabSz="412750">
              <a:lnSpc>
                <a:spcPct val="100000"/>
              </a:lnSpc>
              <a:spcBef>
                <a:spcPts val="0"/>
              </a:spcBef>
              <a:buSzTx/>
              <a:buNone/>
              <a:defRPr sz="2700" b="1">
                <a:latin typeface="Helvetica Neue"/>
                <a:ea typeface="Helvetica Neue"/>
                <a:cs typeface="Helvetica Neue"/>
                <a:sym typeface="Helvetica Neue"/>
              </a:defRPr>
            </a:lvl4pPr>
            <a:lvl5pPr marL="0" indent="914400" defTabSz="412750">
              <a:lnSpc>
                <a:spcPct val="100000"/>
              </a:lnSpc>
              <a:spcBef>
                <a:spcPts val="0"/>
              </a:spcBef>
              <a:buSzTx/>
              <a:buNone/>
              <a:defRPr sz="2700" b="1">
                <a:latin typeface="Helvetica Neue"/>
                <a:ea typeface="Helvetica Neue"/>
                <a:cs typeface="Helvetica Neue"/>
                <a:sym typeface="Helvetica Neue"/>
              </a:defRPr>
            </a:lvl5pPr>
          </a:lstStyle>
          <a:p>
            <a:r>
              <a:t>Presentation Subtitle</a:t>
            </a:r>
          </a:p>
          <a:p>
            <a:pPr lvl="1"/>
            <a:endParaRPr/>
          </a:p>
          <a:p>
            <a:pPr lvl="2"/>
            <a:endParaRPr/>
          </a:p>
          <a:p>
            <a:pPr lvl="3"/>
            <a:endParaRPr/>
          </a:p>
          <a:p>
            <a:pPr lvl="4"/>
            <a:endParaRPr/>
          </a:p>
        </p:txBody>
      </p:sp>
      <p:sp>
        <p:nvSpPr>
          <p:cNvPr id="265" name="Slide Number"/>
          <p:cNvSpPr txBox="1">
            <a:spLocks noGrp="1"/>
          </p:cNvSpPr>
          <p:nvPr>
            <p:ph type="sldNum" sz="quarter" idx="2"/>
          </p:nvPr>
        </p:nvSpPr>
        <p:spPr>
          <a:xfrm>
            <a:off x="5971048" y="6486709"/>
            <a:ext cx="243656" cy="241092"/>
          </a:xfrm>
          <a:prstGeom prst="rect">
            <a:avLst/>
          </a:prstGeom>
        </p:spPr>
        <p:txBody>
          <a:bodyPr/>
          <a:lstStyle>
            <a:lvl1pPr>
              <a:defRPr sz="900">
                <a:solidFill>
                  <a:srgbClr val="000000"/>
                </a:solidFill>
                <a:latin typeface="Helvetica Neue"/>
                <a:ea typeface="Helvetica Neue"/>
                <a:cs typeface="Helvetica Neue"/>
                <a:sym typeface="Helvetica Neue"/>
              </a:defRPr>
            </a:lvl1pPr>
          </a:lstStyle>
          <a:p>
            <a:pPr algn="ctr" fontAlgn="auto" hangingPunct="0">
              <a:spcBef>
                <a:spcPts val="0"/>
              </a:spcBef>
              <a:spcAft>
                <a:spcPts val="0"/>
              </a:spcAft>
            </a:pPr>
            <a:fld id="{86CB4B4D-7CA3-9044-876B-883B54F8677D}" type="slidenum">
              <a:rPr lang="en-US" kern="0" smtClean="0"/>
              <a:pPr algn="ctr" fontAlgn="auto" hangingPunct="0">
                <a:spcBef>
                  <a:spcPts val="0"/>
                </a:spcBef>
                <a:spcAft>
                  <a:spcPts val="0"/>
                </a:spcAft>
              </a:pPr>
              <a:t>‹#›</a:t>
            </a:fld>
            <a:endParaRPr lang="en-US" kern="0"/>
          </a:p>
        </p:txBody>
      </p:sp>
    </p:spTree>
    <p:extLst>
      <p:ext uri="{BB962C8B-B14F-4D97-AF65-F5344CB8AC3E}">
        <p14:creationId xmlns:p14="http://schemas.microsoft.com/office/powerpoint/2010/main" val="2714123564"/>
      </p:ext>
    </p:extLst>
  </p:cSld>
  <p:clrMapOvr>
    <a:masterClrMapping/>
  </p:clrMapOvr>
  <p:transition spd="med"/>
</p:sldLayout>
</file>

<file path=ppt/slideLayouts/slideLayout41.xml><?xml version="1.0" encoding="utf-8"?>
<p:sldLayout xmlns:a="http://schemas.openxmlformats.org/drawingml/2006/main" xmlns:r="http://schemas.openxmlformats.org/officeDocument/2006/relationships" xmlns:p="http://schemas.openxmlformats.org/presentationml/2006/main" type="tx">
  <p:cSld name="4_Title &amp; Bullets">
    <p:bg>
      <p:bgPr>
        <a:solidFill>
          <a:srgbClr val="000000"/>
        </a:solidFill>
        <a:effectLst/>
      </p:bgPr>
    </p:bg>
    <p:spTree>
      <p:nvGrpSpPr>
        <p:cNvPr id="1" name=""/>
        <p:cNvGrpSpPr/>
        <p:nvPr/>
      </p:nvGrpSpPr>
      <p:grpSpPr>
        <a:xfrm>
          <a:off x="0" y="0"/>
          <a:ext cx="0" cy="0"/>
          <a:chOff x="0" y="0"/>
          <a:chExt cx="0" cy="0"/>
        </a:xfrm>
      </p:grpSpPr>
      <p:sp>
        <p:nvSpPr>
          <p:cNvPr id="272" name="Slide Title"/>
          <p:cNvSpPr txBox="1">
            <a:spLocks noGrp="1"/>
          </p:cNvSpPr>
          <p:nvPr>
            <p:ph type="title" hasCustomPrompt="1"/>
          </p:nvPr>
        </p:nvSpPr>
        <p:spPr>
          <a:xfrm>
            <a:off x="603250" y="476250"/>
            <a:ext cx="10985500" cy="716582"/>
          </a:xfrm>
          <a:prstGeom prst="rect">
            <a:avLst/>
          </a:prstGeom>
        </p:spPr>
        <p:txBody>
          <a:bodyPr/>
          <a:lstStyle>
            <a:lvl1pPr algn="l" defTabSz="1219169">
              <a:defRPr sz="4250" b="1" spc="-85">
                <a:solidFill>
                  <a:srgbClr val="FFFFFF"/>
                </a:solidFill>
                <a:latin typeface="Helvetica Neue"/>
                <a:ea typeface="Helvetica Neue"/>
                <a:cs typeface="Helvetica Neue"/>
                <a:sym typeface="Helvetica Neue"/>
              </a:defRPr>
            </a:lvl1pPr>
          </a:lstStyle>
          <a:p>
            <a:r>
              <a:t>Slide Title</a:t>
            </a:r>
          </a:p>
        </p:txBody>
      </p:sp>
      <p:sp>
        <p:nvSpPr>
          <p:cNvPr id="273" name="Slide Subtitle"/>
          <p:cNvSpPr txBox="1">
            <a:spLocks noGrp="1"/>
          </p:cNvSpPr>
          <p:nvPr>
            <p:ph type="body" sz="quarter" idx="21" hasCustomPrompt="1"/>
          </p:nvPr>
        </p:nvSpPr>
        <p:spPr>
          <a:xfrm>
            <a:off x="603250" y="1122981"/>
            <a:ext cx="10985500" cy="467390"/>
          </a:xfrm>
          <a:prstGeom prst="rect">
            <a:avLst/>
          </a:prstGeom>
        </p:spPr>
        <p:txBody>
          <a:bodyPr lIns="45719" tIns="45719" rIns="45719" bIns="45719"/>
          <a:lstStyle>
            <a:lvl1pPr marL="0" indent="0" defTabSz="412750">
              <a:lnSpc>
                <a:spcPct val="100000"/>
              </a:lnSpc>
              <a:spcBef>
                <a:spcPts val="0"/>
              </a:spcBef>
              <a:buSzTx/>
              <a:buNone/>
              <a:defRPr sz="2750" b="1">
                <a:solidFill>
                  <a:srgbClr val="FFFFFF"/>
                </a:solidFill>
                <a:latin typeface="Helvetica Neue"/>
                <a:ea typeface="Helvetica Neue"/>
                <a:cs typeface="Helvetica Neue"/>
                <a:sym typeface="Helvetica Neue"/>
              </a:defRPr>
            </a:lvl1pPr>
          </a:lstStyle>
          <a:p>
            <a:r>
              <a:t>Slide Subtitle</a:t>
            </a:r>
          </a:p>
        </p:txBody>
      </p:sp>
      <p:sp>
        <p:nvSpPr>
          <p:cNvPr id="274" name="Body Level One…"/>
          <p:cNvSpPr txBox="1">
            <a:spLocks noGrp="1"/>
          </p:cNvSpPr>
          <p:nvPr>
            <p:ph type="body" idx="1" hasCustomPrompt="1"/>
          </p:nvPr>
        </p:nvSpPr>
        <p:spPr>
          <a:xfrm>
            <a:off x="603250" y="2124252"/>
            <a:ext cx="10985500" cy="4128006"/>
          </a:xfrm>
          <a:prstGeom prst="rect">
            <a:avLst/>
          </a:prstGeom>
        </p:spPr>
        <p:txBody>
          <a:bodyPr/>
          <a:lstStyle>
            <a:lvl1pPr marL="304800" indent="-304800">
              <a:spcBef>
                <a:spcPts val="2250"/>
              </a:spcBef>
              <a:buSzPct val="123000"/>
              <a:defRPr sz="2400">
                <a:solidFill>
                  <a:srgbClr val="FFFFFF"/>
                </a:solidFill>
                <a:latin typeface="Helvetica Neue"/>
                <a:ea typeface="Helvetica Neue"/>
                <a:cs typeface="Helvetica Neue"/>
                <a:sym typeface="Helvetica Neue"/>
              </a:defRPr>
            </a:lvl1pPr>
            <a:lvl2pPr marL="609600" indent="-304800">
              <a:spcBef>
                <a:spcPts val="2250"/>
              </a:spcBef>
              <a:buSzPct val="123000"/>
              <a:defRPr sz="2400">
                <a:solidFill>
                  <a:srgbClr val="FFFFFF"/>
                </a:solidFill>
                <a:latin typeface="Helvetica Neue"/>
                <a:ea typeface="Helvetica Neue"/>
                <a:cs typeface="Helvetica Neue"/>
                <a:sym typeface="Helvetica Neue"/>
              </a:defRPr>
            </a:lvl2pPr>
            <a:lvl3pPr marL="914400" indent="-304800">
              <a:spcBef>
                <a:spcPts val="2250"/>
              </a:spcBef>
              <a:buSzPct val="123000"/>
              <a:defRPr sz="2400">
                <a:solidFill>
                  <a:srgbClr val="FFFFFF"/>
                </a:solidFill>
                <a:latin typeface="Helvetica Neue"/>
                <a:ea typeface="Helvetica Neue"/>
                <a:cs typeface="Helvetica Neue"/>
                <a:sym typeface="Helvetica Neue"/>
              </a:defRPr>
            </a:lvl3pPr>
            <a:lvl4pPr marL="1219200" indent="-304800">
              <a:spcBef>
                <a:spcPts val="2250"/>
              </a:spcBef>
              <a:buSzPct val="123000"/>
              <a:defRPr sz="2400">
                <a:solidFill>
                  <a:srgbClr val="FFFFFF"/>
                </a:solidFill>
                <a:latin typeface="Helvetica Neue"/>
                <a:ea typeface="Helvetica Neue"/>
                <a:cs typeface="Helvetica Neue"/>
                <a:sym typeface="Helvetica Neue"/>
              </a:defRPr>
            </a:lvl4pPr>
            <a:lvl5pPr marL="1524000" indent="-304800">
              <a:spcBef>
                <a:spcPts val="2250"/>
              </a:spcBef>
              <a:buSzPct val="123000"/>
              <a:defRPr sz="2400">
                <a:solidFill>
                  <a:srgbClr val="FFFFFF"/>
                </a:solidFill>
                <a:latin typeface="Helvetica Neue"/>
                <a:ea typeface="Helvetica Neue"/>
                <a:cs typeface="Helvetica Neue"/>
                <a:sym typeface="Helvetica Neue"/>
              </a:defRPr>
            </a:lvl5pPr>
          </a:lstStyle>
          <a:p>
            <a:r>
              <a:t>Slide bullet text</a:t>
            </a:r>
          </a:p>
          <a:p>
            <a:pPr lvl="1"/>
            <a:endParaRPr/>
          </a:p>
          <a:p>
            <a:pPr lvl="2"/>
            <a:endParaRPr/>
          </a:p>
          <a:p>
            <a:pPr lvl="3"/>
            <a:endParaRPr/>
          </a:p>
          <a:p>
            <a:pPr lvl="4"/>
            <a:endParaRPr/>
          </a:p>
        </p:txBody>
      </p:sp>
      <p:sp>
        <p:nvSpPr>
          <p:cNvPr id="275" name="Slide Number"/>
          <p:cNvSpPr txBox="1">
            <a:spLocks noGrp="1"/>
          </p:cNvSpPr>
          <p:nvPr>
            <p:ph type="sldNum" sz="quarter" idx="2"/>
          </p:nvPr>
        </p:nvSpPr>
        <p:spPr>
          <a:xfrm>
            <a:off x="5971048" y="6486708"/>
            <a:ext cx="243656" cy="241092"/>
          </a:xfrm>
          <a:prstGeom prst="rect">
            <a:avLst/>
          </a:prstGeom>
        </p:spPr>
        <p:txBody>
          <a:bodyPr/>
          <a:lstStyle>
            <a:lvl1pPr>
              <a:defRPr sz="900">
                <a:solidFill>
                  <a:srgbClr val="FFFFFF"/>
                </a:solidFill>
                <a:latin typeface="Helvetica Neue"/>
                <a:ea typeface="Helvetica Neue"/>
                <a:cs typeface="Helvetica Neue"/>
                <a:sym typeface="Helvetica Neue"/>
              </a:defRPr>
            </a:lvl1pPr>
          </a:lstStyle>
          <a:p>
            <a:pPr algn="ctr" fontAlgn="auto" hangingPunct="0">
              <a:spcBef>
                <a:spcPts val="0"/>
              </a:spcBef>
              <a:spcAft>
                <a:spcPts val="0"/>
              </a:spcAft>
            </a:pPr>
            <a:fld id="{86CB4B4D-7CA3-9044-876B-883B54F8677D}" type="slidenum">
              <a:rPr lang="en-US" kern="0" smtClean="0"/>
              <a:pPr algn="ctr" fontAlgn="auto" hangingPunct="0">
                <a:spcBef>
                  <a:spcPts val="0"/>
                </a:spcBef>
                <a:spcAft>
                  <a:spcPts val="0"/>
                </a:spcAft>
              </a:pPr>
              <a:t>‹#›</a:t>
            </a:fld>
            <a:endParaRPr lang="en-US" kern="0"/>
          </a:p>
        </p:txBody>
      </p:sp>
    </p:spTree>
    <p:extLst>
      <p:ext uri="{BB962C8B-B14F-4D97-AF65-F5344CB8AC3E}">
        <p14:creationId xmlns:p14="http://schemas.microsoft.com/office/powerpoint/2010/main" val="3781992543"/>
      </p:ext>
    </p:extLst>
  </p:cSld>
  <p:clrMapOvr>
    <a:masterClrMapping/>
  </p:clrMapOvr>
  <p:transition spd="med"/>
</p:sldLayout>
</file>

<file path=ppt/slideLayouts/slideLayout42.xml><?xml version="1.0" encoding="utf-8"?>
<p:sldLayout xmlns:a="http://schemas.openxmlformats.org/drawingml/2006/main" xmlns:r="http://schemas.openxmlformats.org/officeDocument/2006/relationships" xmlns:p="http://schemas.openxmlformats.org/presentationml/2006/main" type="tx">
  <p:cSld name="4_Title">
    <p:bg>
      <p:bgPr>
        <a:solidFill>
          <a:srgbClr val="000000"/>
        </a:solidFill>
        <a:effectLst/>
      </p:bgPr>
    </p:bg>
    <p:spTree>
      <p:nvGrpSpPr>
        <p:cNvPr id="1" name=""/>
        <p:cNvGrpSpPr/>
        <p:nvPr/>
      </p:nvGrpSpPr>
      <p:grpSpPr>
        <a:xfrm>
          <a:off x="0" y="0"/>
          <a:ext cx="0" cy="0"/>
          <a:chOff x="0" y="0"/>
          <a:chExt cx="0" cy="0"/>
        </a:xfrm>
      </p:grpSpPr>
      <p:sp>
        <p:nvSpPr>
          <p:cNvPr id="282" name="Author and Date"/>
          <p:cNvSpPr txBox="1">
            <a:spLocks noGrp="1"/>
          </p:cNvSpPr>
          <p:nvPr>
            <p:ph type="body" sz="quarter" idx="21" hasCustomPrompt="1"/>
          </p:nvPr>
        </p:nvSpPr>
        <p:spPr>
          <a:xfrm>
            <a:off x="603249" y="5919524"/>
            <a:ext cx="10985502" cy="318490"/>
          </a:xfrm>
          <a:prstGeom prst="rect">
            <a:avLst/>
          </a:prstGeom>
        </p:spPr>
        <p:txBody>
          <a:bodyPr lIns="45719" tIns="45719" rIns="45719" bIns="45719" anchor="b"/>
          <a:lstStyle>
            <a:lvl1pPr marL="0" indent="0" defTabSz="412750">
              <a:lnSpc>
                <a:spcPct val="100000"/>
              </a:lnSpc>
              <a:spcBef>
                <a:spcPts val="0"/>
              </a:spcBef>
              <a:buSzTx/>
              <a:buNone/>
              <a:defRPr sz="1800" b="1">
                <a:solidFill>
                  <a:srgbClr val="FFFFFF"/>
                </a:solidFill>
                <a:latin typeface="Helvetica Neue"/>
                <a:ea typeface="Helvetica Neue"/>
                <a:cs typeface="Helvetica Neue"/>
                <a:sym typeface="Helvetica Neue"/>
              </a:defRPr>
            </a:lvl1pPr>
          </a:lstStyle>
          <a:p>
            <a:r>
              <a:t>Author and Date</a:t>
            </a:r>
          </a:p>
        </p:txBody>
      </p:sp>
      <p:sp>
        <p:nvSpPr>
          <p:cNvPr id="283" name="Presentation Title"/>
          <p:cNvSpPr txBox="1">
            <a:spLocks noGrp="1"/>
          </p:cNvSpPr>
          <p:nvPr>
            <p:ph type="title" hasCustomPrompt="1"/>
          </p:nvPr>
        </p:nvSpPr>
        <p:spPr>
          <a:xfrm>
            <a:off x="603248" y="1287496"/>
            <a:ext cx="10985502" cy="2324101"/>
          </a:xfrm>
          <a:prstGeom prst="rect">
            <a:avLst/>
          </a:prstGeom>
        </p:spPr>
        <p:txBody>
          <a:bodyPr anchor="b"/>
          <a:lstStyle>
            <a:lvl1pPr algn="l" defTabSz="1219169">
              <a:defRPr sz="5800" b="1" spc="-116">
                <a:solidFill>
                  <a:srgbClr val="FFFFFF"/>
                </a:solidFill>
                <a:latin typeface="Helvetica Neue"/>
                <a:ea typeface="Helvetica Neue"/>
                <a:cs typeface="Helvetica Neue"/>
                <a:sym typeface="Helvetica Neue"/>
              </a:defRPr>
            </a:lvl1pPr>
          </a:lstStyle>
          <a:p>
            <a:r>
              <a:t>Presentation Title</a:t>
            </a:r>
          </a:p>
        </p:txBody>
      </p:sp>
      <p:sp>
        <p:nvSpPr>
          <p:cNvPr id="284" name="Body Level One…"/>
          <p:cNvSpPr txBox="1">
            <a:spLocks noGrp="1"/>
          </p:cNvSpPr>
          <p:nvPr>
            <p:ph type="body" sz="quarter" idx="1" hasCustomPrompt="1"/>
          </p:nvPr>
        </p:nvSpPr>
        <p:spPr>
          <a:xfrm>
            <a:off x="603250" y="3598433"/>
            <a:ext cx="10985500" cy="952501"/>
          </a:xfrm>
          <a:prstGeom prst="rect">
            <a:avLst/>
          </a:prstGeom>
        </p:spPr>
        <p:txBody>
          <a:bodyPr/>
          <a:lstStyle>
            <a:lvl1pPr marL="0" indent="0" defTabSz="412750">
              <a:lnSpc>
                <a:spcPct val="100000"/>
              </a:lnSpc>
              <a:spcBef>
                <a:spcPts val="0"/>
              </a:spcBef>
              <a:buSzTx/>
              <a:buNone/>
              <a:defRPr sz="2750" b="1">
                <a:solidFill>
                  <a:srgbClr val="FFFFFF"/>
                </a:solidFill>
                <a:latin typeface="Helvetica Neue"/>
                <a:ea typeface="Helvetica Neue"/>
                <a:cs typeface="Helvetica Neue"/>
                <a:sym typeface="Helvetica Neue"/>
              </a:defRPr>
            </a:lvl1pPr>
            <a:lvl2pPr marL="0" indent="0" defTabSz="412750">
              <a:lnSpc>
                <a:spcPct val="100000"/>
              </a:lnSpc>
              <a:spcBef>
                <a:spcPts val="0"/>
              </a:spcBef>
              <a:buSzTx/>
              <a:buNone/>
              <a:defRPr sz="2750" b="1">
                <a:solidFill>
                  <a:srgbClr val="FFFFFF"/>
                </a:solidFill>
                <a:latin typeface="Helvetica Neue"/>
                <a:ea typeface="Helvetica Neue"/>
                <a:cs typeface="Helvetica Neue"/>
                <a:sym typeface="Helvetica Neue"/>
              </a:defRPr>
            </a:lvl2pPr>
            <a:lvl3pPr marL="0" indent="0" defTabSz="412750">
              <a:lnSpc>
                <a:spcPct val="100000"/>
              </a:lnSpc>
              <a:spcBef>
                <a:spcPts val="0"/>
              </a:spcBef>
              <a:buSzTx/>
              <a:buNone/>
              <a:defRPr sz="2750" b="1">
                <a:solidFill>
                  <a:srgbClr val="FFFFFF"/>
                </a:solidFill>
                <a:latin typeface="Helvetica Neue"/>
                <a:ea typeface="Helvetica Neue"/>
                <a:cs typeface="Helvetica Neue"/>
                <a:sym typeface="Helvetica Neue"/>
              </a:defRPr>
            </a:lvl3pPr>
            <a:lvl4pPr marL="0" indent="0" defTabSz="412750">
              <a:lnSpc>
                <a:spcPct val="100000"/>
              </a:lnSpc>
              <a:spcBef>
                <a:spcPts val="0"/>
              </a:spcBef>
              <a:buSzTx/>
              <a:buNone/>
              <a:defRPr sz="2750" b="1">
                <a:solidFill>
                  <a:srgbClr val="FFFFFF"/>
                </a:solidFill>
                <a:latin typeface="Helvetica Neue"/>
                <a:ea typeface="Helvetica Neue"/>
                <a:cs typeface="Helvetica Neue"/>
                <a:sym typeface="Helvetica Neue"/>
              </a:defRPr>
            </a:lvl4pPr>
            <a:lvl5pPr marL="0" indent="0" defTabSz="412750">
              <a:lnSpc>
                <a:spcPct val="100000"/>
              </a:lnSpc>
              <a:spcBef>
                <a:spcPts val="0"/>
              </a:spcBef>
              <a:buSzTx/>
              <a:buNone/>
              <a:defRPr sz="2750" b="1">
                <a:solidFill>
                  <a:srgbClr val="FFFFFF"/>
                </a:solidFill>
                <a:latin typeface="Helvetica Neue"/>
                <a:ea typeface="Helvetica Neue"/>
                <a:cs typeface="Helvetica Neue"/>
                <a:sym typeface="Helvetica Neue"/>
              </a:defRPr>
            </a:lvl5pPr>
          </a:lstStyle>
          <a:p>
            <a:r>
              <a:t>Presentation Subtitle</a:t>
            </a:r>
          </a:p>
          <a:p>
            <a:pPr lvl="1"/>
            <a:endParaRPr/>
          </a:p>
          <a:p>
            <a:pPr lvl="2"/>
            <a:endParaRPr/>
          </a:p>
          <a:p>
            <a:pPr lvl="3"/>
            <a:endParaRPr/>
          </a:p>
          <a:p>
            <a:pPr lvl="4"/>
            <a:endParaRPr/>
          </a:p>
        </p:txBody>
      </p:sp>
      <p:sp>
        <p:nvSpPr>
          <p:cNvPr id="285" name="Slide Number"/>
          <p:cNvSpPr txBox="1">
            <a:spLocks noGrp="1"/>
          </p:cNvSpPr>
          <p:nvPr>
            <p:ph type="sldNum" sz="quarter" idx="2"/>
          </p:nvPr>
        </p:nvSpPr>
        <p:spPr>
          <a:xfrm>
            <a:off x="5974172" y="6486708"/>
            <a:ext cx="243656" cy="241092"/>
          </a:xfrm>
          <a:prstGeom prst="rect">
            <a:avLst/>
          </a:prstGeom>
        </p:spPr>
        <p:txBody>
          <a:bodyPr/>
          <a:lstStyle>
            <a:lvl1pPr>
              <a:defRPr sz="900">
                <a:solidFill>
                  <a:srgbClr val="FFFFFF"/>
                </a:solidFill>
                <a:latin typeface="Helvetica Neue"/>
                <a:ea typeface="Helvetica Neue"/>
                <a:cs typeface="Helvetica Neue"/>
                <a:sym typeface="Helvetica Neue"/>
              </a:defRPr>
            </a:lvl1pPr>
          </a:lstStyle>
          <a:p>
            <a:pPr algn="ctr" fontAlgn="auto" hangingPunct="0">
              <a:spcBef>
                <a:spcPts val="0"/>
              </a:spcBef>
              <a:spcAft>
                <a:spcPts val="0"/>
              </a:spcAft>
            </a:pPr>
            <a:fld id="{86CB4B4D-7CA3-9044-876B-883B54F8677D}" type="slidenum">
              <a:rPr lang="en-US" kern="0" smtClean="0"/>
              <a:pPr algn="ctr" fontAlgn="auto" hangingPunct="0">
                <a:spcBef>
                  <a:spcPts val="0"/>
                </a:spcBef>
                <a:spcAft>
                  <a:spcPts val="0"/>
                </a:spcAft>
              </a:pPr>
              <a:t>‹#›</a:t>
            </a:fld>
            <a:endParaRPr lang="en-US" kern="0"/>
          </a:p>
        </p:txBody>
      </p:sp>
    </p:spTree>
    <p:extLst>
      <p:ext uri="{BB962C8B-B14F-4D97-AF65-F5344CB8AC3E}">
        <p14:creationId xmlns:p14="http://schemas.microsoft.com/office/powerpoint/2010/main" val="876876739"/>
      </p:ext>
    </p:extLst>
  </p:cSld>
  <p:clrMapOvr>
    <a:masterClrMapping/>
  </p:clrMapOvr>
  <p:transition spd="med"/>
</p:sldLayout>
</file>

<file path=ppt/slideLayouts/slideLayout43.xml><?xml version="1.0" encoding="utf-8"?>
<p:sldLayout xmlns:a="http://schemas.openxmlformats.org/drawingml/2006/main" xmlns:r="http://schemas.openxmlformats.org/officeDocument/2006/relationships" xmlns:p="http://schemas.openxmlformats.org/presentationml/2006/main" type="tx">
  <p:cSld name="2_Title - Center">
    <p:spTree>
      <p:nvGrpSpPr>
        <p:cNvPr id="1" name=""/>
        <p:cNvGrpSpPr/>
        <p:nvPr/>
      </p:nvGrpSpPr>
      <p:grpSpPr>
        <a:xfrm>
          <a:off x="0" y="0"/>
          <a:ext cx="0" cy="0"/>
          <a:chOff x="0" y="0"/>
          <a:chExt cx="0" cy="0"/>
        </a:xfrm>
      </p:grpSpPr>
      <p:sp>
        <p:nvSpPr>
          <p:cNvPr id="292" name="Title Text"/>
          <p:cNvSpPr txBox="1">
            <a:spLocks noGrp="1"/>
          </p:cNvSpPr>
          <p:nvPr>
            <p:ph type="title"/>
          </p:nvPr>
        </p:nvSpPr>
        <p:spPr>
          <a:xfrm>
            <a:off x="889000" y="2266950"/>
            <a:ext cx="10414000" cy="2324100"/>
          </a:xfrm>
          <a:prstGeom prst="rect">
            <a:avLst/>
          </a:prstGeom>
        </p:spPr>
        <p:txBody>
          <a:bodyPr anchor="ctr"/>
          <a:lstStyle>
            <a:lvl1pPr defTabSz="412750">
              <a:lnSpc>
                <a:spcPct val="100000"/>
              </a:lnSpc>
              <a:defRPr sz="6000" spc="0">
                <a:solidFill>
                  <a:srgbClr val="217990"/>
                </a:solidFill>
                <a:latin typeface="Avenir Medium"/>
                <a:ea typeface="Avenir Medium"/>
                <a:cs typeface="Avenir Medium"/>
                <a:sym typeface="Avenir Medium"/>
              </a:defRPr>
            </a:lvl1pPr>
          </a:lstStyle>
          <a:p>
            <a:r>
              <a:t>Title Text</a:t>
            </a:r>
          </a:p>
        </p:txBody>
      </p:sp>
      <p:sp>
        <p:nvSpPr>
          <p:cNvPr id="293" name="Slide Number"/>
          <p:cNvSpPr txBox="1">
            <a:spLocks noGrp="1"/>
          </p:cNvSpPr>
          <p:nvPr>
            <p:ph type="sldNum" sz="quarter" idx="2"/>
          </p:nvPr>
        </p:nvSpPr>
        <p:spPr>
          <a:xfrm>
            <a:off x="5947753" y="6540500"/>
            <a:ext cx="290144" cy="287258"/>
          </a:xfrm>
          <a:prstGeom prst="rect">
            <a:avLst/>
          </a:prstGeom>
        </p:spPr>
        <p:txBody>
          <a:bodyPr anchor="t"/>
          <a:lstStyle>
            <a:lvl1pPr defTabSz="412750">
              <a:defRPr sz="1200">
                <a:solidFill>
                  <a:srgbClr val="000000"/>
                </a:solidFill>
                <a:latin typeface="Helvetica Neue Light"/>
                <a:ea typeface="Helvetica Neue Light"/>
                <a:cs typeface="Helvetica Neue Light"/>
                <a:sym typeface="Helvetica Neue Light"/>
              </a:defRPr>
            </a:lvl1pPr>
          </a:lstStyle>
          <a:p>
            <a:pPr algn="ctr" fontAlgn="auto" hangingPunct="0">
              <a:spcBef>
                <a:spcPts val="0"/>
              </a:spcBef>
              <a:spcAft>
                <a:spcPts val="0"/>
              </a:spcAft>
            </a:pPr>
            <a:fld id="{86CB4B4D-7CA3-9044-876B-883B54F8677D}" type="slidenum">
              <a:rPr lang="en-US" kern="0" smtClean="0"/>
              <a:pPr algn="ctr" fontAlgn="auto" hangingPunct="0">
                <a:spcBef>
                  <a:spcPts val="0"/>
                </a:spcBef>
                <a:spcAft>
                  <a:spcPts val="0"/>
                </a:spcAft>
              </a:pPr>
              <a:t>‹#›</a:t>
            </a:fld>
            <a:endParaRPr lang="en-US" kern="0"/>
          </a:p>
        </p:txBody>
      </p:sp>
    </p:spTree>
    <p:extLst>
      <p:ext uri="{BB962C8B-B14F-4D97-AF65-F5344CB8AC3E}">
        <p14:creationId xmlns:p14="http://schemas.microsoft.com/office/powerpoint/2010/main" val="2612176275"/>
      </p:ext>
    </p:extLst>
  </p:cSld>
  <p:clrMapOvr>
    <a:masterClrMapping/>
  </p:clrMapOvr>
  <p:transition spd="med"/>
</p:sldLayout>
</file>

<file path=ppt/slideLayouts/slideLayout44.xml><?xml version="1.0" encoding="utf-8"?>
<p:sldLayout xmlns:a="http://schemas.openxmlformats.org/drawingml/2006/main" xmlns:r="http://schemas.openxmlformats.org/officeDocument/2006/relationships" xmlns:p="http://schemas.openxmlformats.org/presentationml/2006/main" type="tx">
  <p:cSld name="5_Title &amp; Bullets">
    <p:spTree>
      <p:nvGrpSpPr>
        <p:cNvPr id="1" name=""/>
        <p:cNvGrpSpPr/>
        <p:nvPr/>
      </p:nvGrpSpPr>
      <p:grpSpPr>
        <a:xfrm>
          <a:off x="0" y="0"/>
          <a:ext cx="0" cy="0"/>
          <a:chOff x="0" y="0"/>
          <a:chExt cx="0" cy="0"/>
        </a:xfrm>
      </p:grpSpPr>
      <p:sp>
        <p:nvSpPr>
          <p:cNvPr id="300" name="Title Text"/>
          <p:cNvSpPr txBox="1">
            <a:spLocks noGrp="1"/>
          </p:cNvSpPr>
          <p:nvPr>
            <p:ph type="title"/>
          </p:nvPr>
        </p:nvSpPr>
        <p:spPr>
          <a:xfrm>
            <a:off x="844550" y="177800"/>
            <a:ext cx="10502900" cy="1143000"/>
          </a:xfrm>
          <a:prstGeom prst="rect">
            <a:avLst/>
          </a:prstGeom>
        </p:spPr>
        <p:txBody>
          <a:bodyPr anchor="ctr"/>
          <a:lstStyle>
            <a:lvl1pPr defTabSz="412750">
              <a:lnSpc>
                <a:spcPct val="100000"/>
              </a:lnSpc>
              <a:defRPr sz="5600" spc="0">
                <a:latin typeface="Helvetica"/>
                <a:ea typeface="Helvetica"/>
                <a:cs typeface="Helvetica"/>
                <a:sym typeface="Helvetica"/>
              </a:defRPr>
            </a:lvl1pPr>
          </a:lstStyle>
          <a:p>
            <a:r>
              <a:t>Title Text</a:t>
            </a:r>
          </a:p>
        </p:txBody>
      </p:sp>
      <p:sp>
        <p:nvSpPr>
          <p:cNvPr id="301" name="Body Level One…"/>
          <p:cNvSpPr txBox="1">
            <a:spLocks noGrp="1"/>
          </p:cNvSpPr>
          <p:nvPr>
            <p:ph type="body" idx="1"/>
          </p:nvPr>
        </p:nvSpPr>
        <p:spPr>
          <a:xfrm>
            <a:off x="844550" y="1574800"/>
            <a:ext cx="10502900" cy="4648200"/>
          </a:xfrm>
          <a:prstGeom prst="rect">
            <a:avLst/>
          </a:prstGeom>
        </p:spPr>
        <p:txBody>
          <a:bodyPr anchor="ctr"/>
          <a:lstStyle>
            <a:lvl1pPr marL="317500" indent="-317500" defTabSz="412750">
              <a:lnSpc>
                <a:spcPct val="100000"/>
              </a:lnSpc>
              <a:spcBef>
                <a:spcPts val="2950"/>
              </a:spcBef>
              <a:buSzPct val="125000"/>
              <a:defRPr sz="2400">
                <a:latin typeface="Helvetica"/>
                <a:ea typeface="Helvetica"/>
                <a:cs typeface="Helvetica"/>
                <a:sym typeface="Helvetica"/>
              </a:defRPr>
            </a:lvl1pPr>
            <a:lvl2pPr marL="635000" indent="-317500" defTabSz="412750">
              <a:lnSpc>
                <a:spcPct val="100000"/>
              </a:lnSpc>
              <a:spcBef>
                <a:spcPts val="2950"/>
              </a:spcBef>
              <a:buSzPct val="125000"/>
              <a:defRPr sz="2400">
                <a:latin typeface="Helvetica"/>
                <a:ea typeface="Helvetica"/>
                <a:cs typeface="Helvetica"/>
                <a:sym typeface="Helvetica"/>
              </a:defRPr>
            </a:lvl2pPr>
            <a:lvl3pPr marL="952500" indent="-317500" defTabSz="412750">
              <a:lnSpc>
                <a:spcPct val="100000"/>
              </a:lnSpc>
              <a:spcBef>
                <a:spcPts val="2950"/>
              </a:spcBef>
              <a:buSzPct val="125000"/>
              <a:defRPr sz="2400">
                <a:latin typeface="Helvetica"/>
                <a:ea typeface="Helvetica"/>
                <a:cs typeface="Helvetica"/>
                <a:sym typeface="Helvetica"/>
              </a:defRPr>
            </a:lvl3pPr>
            <a:lvl4pPr marL="1270000" indent="-317500" defTabSz="412750">
              <a:lnSpc>
                <a:spcPct val="100000"/>
              </a:lnSpc>
              <a:spcBef>
                <a:spcPts val="2950"/>
              </a:spcBef>
              <a:buSzPct val="125000"/>
              <a:defRPr sz="2400">
                <a:latin typeface="Helvetica"/>
                <a:ea typeface="Helvetica"/>
                <a:cs typeface="Helvetica"/>
                <a:sym typeface="Helvetica"/>
              </a:defRPr>
            </a:lvl4pPr>
            <a:lvl5pPr marL="1587500" indent="-317500" defTabSz="412750">
              <a:lnSpc>
                <a:spcPct val="100000"/>
              </a:lnSpc>
              <a:spcBef>
                <a:spcPts val="2950"/>
              </a:spcBef>
              <a:buSzPct val="125000"/>
              <a:defRPr sz="2400">
                <a:latin typeface="Helvetica"/>
                <a:ea typeface="Helvetica"/>
                <a:cs typeface="Helvetica"/>
                <a:sym typeface="Helvetica"/>
              </a:defRPr>
            </a:lvl5pPr>
          </a:lstStyle>
          <a:p>
            <a:r>
              <a:t>Body Level One</a:t>
            </a:r>
          </a:p>
          <a:p>
            <a:pPr lvl="1"/>
            <a:r>
              <a:t>Body Level Two</a:t>
            </a:r>
          </a:p>
          <a:p>
            <a:pPr lvl="2"/>
            <a:r>
              <a:t>Body Level Three</a:t>
            </a:r>
          </a:p>
          <a:p>
            <a:pPr lvl="3"/>
            <a:r>
              <a:t>Body Level Four</a:t>
            </a:r>
          </a:p>
          <a:p>
            <a:pPr lvl="4"/>
            <a:r>
              <a:t>Body Level Five</a:t>
            </a:r>
          </a:p>
        </p:txBody>
      </p:sp>
      <p:sp>
        <p:nvSpPr>
          <p:cNvPr id="302" name="Slide Number"/>
          <p:cNvSpPr txBox="1">
            <a:spLocks noGrp="1"/>
          </p:cNvSpPr>
          <p:nvPr>
            <p:ph type="sldNum" sz="quarter" idx="2"/>
          </p:nvPr>
        </p:nvSpPr>
        <p:spPr>
          <a:xfrm>
            <a:off x="5947753" y="6540500"/>
            <a:ext cx="290144" cy="287258"/>
          </a:xfrm>
          <a:prstGeom prst="rect">
            <a:avLst/>
          </a:prstGeom>
        </p:spPr>
        <p:txBody>
          <a:bodyPr anchor="t"/>
          <a:lstStyle>
            <a:lvl1pPr defTabSz="412750">
              <a:defRPr sz="1200">
                <a:solidFill>
                  <a:srgbClr val="000000"/>
                </a:solidFill>
                <a:latin typeface="Helvetica Neue Light"/>
                <a:ea typeface="Helvetica Neue Light"/>
                <a:cs typeface="Helvetica Neue Light"/>
                <a:sym typeface="Helvetica Neue Light"/>
              </a:defRPr>
            </a:lvl1pPr>
          </a:lstStyle>
          <a:p>
            <a:pPr algn="ctr" fontAlgn="auto" hangingPunct="0">
              <a:spcBef>
                <a:spcPts val="0"/>
              </a:spcBef>
              <a:spcAft>
                <a:spcPts val="0"/>
              </a:spcAft>
            </a:pPr>
            <a:fld id="{86CB4B4D-7CA3-9044-876B-883B54F8677D}" type="slidenum">
              <a:rPr lang="en-US" kern="0" smtClean="0"/>
              <a:pPr algn="ctr" fontAlgn="auto" hangingPunct="0">
                <a:spcBef>
                  <a:spcPts val="0"/>
                </a:spcBef>
                <a:spcAft>
                  <a:spcPts val="0"/>
                </a:spcAft>
              </a:pPr>
              <a:t>‹#›</a:t>
            </a:fld>
            <a:endParaRPr lang="en-US" kern="0"/>
          </a:p>
        </p:txBody>
      </p:sp>
    </p:spTree>
    <p:extLst>
      <p:ext uri="{BB962C8B-B14F-4D97-AF65-F5344CB8AC3E}">
        <p14:creationId xmlns:p14="http://schemas.microsoft.com/office/powerpoint/2010/main" val="277877960"/>
      </p:ext>
    </p:extLst>
  </p:cSld>
  <p:clrMapOvr>
    <a:masterClrMapping/>
  </p:clrMapOvr>
  <p:transition spd="med"/>
</p:sldLayout>
</file>

<file path=ppt/slideLayouts/slideLayout45.xml><?xml version="1.0" encoding="utf-8"?>
<p:sldLayout xmlns:a="http://schemas.openxmlformats.org/drawingml/2006/main" xmlns:r="http://schemas.openxmlformats.org/officeDocument/2006/relationships" xmlns:p="http://schemas.openxmlformats.org/presentationml/2006/main" type="tx">
  <p:cSld name="1_Title &amp; Subtitle">
    <p:spTree>
      <p:nvGrpSpPr>
        <p:cNvPr id="1" name=""/>
        <p:cNvGrpSpPr/>
        <p:nvPr/>
      </p:nvGrpSpPr>
      <p:grpSpPr>
        <a:xfrm>
          <a:off x="0" y="0"/>
          <a:ext cx="0" cy="0"/>
          <a:chOff x="0" y="0"/>
          <a:chExt cx="0" cy="0"/>
        </a:xfrm>
      </p:grpSpPr>
      <p:sp>
        <p:nvSpPr>
          <p:cNvPr id="309" name="Title Text"/>
          <p:cNvSpPr txBox="1">
            <a:spLocks noGrp="1"/>
          </p:cNvSpPr>
          <p:nvPr>
            <p:ph type="title"/>
          </p:nvPr>
        </p:nvSpPr>
        <p:spPr>
          <a:xfrm>
            <a:off x="889000" y="1149350"/>
            <a:ext cx="10414000" cy="2324100"/>
          </a:xfrm>
          <a:prstGeom prst="rect">
            <a:avLst/>
          </a:prstGeom>
        </p:spPr>
        <p:txBody>
          <a:bodyPr anchor="b"/>
          <a:lstStyle>
            <a:lvl1pPr defTabSz="412750">
              <a:lnSpc>
                <a:spcPct val="100000"/>
              </a:lnSpc>
              <a:defRPr sz="5600" spc="0">
                <a:latin typeface="Helvetica Neue Medium"/>
                <a:ea typeface="Helvetica Neue Medium"/>
                <a:cs typeface="Helvetica Neue Medium"/>
                <a:sym typeface="Helvetica Neue Medium"/>
              </a:defRPr>
            </a:lvl1pPr>
          </a:lstStyle>
          <a:p>
            <a:r>
              <a:t>Title Text</a:t>
            </a:r>
          </a:p>
        </p:txBody>
      </p:sp>
      <p:sp>
        <p:nvSpPr>
          <p:cNvPr id="310" name="Body Level One…"/>
          <p:cNvSpPr txBox="1">
            <a:spLocks noGrp="1"/>
          </p:cNvSpPr>
          <p:nvPr>
            <p:ph type="body" sz="quarter" idx="1"/>
          </p:nvPr>
        </p:nvSpPr>
        <p:spPr>
          <a:xfrm>
            <a:off x="889000" y="3536950"/>
            <a:ext cx="10414000" cy="793750"/>
          </a:xfrm>
          <a:prstGeom prst="rect">
            <a:avLst/>
          </a:prstGeom>
        </p:spPr>
        <p:txBody>
          <a:bodyPr/>
          <a:lstStyle>
            <a:lvl1pPr marL="0" indent="0" algn="ctr" defTabSz="412750">
              <a:lnSpc>
                <a:spcPct val="100000"/>
              </a:lnSpc>
              <a:spcBef>
                <a:spcPts val="0"/>
              </a:spcBef>
              <a:buSzTx/>
              <a:buNone/>
              <a:defRPr sz="2700">
                <a:latin typeface="Helvetica Neue"/>
                <a:ea typeface="Helvetica Neue"/>
                <a:cs typeface="Helvetica Neue"/>
                <a:sym typeface="Helvetica Neue"/>
              </a:defRPr>
            </a:lvl1pPr>
            <a:lvl2pPr marL="0" indent="0" algn="ctr" defTabSz="412750">
              <a:lnSpc>
                <a:spcPct val="100000"/>
              </a:lnSpc>
              <a:spcBef>
                <a:spcPts val="0"/>
              </a:spcBef>
              <a:buSzTx/>
              <a:buNone/>
              <a:defRPr sz="2700">
                <a:latin typeface="Helvetica Neue"/>
                <a:ea typeface="Helvetica Neue"/>
                <a:cs typeface="Helvetica Neue"/>
                <a:sym typeface="Helvetica Neue"/>
              </a:defRPr>
            </a:lvl2pPr>
            <a:lvl3pPr marL="0" indent="0" algn="ctr" defTabSz="412750">
              <a:lnSpc>
                <a:spcPct val="100000"/>
              </a:lnSpc>
              <a:spcBef>
                <a:spcPts val="0"/>
              </a:spcBef>
              <a:buSzTx/>
              <a:buNone/>
              <a:defRPr sz="2700">
                <a:latin typeface="Helvetica Neue"/>
                <a:ea typeface="Helvetica Neue"/>
                <a:cs typeface="Helvetica Neue"/>
                <a:sym typeface="Helvetica Neue"/>
              </a:defRPr>
            </a:lvl3pPr>
            <a:lvl4pPr marL="0" indent="0" algn="ctr" defTabSz="412750">
              <a:lnSpc>
                <a:spcPct val="100000"/>
              </a:lnSpc>
              <a:spcBef>
                <a:spcPts val="0"/>
              </a:spcBef>
              <a:buSzTx/>
              <a:buNone/>
              <a:defRPr sz="2700">
                <a:latin typeface="Helvetica Neue"/>
                <a:ea typeface="Helvetica Neue"/>
                <a:cs typeface="Helvetica Neue"/>
                <a:sym typeface="Helvetica Neue"/>
              </a:defRPr>
            </a:lvl4pPr>
            <a:lvl5pPr marL="0" indent="0" algn="ctr" defTabSz="412750">
              <a:lnSpc>
                <a:spcPct val="100000"/>
              </a:lnSpc>
              <a:spcBef>
                <a:spcPts val="0"/>
              </a:spcBef>
              <a:buSzTx/>
              <a:buNone/>
              <a:defRPr sz="2700">
                <a:latin typeface="Helvetica Neue"/>
                <a:ea typeface="Helvetica Neue"/>
                <a:cs typeface="Helvetica Neue"/>
                <a:sym typeface="Helvetica Neue"/>
              </a:defRPr>
            </a:lvl5pPr>
          </a:lstStyle>
          <a:p>
            <a:r>
              <a:t>Body Level One</a:t>
            </a:r>
          </a:p>
          <a:p>
            <a:pPr lvl="1"/>
            <a:r>
              <a:t>Body Level Two</a:t>
            </a:r>
          </a:p>
          <a:p>
            <a:pPr lvl="2"/>
            <a:r>
              <a:t>Body Level Three</a:t>
            </a:r>
          </a:p>
          <a:p>
            <a:pPr lvl="3"/>
            <a:r>
              <a:t>Body Level Four</a:t>
            </a:r>
          </a:p>
          <a:p>
            <a:pPr lvl="4"/>
            <a:r>
              <a:t>Body Level Five</a:t>
            </a:r>
          </a:p>
        </p:txBody>
      </p:sp>
      <p:sp>
        <p:nvSpPr>
          <p:cNvPr id="311" name="Slide Number"/>
          <p:cNvSpPr txBox="1">
            <a:spLocks noGrp="1"/>
          </p:cNvSpPr>
          <p:nvPr>
            <p:ph type="sldNum" sz="quarter" idx="2"/>
          </p:nvPr>
        </p:nvSpPr>
        <p:spPr>
          <a:xfrm>
            <a:off x="5947753" y="6540500"/>
            <a:ext cx="290144" cy="287258"/>
          </a:xfrm>
          <a:prstGeom prst="rect">
            <a:avLst/>
          </a:prstGeom>
        </p:spPr>
        <p:txBody>
          <a:bodyPr anchor="t"/>
          <a:lstStyle>
            <a:lvl1pPr defTabSz="412750">
              <a:defRPr sz="1200">
                <a:solidFill>
                  <a:srgbClr val="000000"/>
                </a:solidFill>
                <a:latin typeface="Helvetica Neue Light"/>
                <a:ea typeface="Helvetica Neue Light"/>
                <a:cs typeface="Helvetica Neue Light"/>
                <a:sym typeface="Helvetica Neue Light"/>
              </a:defRPr>
            </a:lvl1pPr>
          </a:lstStyle>
          <a:p>
            <a:pPr algn="ctr" fontAlgn="auto" hangingPunct="0">
              <a:spcBef>
                <a:spcPts val="0"/>
              </a:spcBef>
              <a:spcAft>
                <a:spcPts val="0"/>
              </a:spcAft>
            </a:pPr>
            <a:fld id="{86CB4B4D-7CA3-9044-876B-883B54F8677D}" type="slidenum">
              <a:rPr lang="en-US" kern="0" smtClean="0"/>
              <a:pPr algn="ctr" fontAlgn="auto" hangingPunct="0">
                <a:spcBef>
                  <a:spcPts val="0"/>
                </a:spcBef>
                <a:spcAft>
                  <a:spcPts val="0"/>
                </a:spcAft>
              </a:pPr>
              <a:t>‹#›</a:t>
            </a:fld>
            <a:endParaRPr lang="en-US" kern="0"/>
          </a:p>
        </p:txBody>
      </p:sp>
    </p:spTree>
    <p:extLst>
      <p:ext uri="{BB962C8B-B14F-4D97-AF65-F5344CB8AC3E}">
        <p14:creationId xmlns:p14="http://schemas.microsoft.com/office/powerpoint/2010/main" val="1125161820"/>
      </p:ext>
    </p:extLst>
  </p:cSld>
  <p:clrMapOvr>
    <a:masterClrMapping/>
  </p:clrMapOvr>
  <p:transition spd="med"/>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600201"/>
            <a:ext cx="10363200" cy="1470025"/>
          </a:xfrm>
        </p:spPr>
        <p:txBody>
          <a:bodyPr>
            <a:normAutofit/>
          </a:bodyPr>
          <a:lstStyle>
            <a:lvl1pPr algn="ctr">
              <a:defRPr sz="4000"/>
            </a:lvl1pPr>
          </a:lstStyle>
          <a:p>
            <a:r>
              <a:rPr lang="en-US"/>
              <a:t>Click to edit Master title style</a:t>
            </a:r>
          </a:p>
        </p:txBody>
      </p:sp>
      <p:sp>
        <p:nvSpPr>
          <p:cNvPr id="3" name="Subtitle 2"/>
          <p:cNvSpPr>
            <a:spLocks noGrp="1"/>
          </p:cNvSpPr>
          <p:nvPr>
            <p:ph type="subTitle" idx="1"/>
          </p:nvPr>
        </p:nvSpPr>
        <p:spPr>
          <a:xfrm>
            <a:off x="1828800" y="335597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4137BFC4-E86D-4A13-83A6-51B6F828F232}" type="datetimeFigureOut">
              <a:rPr lang="en-US"/>
              <a:pPr>
                <a:defRPr/>
              </a:pPr>
              <a:t>11/16/2022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1DC09D64-D82D-4133-8121-C3CD6CE329C8}" type="slidenum">
              <a:rPr lang="en-US"/>
              <a:pPr>
                <a:defRPr/>
              </a:pPr>
              <a:t>‹#›</a:t>
            </a:fld>
            <a:endParaRPr lang="en-US"/>
          </a:p>
        </p:txBody>
      </p:sp>
    </p:spTree>
    <p:extLst>
      <p:ext uri="{BB962C8B-B14F-4D97-AF65-F5344CB8AC3E}">
        <p14:creationId xmlns:p14="http://schemas.microsoft.com/office/powerpoint/2010/main" val="267651789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914400"/>
          </a:xfrm>
        </p:spPr>
        <p:txBody>
          <a:bodyPr>
            <a:normAutofit/>
          </a:bodyPr>
          <a:lstStyle>
            <a:lvl1pPr algn="l">
              <a:defRPr sz="4000"/>
            </a:lvl1pPr>
          </a:lstStyle>
          <a:p>
            <a:r>
              <a:rPr lang="en-US" dirty="0"/>
              <a:t>Click to edit Master title style</a:t>
            </a:r>
          </a:p>
        </p:txBody>
      </p:sp>
      <p:sp>
        <p:nvSpPr>
          <p:cNvPr id="3" name="Content Placeholder 2"/>
          <p:cNvSpPr>
            <a:spLocks noGrp="1"/>
          </p:cNvSpPr>
          <p:nvPr>
            <p:ph idx="1"/>
          </p:nvPr>
        </p:nvSpPr>
        <p:spPr>
          <a:xfrm>
            <a:off x="609600" y="990600"/>
            <a:ext cx="10972800" cy="5135563"/>
          </a:xfrm>
        </p:spPr>
        <p:txBody>
          <a:bodyPr>
            <a:normAutofit/>
          </a:bodyPr>
          <a:lstStyle>
            <a:lvl1pPr>
              <a:defRPr sz="3200"/>
            </a:lvl1pPr>
            <a:lvl2pPr>
              <a:defRPr sz="2800"/>
            </a:lvl2pPr>
            <a:lvl3pPr>
              <a:defRPr sz="2400"/>
            </a:lvl3pPr>
            <a:lvl4pPr>
              <a:defRPr sz="2000"/>
            </a:lvl4pPr>
            <a:lvl5pPr>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lvl1pPr>
              <a:defRPr/>
            </a:lvl1pPr>
          </a:lstStyle>
          <a:p>
            <a:pPr>
              <a:defRPr/>
            </a:pPr>
            <a:fld id="{360F76EE-BE7D-4C86-9A5D-73D265CFDE18}" type="datetimeFigureOut">
              <a:rPr lang="en-US"/>
              <a:pPr>
                <a:defRPr/>
              </a:pPr>
              <a:t>11/16/2022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F35303D6-51E3-4B9F-923F-68E35A122F6B}" type="slidenum">
              <a:rPr lang="en-US"/>
              <a:pPr>
                <a:defRPr/>
              </a:pPr>
              <a:t>‹#›</a:t>
            </a:fld>
            <a:endParaRPr lang="en-US"/>
          </a:p>
        </p:txBody>
      </p:sp>
    </p:spTree>
    <p:extLst>
      <p:ext uri="{BB962C8B-B14F-4D97-AF65-F5344CB8AC3E}">
        <p14:creationId xmlns:p14="http://schemas.microsoft.com/office/powerpoint/2010/main" val="53331180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C2892ECF-023B-4C7D-A50E-897D938F7A9C}" type="datetimeFigureOut">
              <a:rPr lang="en-US"/>
              <a:pPr>
                <a:defRPr/>
              </a:pPr>
              <a:t>11/16/2022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3DA26DBB-A90A-41FC-9182-F2E44C9CB9C5}" type="slidenum">
              <a:rPr lang="en-US"/>
              <a:pPr>
                <a:defRPr/>
              </a:pPr>
              <a:t>‹#›</a:t>
            </a:fld>
            <a:endParaRPr lang="en-US"/>
          </a:p>
        </p:txBody>
      </p:sp>
    </p:spTree>
    <p:extLst>
      <p:ext uri="{BB962C8B-B14F-4D97-AF65-F5344CB8AC3E}">
        <p14:creationId xmlns:p14="http://schemas.microsoft.com/office/powerpoint/2010/main" val="117789519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D80B4DD2-6187-4EDC-B201-8DB1FFA9FF67}" type="datetimeFigureOut">
              <a:rPr lang="en-US"/>
              <a:pPr>
                <a:defRPr/>
              </a:pPr>
              <a:t>11/16/2022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21BC9CF2-0C21-47CB-B71C-9F6A2C494923}" type="slidenum">
              <a:rPr lang="en-US"/>
              <a:pPr>
                <a:defRPr/>
              </a:pPr>
              <a:t>‹#›</a:t>
            </a:fld>
            <a:endParaRPr lang="en-US"/>
          </a:p>
        </p:txBody>
      </p:sp>
    </p:spTree>
    <p:extLst>
      <p:ext uri="{BB962C8B-B14F-4D97-AF65-F5344CB8AC3E}">
        <p14:creationId xmlns:p14="http://schemas.microsoft.com/office/powerpoint/2010/main" val="23372431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D59165C9-5363-4CD6-A4A9-66B89BCC94BB}" type="datetimeFigureOut">
              <a:rPr lang="en-US"/>
              <a:pPr>
                <a:defRPr/>
              </a:pPr>
              <a:t>11/16/2022</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A2859CC1-4E22-4869-8ED3-339AEEDC5077}" type="slidenum">
              <a:rPr lang="en-US"/>
              <a:pPr>
                <a:defRPr/>
              </a:pPr>
              <a:t>‹#›</a:t>
            </a:fld>
            <a:endParaRPr lang="en-US"/>
          </a:p>
        </p:txBody>
      </p:sp>
    </p:spTree>
    <p:extLst>
      <p:ext uri="{BB962C8B-B14F-4D97-AF65-F5344CB8AC3E}">
        <p14:creationId xmlns:p14="http://schemas.microsoft.com/office/powerpoint/2010/main" val="375887461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CFCAF427-BD49-4177-B7E6-981EB925B682}" type="datetimeFigureOut">
              <a:rPr lang="en-US"/>
              <a:pPr>
                <a:defRPr/>
              </a:pPr>
              <a:t>11/16/2022</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F5BDB054-AEF1-411E-B2CA-1AE40C8955C9}" type="slidenum">
              <a:rPr lang="en-US"/>
              <a:pPr>
                <a:defRPr/>
              </a:pPr>
              <a:t>‹#›</a:t>
            </a:fld>
            <a:endParaRPr lang="en-US"/>
          </a:p>
        </p:txBody>
      </p:sp>
    </p:spTree>
    <p:extLst>
      <p:ext uri="{BB962C8B-B14F-4D97-AF65-F5344CB8AC3E}">
        <p14:creationId xmlns:p14="http://schemas.microsoft.com/office/powerpoint/2010/main" val="5680482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88A01F6-8F92-45AD-8FF2-F67DB0E4F224}" type="datetimeFigureOut">
              <a:rPr lang="en-US"/>
              <a:pPr>
                <a:defRPr/>
              </a:pPr>
              <a:t>11/16/2022</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2F630B83-042A-4BF5-9BA9-B078421092FD}" type="slidenum">
              <a:rPr lang="en-US"/>
              <a:pPr>
                <a:defRPr/>
              </a:pPr>
              <a:t>‹#›</a:t>
            </a:fld>
            <a:endParaRPr lang="en-US"/>
          </a:p>
        </p:txBody>
      </p:sp>
    </p:spTree>
    <p:extLst>
      <p:ext uri="{BB962C8B-B14F-4D97-AF65-F5344CB8AC3E}">
        <p14:creationId xmlns:p14="http://schemas.microsoft.com/office/powerpoint/2010/main" val="349943042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D386EA72-5F79-4EDF-BFCD-09CC7438600B}" type="datetimeFigureOut">
              <a:rPr lang="en-US"/>
              <a:pPr>
                <a:defRPr/>
              </a:pPr>
              <a:t>11/16/2022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9EF5C58B-DB76-4988-8B4D-607E9257FAFD}" type="slidenum">
              <a:rPr lang="en-US"/>
              <a:pPr>
                <a:defRPr/>
              </a:pPr>
              <a:t>‹#›</a:t>
            </a:fld>
            <a:endParaRPr lang="en-US"/>
          </a:p>
        </p:txBody>
      </p:sp>
    </p:spTree>
    <p:extLst>
      <p:ext uri="{BB962C8B-B14F-4D97-AF65-F5344CB8AC3E}">
        <p14:creationId xmlns:p14="http://schemas.microsoft.com/office/powerpoint/2010/main" val="372293647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71504A10-87E0-4768-BC3D-FC8921A7AB66}" type="datetimeFigureOut">
              <a:rPr lang="en-US"/>
              <a:pPr>
                <a:defRPr/>
              </a:pPr>
              <a:t>11/16/2022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34DCFB55-7B0B-49B9-8D52-C30C8A3753AA}" type="slidenum">
              <a:rPr lang="en-US"/>
              <a:pPr>
                <a:defRPr/>
              </a:pPr>
              <a:t>‹#›</a:t>
            </a:fld>
            <a:endParaRPr lang="en-US"/>
          </a:p>
        </p:txBody>
      </p:sp>
    </p:spTree>
    <p:extLst>
      <p:ext uri="{BB962C8B-B14F-4D97-AF65-F5344CB8AC3E}">
        <p14:creationId xmlns:p14="http://schemas.microsoft.com/office/powerpoint/2010/main" val="303226837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9BA2B618-222F-4E35-AC25-2C9EED635C92}" type="datetimeFigureOut">
              <a:rPr lang="en-US"/>
              <a:pPr>
                <a:defRPr/>
              </a:pPr>
              <a:t>11/16/2022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167D2AD0-D07C-4773-ACA0-D64C2366A64D}" type="slidenum">
              <a:rPr lang="en-US"/>
              <a:pPr>
                <a:defRPr/>
              </a:pPr>
              <a:t>‹#›</a:t>
            </a:fld>
            <a:endParaRPr lang="en-US"/>
          </a:p>
        </p:txBody>
      </p:sp>
    </p:spTree>
    <p:extLst>
      <p:ext uri="{BB962C8B-B14F-4D97-AF65-F5344CB8AC3E}">
        <p14:creationId xmlns:p14="http://schemas.microsoft.com/office/powerpoint/2010/main" val="96479932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708B1ADF-AD9D-4A44-B151-C3EFB72C702E}" type="datetimeFigureOut">
              <a:rPr lang="en-US"/>
              <a:pPr>
                <a:defRPr/>
              </a:pPr>
              <a:t>11/16/2022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F4CB8C57-286F-4999-BEDD-16E1ABE72987}" type="slidenum">
              <a:rPr lang="en-US"/>
              <a:pPr>
                <a:defRPr/>
              </a:pPr>
              <a:t>‹#›</a:t>
            </a:fld>
            <a:endParaRPr lang="en-US"/>
          </a:p>
        </p:txBody>
      </p:sp>
    </p:spTree>
    <p:extLst>
      <p:ext uri="{BB962C8B-B14F-4D97-AF65-F5344CB8AC3E}">
        <p14:creationId xmlns:p14="http://schemas.microsoft.com/office/powerpoint/2010/main" val="21239667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4.xml"/><Relationship Id="rId18" Type="http://schemas.openxmlformats.org/officeDocument/2006/relationships/slideLayout" Target="../slideLayouts/slideLayout29.xml"/><Relationship Id="rId26" Type="http://schemas.openxmlformats.org/officeDocument/2006/relationships/slideLayout" Target="../slideLayouts/slideLayout37.xml"/><Relationship Id="rId3" Type="http://schemas.openxmlformats.org/officeDocument/2006/relationships/slideLayout" Target="../slideLayouts/slideLayout14.xml"/><Relationship Id="rId21" Type="http://schemas.openxmlformats.org/officeDocument/2006/relationships/slideLayout" Target="../slideLayouts/slideLayout32.xml"/><Relationship Id="rId34" Type="http://schemas.openxmlformats.org/officeDocument/2006/relationships/slideLayout" Target="../slideLayouts/slideLayout45.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5" Type="http://schemas.openxmlformats.org/officeDocument/2006/relationships/slideLayout" Target="../slideLayouts/slideLayout36.xml"/><Relationship Id="rId33" Type="http://schemas.openxmlformats.org/officeDocument/2006/relationships/slideLayout" Target="../slideLayouts/slideLayout44.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slideLayout" Target="../slideLayouts/slideLayout31.xml"/><Relationship Id="rId29" Type="http://schemas.openxmlformats.org/officeDocument/2006/relationships/slideLayout" Target="../slideLayouts/slideLayout40.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24" Type="http://schemas.openxmlformats.org/officeDocument/2006/relationships/slideLayout" Target="../slideLayouts/slideLayout35.xml"/><Relationship Id="rId32" Type="http://schemas.openxmlformats.org/officeDocument/2006/relationships/slideLayout" Target="../slideLayouts/slideLayout43.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23" Type="http://schemas.openxmlformats.org/officeDocument/2006/relationships/slideLayout" Target="../slideLayouts/slideLayout34.xml"/><Relationship Id="rId28" Type="http://schemas.openxmlformats.org/officeDocument/2006/relationships/slideLayout" Target="../slideLayouts/slideLayout39.xml"/><Relationship Id="rId10" Type="http://schemas.openxmlformats.org/officeDocument/2006/relationships/slideLayout" Target="../slideLayouts/slideLayout21.xml"/><Relationship Id="rId19" Type="http://schemas.openxmlformats.org/officeDocument/2006/relationships/slideLayout" Target="../slideLayouts/slideLayout30.xml"/><Relationship Id="rId31" Type="http://schemas.openxmlformats.org/officeDocument/2006/relationships/slideLayout" Target="../slideLayouts/slideLayout42.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slideLayout" Target="../slideLayouts/slideLayout33.xml"/><Relationship Id="rId27" Type="http://schemas.openxmlformats.org/officeDocument/2006/relationships/slideLayout" Target="../slideLayouts/slideLayout38.xml"/><Relationship Id="rId30" Type="http://schemas.openxmlformats.org/officeDocument/2006/relationships/slideLayout" Target="../slideLayouts/slideLayout41.xml"/><Relationship Id="rId35" Type="http://schemas.openxmlformats.org/officeDocument/2006/relationships/theme" Target="../theme/theme2.xml"/><Relationship Id="rId8" Type="http://schemas.openxmlformats.org/officeDocument/2006/relationships/slideLayout" Target="../slideLayouts/slideLayout19.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53.xml"/><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3.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146" name="Title Placeholder 1"/>
          <p:cNvSpPr>
            <a:spLocks noGrp="1"/>
          </p:cNvSpPr>
          <p:nvPr>
            <p:ph type="title"/>
          </p:nvPr>
        </p:nvSpPr>
        <p:spPr bwMode="auto">
          <a:xfrm>
            <a:off x="609600" y="0"/>
            <a:ext cx="10972800" cy="9144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6147" name="Text Placeholder 2"/>
          <p:cNvSpPr>
            <a:spLocks noGrp="1"/>
          </p:cNvSpPr>
          <p:nvPr>
            <p:ph type="body" idx="1"/>
          </p:nvPr>
        </p:nvSpPr>
        <p:spPr bwMode="auto">
          <a:xfrm>
            <a:off x="609600" y="1066800"/>
            <a:ext cx="10972800" cy="51816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CC9578BF-A6EC-4EA9-9C25-5BCD69A3C80A}" type="datetimeFigureOut">
              <a:rPr lang="en-US">
                <a:solidFill>
                  <a:prstClr val="black">
                    <a:tint val="75000"/>
                  </a:prstClr>
                </a:solidFill>
              </a:rPr>
              <a:pPr>
                <a:defRPr/>
              </a:pPr>
              <a:t>11/16/2022</a:t>
            </a:fld>
            <a:endParaRPr lang="en-US">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pPr>
              <a:defRPr/>
            </a:pPr>
            <a:fld id="{59AAC96C-50B8-4C85-A244-73E2179D9781}" type="slidenum">
              <a:rPr lang="en-US">
                <a:solidFill>
                  <a:prstClr val="black">
                    <a:tint val="75000"/>
                  </a:prstClr>
                </a:solidFill>
              </a:rPr>
              <a:pPr>
                <a:defRPr/>
              </a:pPr>
              <a:t>‹#›</a:t>
            </a:fld>
            <a:endParaRPr lang="en-US">
              <a:solidFill>
                <a:prstClr val="black">
                  <a:tint val="75000"/>
                </a:prstClr>
              </a:solidFill>
            </a:endParaRPr>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rtl="0" eaLnBrk="0" fontAlgn="base" hangingPunct="0">
        <a:spcBef>
          <a:spcPct val="0"/>
        </a:spcBef>
        <a:spcAft>
          <a:spcPct val="0"/>
        </a:spcAft>
        <a:defRPr sz="3600" kern="1200">
          <a:solidFill>
            <a:schemeClr val="tx1"/>
          </a:solidFill>
          <a:latin typeface="+mj-lt"/>
          <a:ea typeface="+mj-ea"/>
          <a:cs typeface="+mj-cs"/>
        </a:defRPr>
      </a:lvl1pPr>
      <a:lvl2pPr algn="l" rtl="0" eaLnBrk="0" fontAlgn="base" hangingPunct="0">
        <a:spcBef>
          <a:spcPct val="0"/>
        </a:spcBef>
        <a:spcAft>
          <a:spcPct val="0"/>
        </a:spcAft>
        <a:defRPr sz="3600">
          <a:solidFill>
            <a:schemeClr val="tx1"/>
          </a:solidFill>
          <a:latin typeface="Calibri" pitchFamily="34" charset="0"/>
        </a:defRPr>
      </a:lvl2pPr>
      <a:lvl3pPr algn="l" rtl="0" eaLnBrk="0" fontAlgn="base" hangingPunct="0">
        <a:spcBef>
          <a:spcPct val="0"/>
        </a:spcBef>
        <a:spcAft>
          <a:spcPct val="0"/>
        </a:spcAft>
        <a:defRPr sz="3600">
          <a:solidFill>
            <a:schemeClr val="tx1"/>
          </a:solidFill>
          <a:latin typeface="Calibri" pitchFamily="34" charset="0"/>
        </a:defRPr>
      </a:lvl3pPr>
      <a:lvl4pPr algn="l" rtl="0" eaLnBrk="0" fontAlgn="base" hangingPunct="0">
        <a:spcBef>
          <a:spcPct val="0"/>
        </a:spcBef>
        <a:spcAft>
          <a:spcPct val="0"/>
        </a:spcAft>
        <a:defRPr sz="3600">
          <a:solidFill>
            <a:schemeClr val="tx1"/>
          </a:solidFill>
          <a:latin typeface="Calibri" pitchFamily="34" charset="0"/>
        </a:defRPr>
      </a:lvl4pPr>
      <a:lvl5pPr algn="l" rtl="0" eaLnBrk="0" fontAlgn="base" hangingPunct="0">
        <a:spcBef>
          <a:spcPct val="0"/>
        </a:spcBef>
        <a:spcAft>
          <a:spcPct val="0"/>
        </a:spcAft>
        <a:defRPr sz="3600">
          <a:solidFill>
            <a:schemeClr val="tx1"/>
          </a:solidFill>
          <a:latin typeface="Calibri" pitchFamily="34" charset="0"/>
        </a:defRPr>
      </a:lvl5pPr>
      <a:lvl6pPr marL="457200" algn="l" rtl="0" fontAlgn="base">
        <a:spcBef>
          <a:spcPct val="0"/>
        </a:spcBef>
        <a:spcAft>
          <a:spcPct val="0"/>
        </a:spcAft>
        <a:defRPr sz="3600">
          <a:solidFill>
            <a:schemeClr val="tx1"/>
          </a:solidFill>
          <a:latin typeface="Calibri" pitchFamily="34" charset="0"/>
        </a:defRPr>
      </a:lvl6pPr>
      <a:lvl7pPr marL="914400" algn="l" rtl="0" fontAlgn="base">
        <a:spcBef>
          <a:spcPct val="0"/>
        </a:spcBef>
        <a:spcAft>
          <a:spcPct val="0"/>
        </a:spcAft>
        <a:defRPr sz="3600">
          <a:solidFill>
            <a:schemeClr val="tx1"/>
          </a:solidFill>
          <a:latin typeface="Calibri" pitchFamily="34" charset="0"/>
        </a:defRPr>
      </a:lvl7pPr>
      <a:lvl8pPr marL="1371600" algn="l" rtl="0" fontAlgn="base">
        <a:spcBef>
          <a:spcPct val="0"/>
        </a:spcBef>
        <a:spcAft>
          <a:spcPct val="0"/>
        </a:spcAft>
        <a:defRPr sz="3600">
          <a:solidFill>
            <a:schemeClr val="tx1"/>
          </a:solidFill>
          <a:latin typeface="Calibri" pitchFamily="34" charset="0"/>
        </a:defRPr>
      </a:lvl8pPr>
      <a:lvl9pPr marL="1828800" algn="l" rtl="0" fontAlgn="base">
        <a:spcBef>
          <a:spcPct val="0"/>
        </a:spcBef>
        <a:spcAft>
          <a:spcPct val="0"/>
        </a:spcAft>
        <a:defRPr sz="36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lide Title"/>
          <p:cNvSpPr txBox="1">
            <a:spLocks noGrp="1"/>
          </p:cNvSpPr>
          <p:nvPr>
            <p:ph type="title" hasCustomPrompt="1"/>
          </p:nvPr>
        </p:nvSpPr>
        <p:spPr>
          <a:xfrm>
            <a:off x="609600" y="387350"/>
            <a:ext cx="10972800" cy="8636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ormAutofit/>
          </a:bodyPr>
          <a:lstStyle/>
          <a:p>
            <a:r>
              <a:t>Slide Title</a:t>
            </a:r>
          </a:p>
        </p:txBody>
      </p:sp>
      <p:sp>
        <p:nvSpPr>
          <p:cNvPr id="3" name="Body Level One…"/>
          <p:cNvSpPr txBox="1">
            <a:spLocks noGrp="1"/>
          </p:cNvSpPr>
          <p:nvPr>
            <p:ph type="body" idx="1" hasCustomPrompt="1"/>
          </p:nvPr>
        </p:nvSpPr>
        <p:spPr>
          <a:xfrm>
            <a:off x="609600" y="2006600"/>
            <a:ext cx="10974289" cy="42418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ormAutofit/>
          </a:bodyPr>
          <a:lstStyle/>
          <a:p>
            <a:r>
              <a:t>Slide bullet text</a:t>
            </a:r>
          </a:p>
          <a:p>
            <a:pPr lvl="1"/>
            <a:endParaRPr/>
          </a:p>
          <a:p>
            <a:pPr lvl="2"/>
            <a:endParaRPr/>
          </a:p>
          <a:p>
            <a:pPr lvl="3"/>
            <a:endParaRPr/>
          </a:p>
          <a:p>
            <a:pPr lvl="4"/>
            <a:endParaRPr/>
          </a:p>
        </p:txBody>
      </p:sp>
      <p:sp>
        <p:nvSpPr>
          <p:cNvPr id="4" name="Slide Number"/>
          <p:cNvSpPr txBox="1">
            <a:spLocks noGrp="1"/>
          </p:cNvSpPr>
          <p:nvPr>
            <p:ph type="sldNum" sz="quarter" idx="2"/>
          </p:nvPr>
        </p:nvSpPr>
        <p:spPr>
          <a:xfrm>
            <a:off x="5966157" y="6308151"/>
            <a:ext cx="259686" cy="256480"/>
          </a:xfrm>
          <a:prstGeom prst="rect">
            <a:avLst/>
          </a:prstGeom>
          <a:ln w="12700">
            <a:miter lim="400000"/>
          </a:ln>
        </p:spPr>
        <p:txBody>
          <a:bodyPr wrap="none" lIns="50800" tIns="50800" rIns="50800" bIns="50800" anchor="b">
            <a:spAutoFit/>
          </a:bodyPr>
          <a:lstStyle>
            <a:lvl1pPr defTabSz="292100">
              <a:lnSpc>
                <a:spcPct val="100000"/>
              </a:lnSpc>
              <a:defRPr sz="1000">
                <a:solidFill>
                  <a:srgbClr val="5E5E5E"/>
                </a:solidFill>
                <a:latin typeface="Graphik"/>
                <a:ea typeface="Graphik"/>
                <a:cs typeface="Graphik"/>
                <a:sym typeface="Graphik"/>
              </a:defRPr>
            </a:lvl1pPr>
          </a:lstStyle>
          <a:p>
            <a:pPr algn="ctr" fontAlgn="auto" hangingPunct="0">
              <a:spcBef>
                <a:spcPts val="0"/>
              </a:spcBef>
              <a:spcAft>
                <a:spcPts val="0"/>
              </a:spcAft>
            </a:pPr>
            <a:fld id="{86CB4B4D-7CA3-9044-876B-883B54F8677D}" type="slidenum">
              <a:rPr lang="en-US" kern="0" smtClean="0"/>
              <a:pPr algn="ctr" fontAlgn="auto" hangingPunct="0">
                <a:spcBef>
                  <a:spcPts val="0"/>
                </a:spcBef>
                <a:spcAft>
                  <a:spcPts val="0"/>
                </a:spcAft>
              </a:pPr>
              <a:t>‹#›</a:t>
            </a:fld>
            <a:endParaRPr lang="en-US" kern="0"/>
          </a:p>
        </p:txBody>
      </p:sp>
    </p:spTree>
    <p:extLst>
      <p:ext uri="{BB962C8B-B14F-4D97-AF65-F5344CB8AC3E}">
        <p14:creationId xmlns:p14="http://schemas.microsoft.com/office/powerpoint/2010/main" val="3059308049"/>
      </p:ext>
    </p:extLst>
  </p:cSld>
  <p:clrMap bg1="lt1" tx1="dk1" bg2="lt2" tx2="dk2" accent1="accent1" accent2="accent2" accent3="accent3" accent4="accent4" accent5="accent5" accent6="accent6" hlink="hlink" folHlink="folHlink"/>
  <p:sldLayoutIdLst>
    <p:sldLayoutId id="2147483760" r:id="rId1"/>
    <p:sldLayoutId id="2147483761" r:id="rId2"/>
    <p:sldLayoutId id="2147483762" r:id="rId3"/>
    <p:sldLayoutId id="2147483763" r:id="rId4"/>
    <p:sldLayoutId id="2147483764" r:id="rId5"/>
    <p:sldLayoutId id="2147483765" r:id="rId6"/>
    <p:sldLayoutId id="2147483766" r:id="rId7"/>
    <p:sldLayoutId id="2147483767" r:id="rId8"/>
    <p:sldLayoutId id="2147483768" r:id="rId9"/>
    <p:sldLayoutId id="2147483769" r:id="rId10"/>
    <p:sldLayoutId id="2147483770" r:id="rId11"/>
    <p:sldLayoutId id="2147483771" r:id="rId12"/>
    <p:sldLayoutId id="2147483772" r:id="rId13"/>
    <p:sldLayoutId id="2147483773" r:id="rId14"/>
    <p:sldLayoutId id="2147483774" r:id="rId15"/>
    <p:sldLayoutId id="2147483775" r:id="rId16"/>
    <p:sldLayoutId id="2147483776" r:id="rId17"/>
    <p:sldLayoutId id="2147483777" r:id="rId18"/>
    <p:sldLayoutId id="2147483778" r:id="rId19"/>
    <p:sldLayoutId id="2147483779" r:id="rId20"/>
    <p:sldLayoutId id="2147483780" r:id="rId21"/>
    <p:sldLayoutId id="2147483781" r:id="rId22"/>
    <p:sldLayoutId id="2147483782" r:id="rId23"/>
    <p:sldLayoutId id="2147483783" r:id="rId24"/>
    <p:sldLayoutId id="2147483784" r:id="rId25"/>
    <p:sldLayoutId id="2147483785" r:id="rId26"/>
    <p:sldLayoutId id="2147483786" r:id="rId27"/>
    <p:sldLayoutId id="2147483787" r:id="rId28"/>
    <p:sldLayoutId id="2147483788" r:id="rId29"/>
    <p:sldLayoutId id="2147483789" r:id="rId30"/>
    <p:sldLayoutId id="2147483790" r:id="rId31"/>
    <p:sldLayoutId id="2147483791" r:id="rId32"/>
    <p:sldLayoutId id="2147483792" r:id="rId33"/>
    <p:sldLayoutId id="2147483793" r:id="rId34"/>
  </p:sldLayoutIdLst>
  <p:transition spd="med"/>
  <p:txStyles>
    <p:titleStyle>
      <a:lvl1pPr marL="0" marR="0" indent="0" algn="ctr" defTabSz="1219200" rtl="0" latinLnBrk="0">
        <a:lnSpc>
          <a:spcPct val="80000"/>
        </a:lnSpc>
        <a:spcBef>
          <a:spcPts val="0"/>
        </a:spcBef>
        <a:spcAft>
          <a:spcPts val="0"/>
        </a:spcAft>
        <a:buClrTx/>
        <a:buSzTx/>
        <a:buFontTx/>
        <a:buNone/>
        <a:tabLst/>
        <a:defRPr sz="4200" b="0" i="0" u="none" strike="noStrike" cap="none" spc="-42" baseline="0">
          <a:solidFill>
            <a:srgbClr val="000000"/>
          </a:solidFill>
          <a:uFillTx/>
          <a:latin typeface="+mn-lt"/>
          <a:ea typeface="+mn-ea"/>
          <a:cs typeface="+mn-cs"/>
          <a:sym typeface="Canela Bold"/>
        </a:defRPr>
      </a:lvl1pPr>
      <a:lvl2pPr marL="0" marR="0" indent="228600" algn="ctr" defTabSz="1219200" rtl="0" latinLnBrk="0">
        <a:lnSpc>
          <a:spcPct val="80000"/>
        </a:lnSpc>
        <a:spcBef>
          <a:spcPts val="0"/>
        </a:spcBef>
        <a:spcAft>
          <a:spcPts val="0"/>
        </a:spcAft>
        <a:buClrTx/>
        <a:buSzTx/>
        <a:buFontTx/>
        <a:buNone/>
        <a:tabLst/>
        <a:defRPr sz="4200" b="0" i="0" u="none" strike="noStrike" cap="none" spc="-42" baseline="0">
          <a:solidFill>
            <a:srgbClr val="000000"/>
          </a:solidFill>
          <a:uFillTx/>
          <a:latin typeface="+mn-lt"/>
          <a:ea typeface="+mn-ea"/>
          <a:cs typeface="+mn-cs"/>
          <a:sym typeface="Canela Bold"/>
        </a:defRPr>
      </a:lvl2pPr>
      <a:lvl3pPr marL="0" marR="0" indent="457200" algn="ctr" defTabSz="1219200" rtl="0" latinLnBrk="0">
        <a:lnSpc>
          <a:spcPct val="80000"/>
        </a:lnSpc>
        <a:spcBef>
          <a:spcPts val="0"/>
        </a:spcBef>
        <a:spcAft>
          <a:spcPts val="0"/>
        </a:spcAft>
        <a:buClrTx/>
        <a:buSzTx/>
        <a:buFontTx/>
        <a:buNone/>
        <a:tabLst/>
        <a:defRPr sz="4200" b="0" i="0" u="none" strike="noStrike" cap="none" spc="-42" baseline="0">
          <a:solidFill>
            <a:srgbClr val="000000"/>
          </a:solidFill>
          <a:uFillTx/>
          <a:latin typeface="+mn-lt"/>
          <a:ea typeface="+mn-ea"/>
          <a:cs typeface="+mn-cs"/>
          <a:sym typeface="Canela Bold"/>
        </a:defRPr>
      </a:lvl3pPr>
      <a:lvl4pPr marL="0" marR="0" indent="685800" algn="ctr" defTabSz="1219200" rtl="0" latinLnBrk="0">
        <a:lnSpc>
          <a:spcPct val="80000"/>
        </a:lnSpc>
        <a:spcBef>
          <a:spcPts val="0"/>
        </a:spcBef>
        <a:spcAft>
          <a:spcPts val="0"/>
        </a:spcAft>
        <a:buClrTx/>
        <a:buSzTx/>
        <a:buFontTx/>
        <a:buNone/>
        <a:tabLst/>
        <a:defRPr sz="4200" b="0" i="0" u="none" strike="noStrike" cap="none" spc="-42" baseline="0">
          <a:solidFill>
            <a:srgbClr val="000000"/>
          </a:solidFill>
          <a:uFillTx/>
          <a:latin typeface="+mn-lt"/>
          <a:ea typeface="+mn-ea"/>
          <a:cs typeface="+mn-cs"/>
          <a:sym typeface="Canela Bold"/>
        </a:defRPr>
      </a:lvl4pPr>
      <a:lvl5pPr marL="0" marR="0" indent="914400" algn="ctr" defTabSz="1219200" rtl="0" latinLnBrk="0">
        <a:lnSpc>
          <a:spcPct val="80000"/>
        </a:lnSpc>
        <a:spcBef>
          <a:spcPts val="0"/>
        </a:spcBef>
        <a:spcAft>
          <a:spcPts val="0"/>
        </a:spcAft>
        <a:buClrTx/>
        <a:buSzTx/>
        <a:buFontTx/>
        <a:buNone/>
        <a:tabLst/>
        <a:defRPr sz="4200" b="0" i="0" u="none" strike="noStrike" cap="none" spc="-42" baseline="0">
          <a:solidFill>
            <a:srgbClr val="000000"/>
          </a:solidFill>
          <a:uFillTx/>
          <a:latin typeface="+mn-lt"/>
          <a:ea typeface="+mn-ea"/>
          <a:cs typeface="+mn-cs"/>
          <a:sym typeface="Canela Bold"/>
        </a:defRPr>
      </a:lvl5pPr>
      <a:lvl6pPr marL="0" marR="0" indent="1143000" algn="ctr" defTabSz="1219200" rtl="0" latinLnBrk="0">
        <a:lnSpc>
          <a:spcPct val="80000"/>
        </a:lnSpc>
        <a:spcBef>
          <a:spcPts val="0"/>
        </a:spcBef>
        <a:spcAft>
          <a:spcPts val="0"/>
        </a:spcAft>
        <a:buClrTx/>
        <a:buSzTx/>
        <a:buFontTx/>
        <a:buNone/>
        <a:tabLst/>
        <a:defRPr sz="4200" b="0" i="0" u="none" strike="noStrike" cap="none" spc="-42" baseline="0">
          <a:solidFill>
            <a:srgbClr val="000000"/>
          </a:solidFill>
          <a:uFillTx/>
          <a:latin typeface="+mn-lt"/>
          <a:ea typeface="+mn-ea"/>
          <a:cs typeface="+mn-cs"/>
          <a:sym typeface="Canela Bold"/>
        </a:defRPr>
      </a:lvl6pPr>
      <a:lvl7pPr marL="0" marR="0" indent="1371600" algn="ctr" defTabSz="1219200" rtl="0" latinLnBrk="0">
        <a:lnSpc>
          <a:spcPct val="80000"/>
        </a:lnSpc>
        <a:spcBef>
          <a:spcPts val="0"/>
        </a:spcBef>
        <a:spcAft>
          <a:spcPts val="0"/>
        </a:spcAft>
        <a:buClrTx/>
        <a:buSzTx/>
        <a:buFontTx/>
        <a:buNone/>
        <a:tabLst/>
        <a:defRPr sz="4200" b="0" i="0" u="none" strike="noStrike" cap="none" spc="-42" baseline="0">
          <a:solidFill>
            <a:srgbClr val="000000"/>
          </a:solidFill>
          <a:uFillTx/>
          <a:latin typeface="+mn-lt"/>
          <a:ea typeface="+mn-ea"/>
          <a:cs typeface="+mn-cs"/>
          <a:sym typeface="Canela Bold"/>
        </a:defRPr>
      </a:lvl7pPr>
      <a:lvl8pPr marL="0" marR="0" indent="1600200" algn="ctr" defTabSz="1219200" rtl="0" latinLnBrk="0">
        <a:lnSpc>
          <a:spcPct val="80000"/>
        </a:lnSpc>
        <a:spcBef>
          <a:spcPts val="0"/>
        </a:spcBef>
        <a:spcAft>
          <a:spcPts val="0"/>
        </a:spcAft>
        <a:buClrTx/>
        <a:buSzTx/>
        <a:buFontTx/>
        <a:buNone/>
        <a:tabLst/>
        <a:defRPr sz="4200" b="0" i="0" u="none" strike="noStrike" cap="none" spc="-42" baseline="0">
          <a:solidFill>
            <a:srgbClr val="000000"/>
          </a:solidFill>
          <a:uFillTx/>
          <a:latin typeface="+mn-lt"/>
          <a:ea typeface="+mn-ea"/>
          <a:cs typeface="+mn-cs"/>
          <a:sym typeface="Canela Bold"/>
        </a:defRPr>
      </a:lvl8pPr>
      <a:lvl9pPr marL="0" marR="0" indent="1828800" algn="ctr" defTabSz="1219200" rtl="0" latinLnBrk="0">
        <a:lnSpc>
          <a:spcPct val="80000"/>
        </a:lnSpc>
        <a:spcBef>
          <a:spcPts val="0"/>
        </a:spcBef>
        <a:spcAft>
          <a:spcPts val="0"/>
        </a:spcAft>
        <a:buClrTx/>
        <a:buSzTx/>
        <a:buFontTx/>
        <a:buNone/>
        <a:tabLst/>
        <a:defRPr sz="4200" b="0" i="0" u="none" strike="noStrike" cap="none" spc="-42" baseline="0">
          <a:solidFill>
            <a:srgbClr val="000000"/>
          </a:solidFill>
          <a:uFillTx/>
          <a:latin typeface="+mn-lt"/>
          <a:ea typeface="+mn-ea"/>
          <a:cs typeface="+mn-cs"/>
          <a:sym typeface="Canela Bold"/>
        </a:defRPr>
      </a:lvl9pPr>
    </p:titleStyle>
    <p:bodyStyle>
      <a:lvl1pPr marL="273050" marR="0" indent="-273050" algn="l" defTabSz="1219169" rtl="0" latinLnBrk="0">
        <a:lnSpc>
          <a:spcPct val="90000"/>
        </a:lnSpc>
        <a:spcBef>
          <a:spcPts val="1200"/>
        </a:spcBef>
        <a:spcAft>
          <a:spcPts val="0"/>
        </a:spcAft>
        <a:buClrTx/>
        <a:buSzPct val="150000"/>
        <a:buFontTx/>
        <a:buChar char="•"/>
        <a:tabLst/>
        <a:defRPr sz="2200" b="0" i="0" u="none" strike="noStrike" cap="none" spc="0" baseline="0">
          <a:solidFill>
            <a:srgbClr val="000000"/>
          </a:solidFill>
          <a:uFillTx/>
          <a:latin typeface="Canela Text Regular"/>
          <a:ea typeface="Canela Text Regular"/>
          <a:cs typeface="Canela Text Regular"/>
          <a:sym typeface="Canela Text Regular"/>
        </a:defRPr>
      </a:lvl1pPr>
      <a:lvl2pPr marL="546100" marR="0" indent="-273050" algn="l" defTabSz="1219169" rtl="0" latinLnBrk="0">
        <a:lnSpc>
          <a:spcPct val="90000"/>
        </a:lnSpc>
        <a:spcBef>
          <a:spcPts val="1200"/>
        </a:spcBef>
        <a:spcAft>
          <a:spcPts val="0"/>
        </a:spcAft>
        <a:buClrTx/>
        <a:buSzPct val="150000"/>
        <a:buFontTx/>
        <a:buChar char="•"/>
        <a:tabLst/>
        <a:defRPr sz="2200" b="0" i="0" u="none" strike="noStrike" cap="none" spc="0" baseline="0">
          <a:solidFill>
            <a:srgbClr val="000000"/>
          </a:solidFill>
          <a:uFillTx/>
          <a:latin typeface="Canela Text Regular"/>
          <a:ea typeface="Canela Text Regular"/>
          <a:cs typeface="Canela Text Regular"/>
          <a:sym typeface="Canela Text Regular"/>
        </a:defRPr>
      </a:lvl2pPr>
      <a:lvl3pPr marL="819150" marR="0" indent="-273050" algn="l" defTabSz="1219169" rtl="0" latinLnBrk="0">
        <a:lnSpc>
          <a:spcPct val="90000"/>
        </a:lnSpc>
        <a:spcBef>
          <a:spcPts val="1200"/>
        </a:spcBef>
        <a:spcAft>
          <a:spcPts val="0"/>
        </a:spcAft>
        <a:buClrTx/>
        <a:buSzPct val="150000"/>
        <a:buFontTx/>
        <a:buChar char="•"/>
        <a:tabLst/>
        <a:defRPr sz="2200" b="0" i="0" u="none" strike="noStrike" cap="none" spc="0" baseline="0">
          <a:solidFill>
            <a:srgbClr val="000000"/>
          </a:solidFill>
          <a:uFillTx/>
          <a:latin typeface="Canela Text Regular"/>
          <a:ea typeface="Canela Text Regular"/>
          <a:cs typeface="Canela Text Regular"/>
          <a:sym typeface="Canela Text Regular"/>
        </a:defRPr>
      </a:lvl3pPr>
      <a:lvl4pPr marL="1092200" marR="0" indent="-273050" algn="l" defTabSz="1219169" rtl="0" latinLnBrk="0">
        <a:lnSpc>
          <a:spcPct val="90000"/>
        </a:lnSpc>
        <a:spcBef>
          <a:spcPts val="1200"/>
        </a:spcBef>
        <a:spcAft>
          <a:spcPts val="0"/>
        </a:spcAft>
        <a:buClrTx/>
        <a:buSzPct val="150000"/>
        <a:buFontTx/>
        <a:buChar char="•"/>
        <a:tabLst/>
        <a:defRPr sz="2200" b="0" i="0" u="none" strike="noStrike" cap="none" spc="0" baseline="0">
          <a:solidFill>
            <a:srgbClr val="000000"/>
          </a:solidFill>
          <a:uFillTx/>
          <a:latin typeface="Canela Text Regular"/>
          <a:ea typeface="Canela Text Regular"/>
          <a:cs typeface="Canela Text Regular"/>
          <a:sym typeface="Canela Text Regular"/>
        </a:defRPr>
      </a:lvl4pPr>
      <a:lvl5pPr marL="1365250" marR="0" indent="-273050" algn="l" defTabSz="1219169" rtl="0" latinLnBrk="0">
        <a:lnSpc>
          <a:spcPct val="90000"/>
        </a:lnSpc>
        <a:spcBef>
          <a:spcPts val="1200"/>
        </a:spcBef>
        <a:spcAft>
          <a:spcPts val="0"/>
        </a:spcAft>
        <a:buClrTx/>
        <a:buSzPct val="150000"/>
        <a:buFontTx/>
        <a:buChar char="•"/>
        <a:tabLst/>
        <a:defRPr sz="2200" b="0" i="0" u="none" strike="noStrike" cap="none" spc="0" baseline="0">
          <a:solidFill>
            <a:srgbClr val="000000"/>
          </a:solidFill>
          <a:uFillTx/>
          <a:latin typeface="Canela Text Regular"/>
          <a:ea typeface="Canela Text Regular"/>
          <a:cs typeface="Canela Text Regular"/>
          <a:sym typeface="Canela Text Regular"/>
        </a:defRPr>
      </a:lvl5pPr>
      <a:lvl6pPr marL="1638300" marR="0" indent="-273050" algn="l" defTabSz="1219169" rtl="0" latinLnBrk="0">
        <a:lnSpc>
          <a:spcPct val="90000"/>
        </a:lnSpc>
        <a:spcBef>
          <a:spcPts val="1200"/>
        </a:spcBef>
        <a:spcAft>
          <a:spcPts val="0"/>
        </a:spcAft>
        <a:buClrTx/>
        <a:buSzPct val="150000"/>
        <a:buFontTx/>
        <a:buChar char="•"/>
        <a:tabLst/>
        <a:defRPr sz="2200" b="0" i="0" u="none" strike="noStrike" cap="none" spc="0" baseline="0">
          <a:solidFill>
            <a:srgbClr val="000000"/>
          </a:solidFill>
          <a:uFillTx/>
          <a:latin typeface="Canela Text Regular"/>
          <a:ea typeface="Canela Text Regular"/>
          <a:cs typeface="Canela Text Regular"/>
          <a:sym typeface="Canela Text Regular"/>
        </a:defRPr>
      </a:lvl6pPr>
      <a:lvl7pPr marL="1911350" marR="0" indent="-273050" algn="l" defTabSz="1219169" rtl="0" latinLnBrk="0">
        <a:lnSpc>
          <a:spcPct val="90000"/>
        </a:lnSpc>
        <a:spcBef>
          <a:spcPts val="1200"/>
        </a:spcBef>
        <a:spcAft>
          <a:spcPts val="0"/>
        </a:spcAft>
        <a:buClrTx/>
        <a:buSzPct val="150000"/>
        <a:buFontTx/>
        <a:buChar char="•"/>
        <a:tabLst/>
        <a:defRPr sz="2200" b="0" i="0" u="none" strike="noStrike" cap="none" spc="0" baseline="0">
          <a:solidFill>
            <a:srgbClr val="000000"/>
          </a:solidFill>
          <a:uFillTx/>
          <a:latin typeface="Canela Text Regular"/>
          <a:ea typeface="Canela Text Regular"/>
          <a:cs typeface="Canela Text Regular"/>
          <a:sym typeface="Canela Text Regular"/>
        </a:defRPr>
      </a:lvl7pPr>
      <a:lvl8pPr marL="2184400" marR="0" indent="-273050" algn="l" defTabSz="1219169" rtl="0" latinLnBrk="0">
        <a:lnSpc>
          <a:spcPct val="90000"/>
        </a:lnSpc>
        <a:spcBef>
          <a:spcPts val="1200"/>
        </a:spcBef>
        <a:spcAft>
          <a:spcPts val="0"/>
        </a:spcAft>
        <a:buClrTx/>
        <a:buSzPct val="150000"/>
        <a:buFontTx/>
        <a:buChar char="•"/>
        <a:tabLst/>
        <a:defRPr sz="2200" b="0" i="0" u="none" strike="noStrike" cap="none" spc="0" baseline="0">
          <a:solidFill>
            <a:srgbClr val="000000"/>
          </a:solidFill>
          <a:uFillTx/>
          <a:latin typeface="Canela Text Regular"/>
          <a:ea typeface="Canela Text Regular"/>
          <a:cs typeface="Canela Text Regular"/>
          <a:sym typeface="Canela Text Regular"/>
        </a:defRPr>
      </a:lvl8pPr>
      <a:lvl9pPr marL="2457450" marR="0" indent="-273050" algn="l" defTabSz="1219169" rtl="0" latinLnBrk="0">
        <a:lnSpc>
          <a:spcPct val="90000"/>
        </a:lnSpc>
        <a:spcBef>
          <a:spcPts val="1200"/>
        </a:spcBef>
        <a:spcAft>
          <a:spcPts val="0"/>
        </a:spcAft>
        <a:buClrTx/>
        <a:buSzPct val="150000"/>
        <a:buFontTx/>
        <a:buChar char="•"/>
        <a:tabLst/>
        <a:defRPr sz="2200" b="0" i="0" u="none" strike="noStrike" cap="none" spc="0" baseline="0">
          <a:solidFill>
            <a:srgbClr val="000000"/>
          </a:solidFill>
          <a:uFillTx/>
          <a:latin typeface="Canela Text Regular"/>
          <a:ea typeface="Canela Text Regular"/>
          <a:cs typeface="Canela Text Regular"/>
          <a:sym typeface="Canela Text Regular"/>
        </a:defRPr>
      </a:lvl9pPr>
    </p:bodyStyle>
    <p:otherStyle>
      <a:lvl1pPr marL="0" marR="0" indent="0" algn="ctr" defTabSz="2921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Graphik"/>
        </a:defRPr>
      </a:lvl1pPr>
      <a:lvl2pPr marL="0" marR="0" indent="228600" algn="ctr" defTabSz="2921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Graphik"/>
        </a:defRPr>
      </a:lvl2pPr>
      <a:lvl3pPr marL="0" marR="0" indent="457200" algn="ctr" defTabSz="2921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Graphik"/>
        </a:defRPr>
      </a:lvl3pPr>
      <a:lvl4pPr marL="0" marR="0" indent="685800" algn="ctr" defTabSz="2921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Graphik"/>
        </a:defRPr>
      </a:lvl4pPr>
      <a:lvl5pPr marL="0" marR="0" indent="914400" algn="ctr" defTabSz="2921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Graphik"/>
        </a:defRPr>
      </a:lvl5pPr>
      <a:lvl6pPr marL="0" marR="0" indent="1143000" algn="ctr" defTabSz="2921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Graphik"/>
        </a:defRPr>
      </a:lvl6pPr>
      <a:lvl7pPr marL="0" marR="0" indent="1371600" algn="ctr" defTabSz="2921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Graphik"/>
        </a:defRPr>
      </a:lvl7pPr>
      <a:lvl8pPr marL="0" marR="0" indent="1600200" algn="ctr" defTabSz="2921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Graphik"/>
        </a:defRPr>
      </a:lvl8pPr>
      <a:lvl9pPr marL="0" marR="0" indent="1828800" algn="ctr" defTabSz="2921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Graphik"/>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9458" name="Title Placeholder 1"/>
          <p:cNvSpPr>
            <a:spLocks noGrp="1"/>
          </p:cNvSpPr>
          <p:nvPr>
            <p:ph type="title"/>
          </p:nvPr>
        </p:nvSpPr>
        <p:spPr bwMode="auto">
          <a:xfrm>
            <a:off x="609600" y="0"/>
            <a:ext cx="10972800" cy="9144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9459" name="Text Placeholder 2"/>
          <p:cNvSpPr>
            <a:spLocks noGrp="1"/>
          </p:cNvSpPr>
          <p:nvPr>
            <p:ph type="body" idx="1"/>
          </p:nvPr>
        </p:nvSpPr>
        <p:spPr bwMode="auto">
          <a:xfrm>
            <a:off x="609600" y="1066800"/>
            <a:ext cx="10972800" cy="51816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E78D0626-9BA8-4D0B-BC21-A2B26A5733AD}" type="datetimeFigureOut">
              <a:rPr lang="en-US"/>
              <a:pPr>
                <a:defRPr/>
              </a:pPr>
              <a:t>11/16/2022</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pPr>
              <a:defRPr/>
            </a:pPr>
            <a:fld id="{767AEE91-7B51-4C74-A56A-2DC8D0930329}" type="slidenum">
              <a:rPr lang="en-US"/>
              <a:pPr>
                <a:defRPr/>
              </a:pPr>
              <a:t>‹#›</a:t>
            </a:fld>
            <a:endParaRPr lang="en-US"/>
          </a:p>
        </p:txBody>
      </p:sp>
    </p:spTree>
    <p:extLst>
      <p:ext uri="{BB962C8B-B14F-4D97-AF65-F5344CB8AC3E}">
        <p14:creationId xmlns:p14="http://schemas.microsoft.com/office/powerpoint/2010/main" val="1344763302"/>
      </p:ext>
    </p:extLst>
  </p:cSld>
  <p:clrMap bg1="lt1" tx1="dk1" bg2="lt2" tx2="dk2" accent1="accent1" accent2="accent2" accent3="accent3" accent4="accent4" accent5="accent5" accent6="accent6" hlink="hlink" folHlink="folHlink"/>
  <p:sldLayoutIdLst>
    <p:sldLayoutId id="2147483795" r:id="rId1"/>
    <p:sldLayoutId id="2147483796" r:id="rId2"/>
    <p:sldLayoutId id="2147483797" r:id="rId3"/>
    <p:sldLayoutId id="2147483798" r:id="rId4"/>
    <p:sldLayoutId id="2147483799" r:id="rId5"/>
    <p:sldLayoutId id="2147483800" r:id="rId6"/>
    <p:sldLayoutId id="2147483801" r:id="rId7"/>
    <p:sldLayoutId id="2147483802" r:id="rId8"/>
    <p:sldLayoutId id="2147483803" r:id="rId9"/>
    <p:sldLayoutId id="2147483804" r:id="rId10"/>
    <p:sldLayoutId id="2147483805" r:id="rId11"/>
  </p:sldLayoutIdLst>
  <p:txStyles>
    <p:titleStyle>
      <a:lvl1pPr algn="l" rtl="0" eaLnBrk="0" fontAlgn="base" hangingPunct="0">
        <a:spcBef>
          <a:spcPct val="0"/>
        </a:spcBef>
        <a:spcAft>
          <a:spcPct val="0"/>
        </a:spcAft>
        <a:defRPr sz="3600" kern="1200">
          <a:solidFill>
            <a:schemeClr val="tx1"/>
          </a:solidFill>
          <a:latin typeface="+mj-lt"/>
          <a:ea typeface="+mj-ea"/>
          <a:cs typeface="+mj-cs"/>
        </a:defRPr>
      </a:lvl1pPr>
      <a:lvl2pPr algn="l" rtl="0" eaLnBrk="0" fontAlgn="base" hangingPunct="0">
        <a:spcBef>
          <a:spcPct val="0"/>
        </a:spcBef>
        <a:spcAft>
          <a:spcPct val="0"/>
        </a:spcAft>
        <a:defRPr sz="3600">
          <a:solidFill>
            <a:schemeClr val="tx1"/>
          </a:solidFill>
          <a:latin typeface="Calibri" pitchFamily="34" charset="0"/>
        </a:defRPr>
      </a:lvl2pPr>
      <a:lvl3pPr algn="l" rtl="0" eaLnBrk="0" fontAlgn="base" hangingPunct="0">
        <a:spcBef>
          <a:spcPct val="0"/>
        </a:spcBef>
        <a:spcAft>
          <a:spcPct val="0"/>
        </a:spcAft>
        <a:defRPr sz="3600">
          <a:solidFill>
            <a:schemeClr val="tx1"/>
          </a:solidFill>
          <a:latin typeface="Calibri" pitchFamily="34" charset="0"/>
        </a:defRPr>
      </a:lvl3pPr>
      <a:lvl4pPr algn="l" rtl="0" eaLnBrk="0" fontAlgn="base" hangingPunct="0">
        <a:spcBef>
          <a:spcPct val="0"/>
        </a:spcBef>
        <a:spcAft>
          <a:spcPct val="0"/>
        </a:spcAft>
        <a:defRPr sz="3600">
          <a:solidFill>
            <a:schemeClr val="tx1"/>
          </a:solidFill>
          <a:latin typeface="Calibri" pitchFamily="34" charset="0"/>
        </a:defRPr>
      </a:lvl4pPr>
      <a:lvl5pPr algn="l" rtl="0" eaLnBrk="0" fontAlgn="base" hangingPunct="0">
        <a:spcBef>
          <a:spcPct val="0"/>
        </a:spcBef>
        <a:spcAft>
          <a:spcPct val="0"/>
        </a:spcAft>
        <a:defRPr sz="3600">
          <a:solidFill>
            <a:schemeClr val="tx1"/>
          </a:solidFill>
          <a:latin typeface="Calibri" pitchFamily="34" charset="0"/>
        </a:defRPr>
      </a:lvl5pPr>
      <a:lvl6pPr marL="457200" algn="l" rtl="0" fontAlgn="base">
        <a:spcBef>
          <a:spcPct val="0"/>
        </a:spcBef>
        <a:spcAft>
          <a:spcPct val="0"/>
        </a:spcAft>
        <a:defRPr sz="3600">
          <a:solidFill>
            <a:schemeClr val="tx1"/>
          </a:solidFill>
          <a:latin typeface="Calibri" pitchFamily="34" charset="0"/>
        </a:defRPr>
      </a:lvl6pPr>
      <a:lvl7pPr marL="914400" algn="l" rtl="0" fontAlgn="base">
        <a:spcBef>
          <a:spcPct val="0"/>
        </a:spcBef>
        <a:spcAft>
          <a:spcPct val="0"/>
        </a:spcAft>
        <a:defRPr sz="3600">
          <a:solidFill>
            <a:schemeClr val="tx1"/>
          </a:solidFill>
          <a:latin typeface="Calibri" pitchFamily="34" charset="0"/>
        </a:defRPr>
      </a:lvl7pPr>
      <a:lvl8pPr marL="1371600" algn="l" rtl="0" fontAlgn="base">
        <a:spcBef>
          <a:spcPct val="0"/>
        </a:spcBef>
        <a:spcAft>
          <a:spcPct val="0"/>
        </a:spcAft>
        <a:defRPr sz="3600">
          <a:solidFill>
            <a:schemeClr val="tx1"/>
          </a:solidFill>
          <a:latin typeface="Calibri" pitchFamily="34" charset="0"/>
        </a:defRPr>
      </a:lvl8pPr>
      <a:lvl9pPr marL="1828800" algn="l" rtl="0" fontAlgn="base">
        <a:spcBef>
          <a:spcPct val="0"/>
        </a:spcBef>
        <a:spcAft>
          <a:spcPct val="0"/>
        </a:spcAft>
        <a:defRPr sz="36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5.tif"/><Relationship Id="rId13" Type="http://schemas.openxmlformats.org/officeDocument/2006/relationships/image" Target="../media/image10.tif"/><Relationship Id="rId3" Type="http://schemas.openxmlformats.org/officeDocument/2006/relationships/slideLayout" Target="../slideLayouts/slideLayout27.xml"/><Relationship Id="rId7" Type="http://schemas.openxmlformats.org/officeDocument/2006/relationships/image" Target="../media/image4.tif"/><Relationship Id="rId12" Type="http://schemas.openxmlformats.org/officeDocument/2006/relationships/image" Target="../media/image9.tif"/><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3.tif"/><Relationship Id="rId11" Type="http://schemas.openxmlformats.org/officeDocument/2006/relationships/image" Target="../media/image8.tif"/><Relationship Id="rId5" Type="http://schemas.openxmlformats.org/officeDocument/2006/relationships/image" Target="../media/image2.png"/><Relationship Id="rId10" Type="http://schemas.openxmlformats.org/officeDocument/2006/relationships/image" Target="../media/image7.tif"/><Relationship Id="rId4" Type="http://schemas.openxmlformats.org/officeDocument/2006/relationships/notesSlide" Target="../notesSlides/notesSlide2.xml"/><Relationship Id="rId9" Type="http://schemas.openxmlformats.org/officeDocument/2006/relationships/image" Target="../media/image6.tif"/><Relationship Id="rId14" Type="http://schemas.openxmlformats.org/officeDocument/2006/relationships/image" Target="../media/image11.tif"/></Relationships>
</file>

<file path=ppt/slides/_rels/slide4.xml.rels><?xml version="1.0" encoding="UTF-8" standalone="yes"?>
<Relationships xmlns="http://schemas.openxmlformats.org/package/2006/relationships"><Relationship Id="rId3" Type="http://schemas.microsoft.com/office/2007/relationships/media" Target="../media/media1.mp4"/><Relationship Id="rId7" Type="http://schemas.openxmlformats.org/officeDocument/2006/relationships/image" Target="../media/image1.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2.png"/><Relationship Id="rId5" Type="http://schemas.openxmlformats.org/officeDocument/2006/relationships/slideLayout" Target="../slideLayouts/slideLayout28.xml"/><Relationship Id="rId4" Type="http://schemas.openxmlformats.org/officeDocument/2006/relationships/video" Target="../media/media1.mp4"/></Relationships>
</file>

<file path=ppt/slides/_rels/slide5.xml.rels><?xml version="1.0" encoding="UTF-8" standalone="yes"?>
<Relationships xmlns="http://schemas.openxmlformats.org/package/2006/relationships"><Relationship Id="rId8" Type="http://schemas.openxmlformats.org/officeDocument/2006/relationships/image" Target="NULL"/><Relationship Id="rId3" Type="http://schemas.openxmlformats.org/officeDocument/2006/relationships/image" Target="../media/image13.png"/><Relationship Id="rId7" Type="http://schemas.openxmlformats.org/officeDocument/2006/relationships/image" Target="NULL"/><Relationship Id="rId2" Type="http://schemas.openxmlformats.org/officeDocument/2006/relationships/notesSlide" Target="../notesSlides/notesSlide3.xml"/><Relationship Id="rId1" Type="http://schemas.openxmlformats.org/officeDocument/2006/relationships/slideLayout" Target="../slideLayouts/slideLayout28.xml"/><Relationship Id="rId6" Type="http://schemas.openxmlformats.org/officeDocument/2006/relationships/image" Target="NULL"/><Relationship Id="rId5" Type="http://schemas.openxmlformats.org/officeDocument/2006/relationships/image" Target="NULL"/><Relationship Id="rId4" Type="http://schemas.openxmlformats.org/officeDocument/2006/relationships/image" Target="NULL"/><Relationship Id="rId9" Type="http://schemas.openxmlformats.org/officeDocument/2006/relationships/image" Target="NULL"/></Relationships>
</file>

<file path=ppt/slides/_rels/slide6.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NULL"/><Relationship Id="rId7"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8.xml"/><Relationship Id="rId6" Type="http://schemas.openxmlformats.org/officeDocument/2006/relationships/image" Target="NULL"/><Relationship Id="rId5" Type="http://schemas.openxmlformats.org/officeDocument/2006/relationships/image" Target="NULL"/><Relationship Id="rId4" Type="http://schemas.openxmlformats.org/officeDocument/2006/relationships/image" Target="NULL"/><Relationship Id="rId9"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26.xml"/><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NULL"/><Relationship Id="rId7" Type="http://schemas.openxmlformats.org/officeDocument/2006/relationships/image" Target="../media/image22.png"/><Relationship Id="rId2" Type="http://schemas.openxmlformats.org/officeDocument/2006/relationships/image" Target="NULL"/><Relationship Id="rId1" Type="http://schemas.openxmlformats.org/officeDocument/2006/relationships/slideLayout" Target="../slideLayouts/slideLayout28.xml"/><Relationship Id="rId6" Type="http://schemas.openxmlformats.org/officeDocument/2006/relationships/image" Target="../media/image21.png"/><Relationship Id="rId5" Type="http://schemas.openxmlformats.org/officeDocument/2006/relationships/image" Target="../media/image20.png"/><Relationship Id="rId10" Type="http://schemas.openxmlformats.org/officeDocument/2006/relationships/image" Target="../media/image25.png"/><Relationship Id="rId4" Type="http://schemas.openxmlformats.org/officeDocument/2006/relationships/image" Target="../media/image19.png"/><Relationship Id="rId9" Type="http://schemas.openxmlformats.org/officeDocument/2006/relationships/image" Target="../media/image24.pn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6.png"/><Relationship Id="rId1" Type="http://schemas.openxmlformats.org/officeDocument/2006/relationships/slideLayout" Target="../slideLayouts/slideLayout26.xml"/><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28.xml"/><Relationship Id="rId4" Type="http://schemas.openxmlformats.org/officeDocument/2006/relationships/image" Target="../media/image28.tif"/></Relationships>
</file>

<file path=ppt/slides/_rels/slide11.xml.rels><?xml version="1.0" encoding="UTF-8" standalone="yes"?>
<Relationships xmlns="http://schemas.openxmlformats.org/package/2006/relationships"><Relationship Id="rId3" Type="http://schemas.openxmlformats.org/officeDocument/2006/relationships/image" Target="NULL"/><Relationship Id="rId2" Type="http://schemas.openxmlformats.org/officeDocument/2006/relationships/notesSlide" Target="../notesSlides/notesSlide7.xml"/><Relationship Id="rId1" Type="http://schemas.openxmlformats.org/officeDocument/2006/relationships/slideLayout" Target="../slideLayouts/slideLayout28.xml"/></Relationships>
</file>

<file path=ppt/slides/_rels/slide12.xml.rels><?xml version="1.0" encoding="UTF-8" standalone="yes"?>
<Relationships xmlns="http://schemas.openxmlformats.org/package/2006/relationships"><Relationship Id="rId3" Type="http://schemas.openxmlformats.org/officeDocument/2006/relationships/image" Target="NULL"/><Relationship Id="rId2" Type="http://schemas.openxmlformats.org/officeDocument/2006/relationships/notesSlide" Target="../notesSlides/notesSlide8.xml"/><Relationship Id="rId1" Type="http://schemas.openxmlformats.org/officeDocument/2006/relationships/slideLayout" Target="../slideLayouts/slideLayout28.xml"/><Relationship Id="rId5" Type="http://schemas.openxmlformats.org/officeDocument/2006/relationships/image" Target="../media/image29.png"/><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NULL"/><Relationship Id="rId2" Type="http://schemas.openxmlformats.org/officeDocument/2006/relationships/notesSlide" Target="../notesSlides/notesSlide9.xml"/><Relationship Id="rId1" Type="http://schemas.openxmlformats.org/officeDocument/2006/relationships/slideLayout" Target="../slideLayouts/slideLayout28.xml"/><Relationship Id="rId5" Type="http://schemas.openxmlformats.org/officeDocument/2006/relationships/image" Target="../media/image29.png"/><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Layout" Target="../slideLayouts/slideLayout28.xml"/></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0.xml"/><Relationship Id="rId1" Type="http://schemas.openxmlformats.org/officeDocument/2006/relationships/slideLayout" Target="../slideLayouts/slideLayout28.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32.png"/></Relationships>
</file>

<file path=ppt/slides/_rels/slide17.xml.rels><?xml version="1.0" encoding="UTF-8" standalone="yes"?>
<Relationships xmlns="http://schemas.openxmlformats.org/package/2006/relationships"><Relationship Id="rId3" Type="http://schemas.microsoft.com/office/2007/relationships/media" Target="../media/media5.mp4"/><Relationship Id="rId7" Type="http://schemas.openxmlformats.org/officeDocument/2006/relationships/image" Target="../media/image33.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32.png"/><Relationship Id="rId5" Type="http://schemas.openxmlformats.org/officeDocument/2006/relationships/slideLayout" Target="../slideLayouts/slideLayout28.xml"/><Relationship Id="rId4" Type="http://schemas.openxmlformats.org/officeDocument/2006/relationships/video" Target="../media/media5.mp4"/></Relationships>
</file>

<file path=ppt/slides/_rels/slide1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notesSlide" Target="../notesSlides/notesSlide11.xml"/></Relationships>
</file>

<file path=ppt/slides/_rels/slide2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19.xml"/><Relationship Id="rId4" Type="http://schemas.openxmlformats.org/officeDocument/2006/relationships/image" Target="../media/image40.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37.png"/><Relationship Id="rId4" Type="http://schemas.openxmlformats.org/officeDocument/2006/relationships/image" Target="../media/image36.png"/></Relationships>
</file>

<file path=ppt/slides/_rels/slide22.xml.rels><?xml version="1.0" encoding="UTF-8" standalone="yes"?>
<Relationships xmlns="http://schemas.openxmlformats.org/package/2006/relationships"><Relationship Id="rId3" Type="http://schemas.microsoft.com/office/2007/relationships/media" Target="../media/media5.mp4"/><Relationship Id="rId7" Type="http://schemas.openxmlformats.org/officeDocument/2006/relationships/image" Target="../media/image33.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32.png"/><Relationship Id="rId5" Type="http://schemas.openxmlformats.org/officeDocument/2006/relationships/slideLayout" Target="../slideLayouts/slideLayout28.xml"/><Relationship Id="rId4" Type="http://schemas.openxmlformats.org/officeDocument/2006/relationships/video" Target="../media/media5.mp4"/></Relationships>
</file>

<file path=ppt/slides/_rels/slide2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2.xml"/><Relationship Id="rId1" Type="http://schemas.openxmlformats.org/officeDocument/2006/relationships/slideLayout" Target="../slideLayouts/slideLayout32.xml"/><Relationship Id="rId4" Type="http://schemas.openxmlformats.org/officeDocument/2006/relationships/image" Target="../media/image42.png"/></Relationships>
</file>

<file path=ppt/slides/_rels/slide24.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notesSlide" Target="../notesSlides/notesSlide13.xml"/><Relationship Id="rId1" Type="http://schemas.openxmlformats.org/officeDocument/2006/relationships/slideLayout" Target="../slideLayouts/slideLayout28.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 Id="rId9" Type="http://schemas.openxmlformats.org/officeDocument/2006/relationships/image" Target="../media/image49.png"/></Relationships>
</file>

<file path=ppt/slides/_rels/slide2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4.xml"/><Relationship Id="rId1" Type="http://schemas.openxmlformats.org/officeDocument/2006/relationships/slideLayout" Target="../slideLayouts/slideLayout28.xml"/><Relationship Id="rId5" Type="http://schemas.openxmlformats.org/officeDocument/2006/relationships/image" Target="../media/image52.png"/><Relationship Id="rId4" Type="http://schemas.openxmlformats.org/officeDocument/2006/relationships/image" Target="../media/image51.png"/></Relationships>
</file>

<file path=ppt/slides/_rels/slide2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5.xml"/><Relationship Id="rId1" Type="http://schemas.openxmlformats.org/officeDocument/2006/relationships/slideLayout" Target="../slideLayouts/slideLayout28.xml"/></Relationships>
</file>

<file path=ppt/slides/_rels/slide27.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6.xml"/><Relationship Id="rId1" Type="http://schemas.openxmlformats.org/officeDocument/2006/relationships/slideLayout" Target="../slideLayouts/slideLayout28.xml"/><Relationship Id="rId4" Type="http://schemas.openxmlformats.org/officeDocument/2006/relationships/image" Target="../media/image55.png"/></Relationships>
</file>

<file path=ppt/slides/_rels/slide28.xml.rels><?xml version="1.0" encoding="UTF-8" standalone="yes"?>
<Relationships xmlns="http://schemas.openxmlformats.org/package/2006/relationships"><Relationship Id="rId2" Type="http://schemas.openxmlformats.org/officeDocument/2006/relationships/image" Target="../media/image56.emf"/><Relationship Id="rId1" Type="http://schemas.openxmlformats.org/officeDocument/2006/relationships/slideLayout" Target="../slideLayouts/slideLayout28.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8.xml"/><Relationship Id="rId7" Type="http://schemas.openxmlformats.org/officeDocument/2006/relationships/image" Target="../media/image49.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48.png"/><Relationship Id="rId5" Type="http://schemas.openxmlformats.org/officeDocument/2006/relationships/image" Target="../media/image57.png"/><Relationship Id="rId4" Type="http://schemas.openxmlformats.org/officeDocument/2006/relationships/notesSlide" Target="../notesSlides/notesSlide17.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8.xml"/><Relationship Id="rId7" Type="http://schemas.openxmlformats.org/officeDocument/2006/relationships/image" Target="../media/image49.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48.png"/><Relationship Id="rId5" Type="http://schemas.openxmlformats.org/officeDocument/2006/relationships/image" Target="../media/image58.png"/><Relationship Id="rId4" Type="http://schemas.openxmlformats.org/officeDocument/2006/relationships/notesSlide" Target="../notesSlides/notesSlide18.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8.xml"/><Relationship Id="rId7" Type="http://schemas.openxmlformats.org/officeDocument/2006/relationships/image" Target="../media/image49.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48.png"/><Relationship Id="rId5" Type="http://schemas.openxmlformats.org/officeDocument/2006/relationships/image" Target="../media/image59.png"/><Relationship Id="rId4" Type="http://schemas.openxmlformats.org/officeDocument/2006/relationships/notesSlide" Target="../notesSlides/notesSlide19.xml"/></Relationships>
</file>

<file path=ppt/slides/_rels/slide32.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0.xml"/><Relationship Id="rId1" Type="http://schemas.openxmlformats.org/officeDocument/2006/relationships/slideLayout" Target="../slideLayouts/slideLayout28.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8.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61.png"/><Relationship Id="rId4" Type="http://schemas.openxmlformats.org/officeDocument/2006/relationships/notesSlide" Target="../notesSlides/notesSlide22.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62.png"/><Relationship Id="rId4" Type="http://schemas.openxmlformats.org/officeDocument/2006/relationships/notesSlide" Target="../notesSlides/notesSlide23.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63.png"/><Relationship Id="rId4" Type="http://schemas.openxmlformats.org/officeDocument/2006/relationships/notesSlide" Target="../notesSlides/notesSlide24.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64.png"/><Relationship Id="rId4" Type="http://schemas.openxmlformats.org/officeDocument/2006/relationships/notesSlide" Target="../notesSlides/notesSlide25.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video" Target="../media/media12.mp4"/><Relationship Id="rId1" Type="http://schemas.microsoft.com/office/2007/relationships/media" Target="../media/media12.mp4"/><Relationship Id="rId5" Type="http://schemas.openxmlformats.org/officeDocument/2006/relationships/image" Target="../media/image65.png"/><Relationship Id="rId4" Type="http://schemas.openxmlformats.org/officeDocument/2006/relationships/notesSlide" Target="../notesSlides/notesSlide26.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video" Target="../media/media13.mov"/><Relationship Id="rId1" Type="http://schemas.microsoft.com/office/2007/relationships/media" Target="../media/media13.mov"/><Relationship Id="rId5" Type="http://schemas.openxmlformats.org/officeDocument/2006/relationships/image" Target="../media/image66.png"/><Relationship Id="rId4" Type="http://schemas.openxmlformats.org/officeDocument/2006/relationships/notesSlide" Target="../notesSlides/notesSlide27.xml"/></Relationships>
</file>

<file path=ppt/slides/_rels/slide40.xml.rels><?xml version="1.0" encoding="UTF-8" standalone="yes"?>
<Relationships xmlns="http://schemas.openxmlformats.org/package/2006/relationships"><Relationship Id="rId3" Type="http://schemas.openxmlformats.org/officeDocument/2006/relationships/image" Target="../media/image68.emf"/><Relationship Id="rId2" Type="http://schemas.openxmlformats.org/officeDocument/2006/relationships/image" Target="../media/image67.emf"/><Relationship Id="rId1" Type="http://schemas.openxmlformats.org/officeDocument/2006/relationships/slideLayout" Target="../slideLayouts/slideLayout47.xml"/></Relationships>
</file>

<file path=ppt/slides/_rels/slide41.xml.rels><?xml version="1.0" encoding="UTF-8" standalone="yes"?>
<Relationships xmlns="http://schemas.openxmlformats.org/package/2006/relationships"><Relationship Id="rId3" Type="http://schemas.openxmlformats.org/officeDocument/2006/relationships/image" Target="../media/image69.emf"/><Relationship Id="rId2" Type="http://schemas.openxmlformats.org/officeDocument/2006/relationships/hyperlink" Target="https://www.youtube.com/watch?v=JtBS4KBcKVc"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72.emf"/><Relationship Id="rId2" Type="http://schemas.openxmlformats.org/officeDocument/2006/relationships/image" Target="../media/image71.emf"/><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74.emf"/><Relationship Id="rId2" Type="http://schemas.openxmlformats.org/officeDocument/2006/relationships/image" Target="../media/image73.emf"/><Relationship Id="rId1" Type="http://schemas.openxmlformats.org/officeDocument/2006/relationships/slideLayout" Target="../slideLayouts/slideLayout2.xml"/><Relationship Id="rId4" Type="http://schemas.openxmlformats.org/officeDocument/2006/relationships/image" Target="../media/image75.emf"/></Relationships>
</file>

<file path=ppt/slides/_rels/slide46.xml.rels><?xml version="1.0" encoding="UTF-8" standalone="yes"?>
<Relationships xmlns="http://schemas.openxmlformats.org/package/2006/relationships"><Relationship Id="rId3" Type="http://schemas.openxmlformats.org/officeDocument/2006/relationships/image" Target="../media/image77.emf"/><Relationship Id="rId2" Type="http://schemas.openxmlformats.org/officeDocument/2006/relationships/image" Target="../media/image76.emf"/><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79.emf"/><Relationship Id="rId2" Type="http://schemas.openxmlformats.org/officeDocument/2006/relationships/image" Target="../media/image78.emf"/><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80.emf"/><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81.emf"/><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hyperlink" Target="https://dreamfusion3d.github.io/index.html" TargetMode="External"/></Relationships>
</file>

<file path=ppt/slides/_rels/slide50.xml.rels><?xml version="1.0" encoding="UTF-8" standalone="yes"?>
<Relationships xmlns="http://schemas.openxmlformats.org/package/2006/relationships"><Relationship Id="rId3" Type="http://schemas.openxmlformats.org/officeDocument/2006/relationships/image" Target="../media/image75.emf"/><Relationship Id="rId2" Type="http://schemas.openxmlformats.org/officeDocument/2006/relationships/image" Target="../media/image80.emf"/><Relationship Id="rId1" Type="http://schemas.openxmlformats.org/officeDocument/2006/relationships/slideLayout" Target="../slideLayouts/slideLayout47.xml"/><Relationship Id="rId4" Type="http://schemas.openxmlformats.org/officeDocument/2006/relationships/image" Target="../media/image31.pn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txBox="1">
            <a:spLocks/>
          </p:cNvSpPr>
          <p:nvPr/>
        </p:nvSpPr>
        <p:spPr bwMode="auto">
          <a:xfrm>
            <a:off x="280986" y="-30480"/>
            <a:ext cx="8709041" cy="1143000"/>
          </a:xfrm>
          <a:prstGeom prst="rect">
            <a:avLst/>
          </a:prstGeom>
          <a:solidFill>
            <a:schemeClr val="bg1">
              <a:alpha val="20000"/>
            </a:schemeClr>
          </a:solidFill>
          <a:ln w="9525">
            <a:noFill/>
            <a:miter lim="800000"/>
            <a:headEnd/>
            <a:tailEnd/>
          </a:ln>
        </p:spPr>
        <p:txBody>
          <a:bodyPr vert="horz" wrap="square" lIns="91440" tIns="45720" rIns="91440" bIns="45720" numCol="1" anchor="ctr" anchorCtr="0" compatLnSpc="1">
            <a:prstTxWarp prst="textNoShape">
              <a:avLst/>
            </a:prstTxWarp>
            <a:normAutofit/>
          </a:bodyPr>
          <a:lstStyle/>
          <a:p>
            <a:pPr algn="ctr">
              <a:defRPr/>
            </a:pPr>
            <a:r>
              <a:rPr lang="en-US" sz="4000" dirty="0" err="1">
                <a:solidFill>
                  <a:prstClr val="black"/>
                </a:solidFill>
                <a:latin typeface="Calibri"/>
              </a:rPr>
              <a:t>NeRF</a:t>
            </a:r>
            <a:r>
              <a:rPr lang="en-US" sz="4000" dirty="0">
                <a:solidFill>
                  <a:prstClr val="black"/>
                </a:solidFill>
                <a:latin typeface="Calibri"/>
              </a:rPr>
              <a:t>: Neural Radiance Fields</a:t>
            </a:r>
          </a:p>
        </p:txBody>
      </p:sp>
      <p:sp>
        <p:nvSpPr>
          <p:cNvPr id="9" name="Subtitle 2"/>
          <p:cNvSpPr txBox="1">
            <a:spLocks/>
          </p:cNvSpPr>
          <p:nvPr/>
        </p:nvSpPr>
        <p:spPr bwMode="auto">
          <a:xfrm>
            <a:off x="1881187" y="5354835"/>
            <a:ext cx="5181600" cy="1066800"/>
          </a:xfrm>
          <a:prstGeom prst="rect">
            <a:avLst/>
          </a:prstGeom>
          <a:solidFill>
            <a:schemeClr val="bg1">
              <a:alpha val="20000"/>
            </a:schemeClr>
          </a:solidFill>
          <a:ln w="9525">
            <a:noFill/>
            <a:miter lim="800000"/>
            <a:headEnd/>
            <a:tailEnd/>
          </a:ln>
        </p:spPr>
        <p:txBody>
          <a:bodyPr vert="horz" wrap="square" lIns="91440" tIns="45720" rIns="91440" bIns="45720" numCol="1" anchor="t" anchorCtr="0" compatLnSpc="1">
            <a:prstTxWarp prst="textNoShape">
              <a:avLst/>
            </a:prstTxWarp>
          </a:bodyPr>
          <a:lstStyle/>
          <a:p>
            <a:pPr algn="ctr">
              <a:spcBef>
                <a:spcPct val="20000"/>
              </a:spcBef>
              <a:buFont typeface="Arial" charset="0"/>
              <a:buNone/>
              <a:defRPr/>
            </a:pPr>
            <a:r>
              <a:rPr lang="en-US" sz="2800" dirty="0">
                <a:solidFill>
                  <a:prstClr val="black"/>
                </a:solidFill>
                <a:latin typeface="Calibri"/>
              </a:rPr>
              <a:t>Computational Photography</a:t>
            </a:r>
          </a:p>
          <a:p>
            <a:pPr algn="ctr">
              <a:spcBef>
                <a:spcPct val="20000"/>
              </a:spcBef>
              <a:buFont typeface="Arial" charset="0"/>
              <a:buNone/>
              <a:defRPr/>
            </a:pPr>
            <a:r>
              <a:rPr lang="en-US" sz="2800" dirty="0">
                <a:solidFill>
                  <a:prstClr val="black"/>
                </a:solidFill>
                <a:latin typeface="Calibri"/>
              </a:rPr>
              <a:t>Derek Hoiem, University of Illinois</a:t>
            </a:r>
          </a:p>
        </p:txBody>
      </p:sp>
      <p:pic>
        <p:nvPicPr>
          <p:cNvPr id="2" name="spiral_200000_rgb.mp4" descr="spiral_200000_rgb.mp4">
            <a:extLst>
              <a:ext uri="{FF2B5EF4-FFF2-40B4-BE49-F238E27FC236}">
                <a16:creationId xmlns:a16="http://schemas.microsoft.com/office/drawing/2014/main" id="{B207142E-21CE-BB7F-A56B-485F9260011A}"/>
              </a:ext>
            </a:extLst>
          </p:cNvPr>
          <p:cNvPicPr>
            <a:picLocks/>
          </p:cNvPicPr>
          <p:nvPr>
            <a:videoFile r:link="rId2"/>
            <p:extLst>
              <p:ext uri="{DAA4B4D4-6D71-4841-9C94-3DE7FCFB9230}">
                <p14:media xmlns:p14="http://schemas.microsoft.com/office/powerpoint/2010/main" r:embed="rId1"/>
              </p:ext>
            </p:extLst>
          </p:nvPr>
        </p:nvPicPr>
        <p:blipFill>
          <a:blip r:embed="rId5"/>
          <a:stretch>
            <a:fillRect/>
          </a:stretch>
        </p:blipFill>
        <p:spPr>
          <a:xfrm>
            <a:off x="2089527" y="1295400"/>
            <a:ext cx="4764919" cy="3630414"/>
          </a:xfrm>
          <a:prstGeom prst="rect">
            <a:avLst/>
          </a:prstGeom>
          <a:ln w="12700">
            <a:miter lim="400000"/>
          </a:ln>
        </p:spPr>
      </p:pic>
    </p:spTree>
    <p:extLst>
      <p:ext uri="{BB962C8B-B14F-4D97-AF65-F5344CB8AC3E}">
        <p14:creationId xmlns:p14="http://schemas.microsoft.com/office/powerpoint/2010/main" val="850335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0">
                <p:cTn id="7" repeatCount="indefinite" fill="hold" display="0">
                  <p:stCondLst>
                    <p:cond delay="indefinite"/>
                  </p:stCondLst>
                </p:cTn>
                <p:tgtEl>
                  <p:spTgt spid="2"/>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A7DFA-2F36-217F-A3A2-E3A5B01BDDE5}"/>
              </a:ext>
            </a:extLst>
          </p:cNvPr>
          <p:cNvSpPr>
            <a:spLocks noGrp="1"/>
          </p:cNvSpPr>
          <p:nvPr>
            <p:ph type="title"/>
          </p:nvPr>
        </p:nvSpPr>
        <p:spPr/>
        <p:txBody>
          <a:bodyPr/>
          <a:lstStyle/>
          <a:p>
            <a:r>
              <a:rPr lang="en-US" dirty="0"/>
              <a:t>This class</a:t>
            </a:r>
          </a:p>
        </p:txBody>
      </p:sp>
      <p:sp>
        <p:nvSpPr>
          <p:cNvPr id="3" name="Content Placeholder 2">
            <a:extLst>
              <a:ext uri="{FF2B5EF4-FFF2-40B4-BE49-F238E27FC236}">
                <a16:creationId xmlns:a16="http://schemas.microsoft.com/office/drawing/2014/main" id="{6364971B-EE91-8A99-9500-3117A56176DC}"/>
              </a:ext>
            </a:extLst>
          </p:cNvPr>
          <p:cNvSpPr>
            <a:spLocks noGrp="1"/>
          </p:cNvSpPr>
          <p:nvPr>
            <p:ph idx="1"/>
          </p:nvPr>
        </p:nvSpPr>
        <p:spPr>
          <a:xfrm>
            <a:off x="609600" y="990600"/>
            <a:ext cx="7010400" cy="5135563"/>
          </a:xfrm>
        </p:spPr>
        <p:txBody>
          <a:bodyPr>
            <a:normAutofit fontScale="92500"/>
          </a:bodyPr>
          <a:lstStyle/>
          <a:p>
            <a:endParaRPr lang="en-US" dirty="0"/>
          </a:p>
          <a:p>
            <a:r>
              <a:rPr lang="en-US" dirty="0" err="1"/>
              <a:t>NeRF</a:t>
            </a:r>
            <a:r>
              <a:rPr lang="en-US" dirty="0"/>
              <a:t>: recover 3D model with view-dependent rendering from multiple registered images</a:t>
            </a:r>
          </a:p>
          <a:p>
            <a:endParaRPr lang="en-US" dirty="0"/>
          </a:p>
          <a:p>
            <a:r>
              <a:rPr lang="en-US" dirty="0" err="1"/>
              <a:t>RawNeRF</a:t>
            </a:r>
            <a:r>
              <a:rPr lang="en-US" dirty="0"/>
              <a:t>: operate directly on raw images to achieve HDR, denoising, and defocus</a:t>
            </a:r>
          </a:p>
          <a:p>
            <a:endParaRPr lang="en-US" dirty="0"/>
          </a:p>
          <a:p>
            <a:r>
              <a:rPr lang="en-US" dirty="0" err="1"/>
              <a:t>DreamFusion</a:t>
            </a:r>
            <a:r>
              <a:rPr lang="en-US" dirty="0"/>
              <a:t>: generate 3D models from text</a:t>
            </a:r>
          </a:p>
          <a:p>
            <a:endParaRPr lang="en-US" dirty="0"/>
          </a:p>
          <a:p>
            <a:endParaRPr lang="en-US" dirty="0"/>
          </a:p>
        </p:txBody>
      </p:sp>
    </p:spTree>
    <p:extLst>
      <p:ext uri="{BB962C8B-B14F-4D97-AF65-F5344CB8AC3E}">
        <p14:creationId xmlns:p14="http://schemas.microsoft.com/office/powerpoint/2010/main" val="24596061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3" name="NeRF:…"/>
          <p:cNvSpPr txBox="1">
            <a:spLocks noGrp="1"/>
          </p:cNvSpPr>
          <p:nvPr>
            <p:ph type="title"/>
          </p:nvPr>
        </p:nvSpPr>
        <p:spPr>
          <a:xfrm>
            <a:off x="286722" y="267775"/>
            <a:ext cx="6998078" cy="3338609"/>
          </a:xfrm>
          <a:prstGeom prst="rect">
            <a:avLst/>
          </a:prstGeom>
        </p:spPr>
        <p:txBody>
          <a:bodyPr anchor="t">
            <a:noAutofit/>
          </a:bodyPr>
          <a:lstStyle/>
          <a:p>
            <a:pPr algn="l" defTabSz="303967">
              <a:defRPr sz="9990">
                <a:latin typeface="Helvetica"/>
                <a:ea typeface="Helvetica"/>
                <a:cs typeface="Helvetica"/>
                <a:sym typeface="Helvetica"/>
              </a:defRPr>
            </a:pPr>
            <a:r>
              <a:rPr sz="4400" dirty="0" err="1"/>
              <a:t>NeRF</a:t>
            </a:r>
            <a:r>
              <a:rPr sz="4400" dirty="0"/>
              <a:t>: </a:t>
            </a:r>
          </a:p>
          <a:p>
            <a:pPr algn="l" defTabSz="303967">
              <a:defRPr sz="9990">
                <a:latin typeface="Helvetica"/>
                <a:ea typeface="Helvetica"/>
                <a:cs typeface="Helvetica"/>
                <a:sym typeface="Helvetica"/>
              </a:defRPr>
            </a:pPr>
            <a:r>
              <a:rPr sz="4400" dirty="0"/>
              <a:t>Representing Scenes as </a:t>
            </a:r>
          </a:p>
          <a:p>
            <a:pPr algn="l" defTabSz="303967">
              <a:defRPr sz="9990">
                <a:latin typeface="Helvetica"/>
                <a:ea typeface="Helvetica"/>
                <a:cs typeface="Helvetica"/>
                <a:sym typeface="Helvetica"/>
              </a:defRPr>
            </a:pPr>
            <a:r>
              <a:rPr sz="4400" dirty="0"/>
              <a:t>Neural Radiance Fields for View Synthesis</a:t>
            </a:r>
          </a:p>
        </p:txBody>
      </p:sp>
      <p:pic>
        <p:nvPicPr>
          <p:cNvPr id="384" name="vase_300k_rgb.mp4" descr="vase_300k_rgb.mp4"/>
          <p:cNvPicPr>
            <a:picLocks/>
          </p:cNvPicPr>
          <p:nvPr>
            <a:videoFile r:link="rId2"/>
            <p:extLst>
              <p:ext uri="{DAA4B4D4-6D71-4841-9C94-3DE7FCFB9230}">
                <p14:media xmlns:p14="http://schemas.microsoft.com/office/powerpoint/2010/main" r:embed="rId1"/>
              </p:ext>
            </p:extLst>
          </p:nvPr>
        </p:nvPicPr>
        <p:blipFill>
          <a:blip r:embed="rId5"/>
          <a:stretch>
            <a:fillRect/>
          </a:stretch>
        </p:blipFill>
        <p:spPr>
          <a:xfrm>
            <a:off x="7523355" y="267775"/>
            <a:ext cx="4381924" cy="3338609"/>
          </a:xfrm>
          <a:prstGeom prst="rect">
            <a:avLst/>
          </a:prstGeom>
          <a:ln w="12700">
            <a:miter lim="400000"/>
          </a:ln>
        </p:spPr>
      </p:pic>
      <p:sp>
        <p:nvSpPr>
          <p:cNvPr id="385" name="Ben Mildenhall*"/>
          <p:cNvSpPr txBox="1"/>
          <p:nvPr/>
        </p:nvSpPr>
        <p:spPr>
          <a:xfrm>
            <a:off x="237171" y="3823318"/>
            <a:ext cx="1473160" cy="29751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25400" tIns="25400" rIns="25400" bIns="25400" anchor="ctr">
            <a:spAutoFit/>
          </a:bodyPr>
          <a:lstStyle>
            <a:lvl1pPr defTabSz="825500">
              <a:lnSpc>
                <a:spcPct val="100000"/>
              </a:lnSpc>
              <a:defRPr sz="3200">
                <a:latin typeface="Helvetica"/>
                <a:ea typeface="Helvetica"/>
                <a:cs typeface="Helvetica"/>
                <a:sym typeface="Helvetica"/>
              </a:defRPr>
            </a:lvl1pPr>
          </a:lstStyle>
          <a:p>
            <a:pPr marL="0" marR="0" lvl="0" indent="0" algn="ctr" defTabSz="412750" rtl="0" eaLnBrk="1" fontAlgn="auto" latinLnBrk="0" hangingPunct="0">
              <a:lnSpc>
                <a:spcPct val="100000"/>
              </a:lnSpc>
              <a:spcBef>
                <a:spcPts val="0"/>
              </a:spcBef>
              <a:spcAft>
                <a:spcPts val="0"/>
              </a:spcAft>
              <a:buClrTx/>
              <a:buSzTx/>
              <a:buFontTx/>
              <a:buNone/>
              <a:tabLst/>
              <a:defRPr/>
            </a:pPr>
            <a:r>
              <a:rPr kumimoji="0" sz="1600" b="0" i="0" u="none" strike="noStrike" kern="0" cap="none" spc="0" normalizeH="0" baseline="0" noProof="0">
                <a:ln>
                  <a:noFill/>
                </a:ln>
                <a:solidFill>
                  <a:srgbClr val="000000"/>
                </a:solidFill>
                <a:effectLst/>
                <a:uLnTx/>
                <a:uFillTx/>
                <a:latin typeface="Helvetica"/>
                <a:cs typeface="Helvetica"/>
                <a:sym typeface="Helvetica"/>
              </a:rPr>
              <a:t>Ben Mildenhall*</a:t>
            </a:r>
          </a:p>
        </p:txBody>
      </p:sp>
      <p:pic>
        <p:nvPicPr>
          <p:cNvPr id="386" name="Image" descr="Image"/>
          <p:cNvPicPr>
            <a:picLocks noChangeAspect="1"/>
          </p:cNvPicPr>
          <p:nvPr/>
        </p:nvPicPr>
        <p:blipFill>
          <a:blip r:embed="rId6"/>
          <a:srcRect l="9476" t="2846" r="7474" b="11026"/>
          <a:stretch>
            <a:fillRect/>
          </a:stretch>
        </p:blipFill>
        <p:spPr>
          <a:xfrm>
            <a:off x="286722" y="4162102"/>
            <a:ext cx="1364686" cy="1475429"/>
          </a:xfrm>
          <a:prstGeom prst="rect">
            <a:avLst/>
          </a:prstGeom>
          <a:ln w="12700">
            <a:miter lim="400000"/>
          </a:ln>
        </p:spPr>
      </p:pic>
      <p:pic>
        <p:nvPicPr>
          <p:cNvPr id="387" name="Image" descr="Image"/>
          <p:cNvPicPr>
            <a:picLocks noChangeAspect="1"/>
          </p:cNvPicPr>
          <p:nvPr/>
        </p:nvPicPr>
        <p:blipFill>
          <a:blip r:embed="rId7"/>
          <a:srcRect t="5733" b="17302"/>
          <a:stretch>
            <a:fillRect/>
          </a:stretch>
        </p:blipFill>
        <p:spPr>
          <a:xfrm>
            <a:off x="10540623" y="4173421"/>
            <a:ext cx="1364704" cy="1470694"/>
          </a:xfrm>
          <a:prstGeom prst="rect">
            <a:avLst/>
          </a:prstGeom>
          <a:ln w="12700">
            <a:miter lim="400000"/>
          </a:ln>
        </p:spPr>
      </p:pic>
      <p:pic>
        <p:nvPicPr>
          <p:cNvPr id="388" name="Image" descr="Image"/>
          <p:cNvPicPr>
            <a:picLocks noChangeAspect="1"/>
          </p:cNvPicPr>
          <p:nvPr/>
        </p:nvPicPr>
        <p:blipFill>
          <a:blip r:embed="rId8"/>
          <a:srcRect l="4167" r="4167"/>
          <a:stretch>
            <a:fillRect/>
          </a:stretch>
        </p:blipFill>
        <p:spPr>
          <a:xfrm>
            <a:off x="8489843" y="4173024"/>
            <a:ext cx="1364635" cy="1471357"/>
          </a:xfrm>
          <a:prstGeom prst="rect">
            <a:avLst/>
          </a:prstGeom>
          <a:ln w="12700">
            <a:miter lim="400000"/>
          </a:ln>
        </p:spPr>
      </p:pic>
      <p:pic>
        <p:nvPicPr>
          <p:cNvPr id="389" name="Image" descr="Image"/>
          <p:cNvPicPr>
            <a:picLocks noChangeAspect="1"/>
          </p:cNvPicPr>
          <p:nvPr/>
        </p:nvPicPr>
        <p:blipFill>
          <a:blip r:embed="rId9"/>
          <a:srcRect l="17513" t="2287" r="12432" b="22214"/>
          <a:stretch>
            <a:fillRect/>
          </a:stretch>
        </p:blipFill>
        <p:spPr>
          <a:xfrm>
            <a:off x="2337502" y="4173421"/>
            <a:ext cx="1364634" cy="1470694"/>
          </a:xfrm>
          <a:prstGeom prst="rect">
            <a:avLst/>
          </a:prstGeom>
          <a:ln w="12700">
            <a:miter lim="400000"/>
          </a:ln>
        </p:spPr>
      </p:pic>
      <p:pic>
        <p:nvPicPr>
          <p:cNvPr id="390" name="Image" descr="Image"/>
          <p:cNvPicPr>
            <a:picLocks noChangeAspect="1"/>
          </p:cNvPicPr>
          <p:nvPr/>
        </p:nvPicPr>
        <p:blipFill>
          <a:blip r:embed="rId10"/>
          <a:srcRect l="2163" r="4835"/>
          <a:stretch>
            <a:fillRect/>
          </a:stretch>
        </p:blipFill>
        <p:spPr>
          <a:xfrm>
            <a:off x="6437575" y="4173421"/>
            <a:ext cx="1367698" cy="1470621"/>
          </a:xfrm>
          <a:prstGeom prst="rect">
            <a:avLst/>
          </a:prstGeom>
          <a:ln w="12700">
            <a:miter lim="400000"/>
          </a:ln>
        </p:spPr>
      </p:pic>
      <p:pic>
        <p:nvPicPr>
          <p:cNvPr id="391" name="Image" descr="Image"/>
          <p:cNvPicPr>
            <a:picLocks noChangeAspect="1"/>
          </p:cNvPicPr>
          <p:nvPr/>
        </p:nvPicPr>
        <p:blipFill>
          <a:blip r:embed="rId11"/>
          <a:srcRect l="7050" t="12796" r="10089" b="12796"/>
          <a:stretch>
            <a:fillRect/>
          </a:stretch>
        </p:blipFill>
        <p:spPr>
          <a:xfrm>
            <a:off x="4388282" y="4173421"/>
            <a:ext cx="1364734" cy="1470609"/>
          </a:xfrm>
          <a:prstGeom prst="rect">
            <a:avLst/>
          </a:prstGeom>
          <a:ln w="12700">
            <a:miter lim="400000"/>
          </a:ln>
        </p:spPr>
      </p:pic>
      <p:sp>
        <p:nvSpPr>
          <p:cNvPr id="392" name="Pratul Srinivasan*"/>
          <p:cNvSpPr txBox="1"/>
          <p:nvPr/>
        </p:nvSpPr>
        <p:spPr>
          <a:xfrm>
            <a:off x="2184557" y="3832256"/>
            <a:ext cx="1679948" cy="29751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25400" tIns="25400" rIns="25400" bIns="25400" anchor="ctr">
            <a:spAutoFit/>
          </a:bodyPr>
          <a:lstStyle>
            <a:lvl1pPr defTabSz="825500">
              <a:lnSpc>
                <a:spcPct val="100000"/>
              </a:lnSpc>
              <a:defRPr sz="3200">
                <a:latin typeface="Helvetica"/>
                <a:ea typeface="Helvetica"/>
                <a:cs typeface="Helvetica"/>
                <a:sym typeface="Helvetica"/>
              </a:defRPr>
            </a:lvl1pPr>
          </a:lstStyle>
          <a:p>
            <a:pPr marL="0" marR="0" lvl="0" indent="0" algn="ctr" defTabSz="412750" rtl="0" eaLnBrk="1" fontAlgn="auto" latinLnBrk="0" hangingPunct="0">
              <a:lnSpc>
                <a:spcPct val="100000"/>
              </a:lnSpc>
              <a:spcBef>
                <a:spcPts val="0"/>
              </a:spcBef>
              <a:spcAft>
                <a:spcPts val="0"/>
              </a:spcAft>
              <a:buClrTx/>
              <a:buSzTx/>
              <a:buFontTx/>
              <a:buNone/>
              <a:tabLst/>
              <a:defRPr/>
            </a:pPr>
            <a:r>
              <a:rPr kumimoji="0" sz="1600" b="0" i="0" u="none" strike="noStrike" kern="0" cap="none" spc="0" normalizeH="0" baseline="0" noProof="0">
                <a:ln>
                  <a:noFill/>
                </a:ln>
                <a:solidFill>
                  <a:srgbClr val="000000"/>
                </a:solidFill>
                <a:effectLst/>
                <a:uLnTx/>
                <a:uFillTx/>
                <a:latin typeface="Helvetica"/>
                <a:cs typeface="Helvetica"/>
                <a:sym typeface="Helvetica"/>
              </a:rPr>
              <a:t>Pratul Srinivasan*</a:t>
            </a:r>
          </a:p>
        </p:txBody>
      </p:sp>
      <p:sp>
        <p:nvSpPr>
          <p:cNvPr id="393" name="Matt Tancik*"/>
          <p:cNvSpPr txBox="1"/>
          <p:nvPr/>
        </p:nvSpPr>
        <p:spPr>
          <a:xfrm>
            <a:off x="4478994" y="3832256"/>
            <a:ext cx="1192634" cy="29751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25400" tIns="25400" rIns="25400" bIns="25400" anchor="ctr">
            <a:spAutoFit/>
          </a:bodyPr>
          <a:lstStyle>
            <a:lvl1pPr defTabSz="825500">
              <a:lnSpc>
                <a:spcPct val="100000"/>
              </a:lnSpc>
              <a:defRPr sz="3200">
                <a:latin typeface="Helvetica"/>
                <a:ea typeface="Helvetica"/>
                <a:cs typeface="Helvetica"/>
                <a:sym typeface="Helvetica"/>
              </a:defRPr>
            </a:lvl1pPr>
          </a:lstStyle>
          <a:p>
            <a:pPr marL="0" marR="0" lvl="0" indent="0" algn="ctr" defTabSz="412750" rtl="0" eaLnBrk="1" fontAlgn="auto" latinLnBrk="0" hangingPunct="0">
              <a:lnSpc>
                <a:spcPct val="100000"/>
              </a:lnSpc>
              <a:spcBef>
                <a:spcPts val="0"/>
              </a:spcBef>
              <a:spcAft>
                <a:spcPts val="0"/>
              </a:spcAft>
              <a:buClrTx/>
              <a:buSzTx/>
              <a:buFontTx/>
              <a:buNone/>
              <a:tabLst/>
              <a:defRPr/>
            </a:pPr>
            <a:r>
              <a:rPr kumimoji="0" sz="1600" b="0" i="0" u="none" strike="noStrike" kern="0" cap="none" spc="0" normalizeH="0" baseline="0" noProof="0">
                <a:ln>
                  <a:noFill/>
                </a:ln>
                <a:solidFill>
                  <a:srgbClr val="000000"/>
                </a:solidFill>
                <a:effectLst/>
                <a:uLnTx/>
                <a:uFillTx/>
                <a:latin typeface="Helvetica"/>
                <a:cs typeface="Helvetica"/>
                <a:sym typeface="Helvetica"/>
              </a:rPr>
              <a:t>Matt Tancik*</a:t>
            </a:r>
          </a:p>
        </p:txBody>
      </p:sp>
      <p:sp>
        <p:nvSpPr>
          <p:cNvPr id="394" name="Jon Barron"/>
          <p:cNvSpPr txBox="1"/>
          <p:nvPr/>
        </p:nvSpPr>
        <p:spPr>
          <a:xfrm>
            <a:off x="6628416" y="3834339"/>
            <a:ext cx="1054777" cy="29751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25400" tIns="25400" rIns="25400" bIns="25400" anchor="ctr">
            <a:spAutoFit/>
          </a:bodyPr>
          <a:lstStyle>
            <a:lvl1pPr defTabSz="825500">
              <a:lnSpc>
                <a:spcPct val="100000"/>
              </a:lnSpc>
              <a:defRPr sz="3200">
                <a:latin typeface="Helvetica"/>
                <a:ea typeface="Helvetica"/>
                <a:cs typeface="Helvetica"/>
                <a:sym typeface="Helvetica"/>
              </a:defRPr>
            </a:lvl1pPr>
          </a:lstStyle>
          <a:p>
            <a:pPr marL="0" marR="0" lvl="0" indent="0" algn="ctr" defTabSz="412750" rtl="0" eaLnBrk="1" fontAlgn="auto" latinLnBrk="0" hangingPunct="0">
              <a:lnSpc>
                <a:spcPct val="100000"/>
              </a:lnSpc>
              <a:spcBef>
                <a:spcPts val="0"/>
              </a:spcBef>
              <a:spcAft>
                <a:spcPts val="0"/>
              </a:spcAft>
              <a:buClrTx/>
              <a:buSzTx/>
              <a:buFontTx/>
              <a:buNone/>
              <a:tabLst/>
              <a:defRPr/>
            </a:pPr>
            <a:r>
              <a:rPr kumimoji="0" sz="1600" b="0" i="0" u="none" strike="noStrike" kern="0" cap="none" spc="0" normalizeH="0" baseline="0" noProof="0">
                <a:ln>
                  <a:noFill/>
                </a:ln>
                <a:solidFill>
                  <a:srgbClr val="000000"/>
                </a:solidFill>
                <a:effectLst/>
                <a:uLnTx/>
                <a:uFillTx/>
                <a:latin typeface="Helvetica"/>
                <a:cs typeface="Helvetica"/>
                <a:sym typeface="Helvetica"/>
              </a:rPr>
              <a:t>Jon Barron</a:t>
            </a:r>
          </a:p>
        </p:txBody>
      </p:sp>
      <p:sp>
        <p:nvSpPr>
          <p:cNvPr id="395" name="Ravi Ramamoorthi"/>
          <p:cNvSpPr txBox="1"/>
          <p:nvPr/>
        </p:nvSpPr>
        <p:spPr>
          <a:xfrm>
            <a:off x="8302433" y="3832256"/>
            <a:ext cx="1748877" cy="29751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25400" tIns="25400" rIns="25400" bIns="25400" anchor="ctr">
            <a:spAutoFit/>
          </a:bodyPr>
          <a:lstStyle>
            <a:lvl1pPr defTabSz="825500">
              <a:lnSpc>
                <a:spcPct val="100000"/>
              </a:lnSpc>
              <a:defRPr sz="3200">
                <a:latin typeface="Helvetica"/>
                <a:ea typeface="Helvetica"/>
                <a:cs typeface="Helvetica"/>
                <a:sym typeface="Helvetica"/>
              </a:defRPr>
            </a:lvl1pPr>
          </a:lstStyle>
          <a:p>
            <a:pPr marL="0" marR="0" lvl="0" indent="0" algn="ctr" defTabSz="412750" rtl="0" eaLnBrk="1" fontAlgn="auto" latinLnBrk="0" hangingPunct="0">
              <a:lnSpc>
                <a:spcPct val="100000"/>
              </a:lnSpc>
              <a:spcBef>
                <a:spcPts val="0"/>
              </a:spcBef>
              <a:spcAft>
                <a:spcPts val="0"/>
              </a:spcAft>
              <a:buClrTx/>
              <a:buSzTx/>
              <a:buFontTx/>
              <a:buNone/>
              <a:tabLst/>
              <a:defRPr/>
            </a:pPr>
            <a:r>
              <a:rPr kumimoji="0" sz="1600" b="0" i="0" u="none" strike="noStrike" kern="0" cap="none" spc="0" normalizeH="0" baseline="0" noProof="0">
                <a:ln>
                  <a:noFill/>
                </a:ln>
                <a:solidFill>
                  <a:srgbClr val="000000"/>
                </a:solidFill>
                <a:effectLst/>
                <a:uLnTx/>
                <a:uFillTx/>
                <a:latin typeface="Helvetica"/>
                <a:cs typeface="Helvetica"/>
                <a:sym typeface="Helvetica"/>
              </a:rPr>
              <a:t>Ravi Ramamoorthi</a:t>
            </a:r>
          </a:p>
        </p:txBody>
      </p:sp>
      <p:sp>
        <p:nvSpPr>
          <p:cNvPr id="396" name="Ren Ng"/>
          <p:cNvSpPr txBox="1"/>
          <p:nvPr/>
        </p:nvSpPr>
        <p:spPr>
          <a:xfrm>
            <a:off x="10854954" y="3815334"/>
            <a:ext cx="745397" cy="29751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25400" tIns="25400" rIns="25400" bIns="25400" anchor="ctr">
            <a:spAutoFit/>
          </a:bodyPr>
          <a:lstStyle>
            <a:lvl1pPr defTabSz="825500">
              <a:lnSpc>
                <a:spcPct val="100000"/>
              </a:lnSpc>
              <a:defRPr sz="3200">
                <a:latin typeface="Helvetica"/>
                <a:ea typeface="Helvetica"/>
                <a:cs typeface="Helvetica"/>
                <a:sym typeface="Helvetica"/>
              </a:defRPr>
            </a:lvl1pPr>
          </a:lstStyle>
          <a:p>
            <a:pPr marL="0" marR="0" lvl="0" indent="0" algn="ctr" defTabSz="412750" rtl="0" eaLnBrk="1" fontAlgn="auto" latinLnBrk="0" hangingPunct="0">
              <a:lnSpc>
                <a:spcPct val="100000"/>
              </a:lnSpc>
              <a:spcBef>
                <a:spcPts val="0"/>
              </a:spcBef>
              <a:spcAft>
                <a:spcPts val="0"/>
              </a:spcAft>
              <a:buClrTx/>
              <a:buSzTx/>
              <a:buFontTx/>
              <a:buNone/>
              <a:tabLst/>
              <a:defRPr/>
            </a:pPr>
            <a:r>
              <a:rPr kumimoji="0" sz="1600" b="0" i="0" u="none" strike="noStrike" kern="0" cap="none" spc="0" normalizeH="0" baseline="0" noProof="0">
                <a:ln>
                  <a:noFill/>
                </a:ln>
                <a:solidFill>
                  <a:srgbClr val="000000"/>
                </a:solidFill>
                <a:effectLst/>
                <a:uLnTx/>
                <a:uFillTx/>
                <a:latin typeface="Helvetica"/>
                <a:cs typeface="Helvetica"/>
                <a:sym typeface="Helvetica"/>
              </a:rPr>
              <a:t>Ren Ng</a:t>
            </a:r>
          </a:p>
        </p:txBody>
      </p:sp>
      <p:sp>
        <p:nvSpPr>
          <p:cNvPr id="397" name="UC Berkeley"/>
          <p:cNvSpPr txBox="1"/>
          <p:nvPr/>
        </p:nvSpPr>
        <p:spPr>
          <a:xfrm>
            <a:off x="2419506" y="5693212"/>
            <a:ext cx="1200650" cy="29751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25400" tIns="25400" rIns="25400" bIns="25400" anchor="ctr">
            <a:spAutoFit/>
          </a:bodyPr>
          <a:lstStyle>
            <a:lvl1pPr defTabSz="825500">
              <a:lnSpc>
                <a:spcPct val="100000"/>
              </a:lnSpc>
              <a:defRPr sz="3200">
                <a:latin typeface="Helvetica"/>
                <a:ea typeface="Helvetica"/>
                <a:cs typeface="Helvetica"/>
                <a:sym typeface="Helvetica"/>
              </a:defRPr>
            </a:lvl1pPr>
          </a:lstStyle>
          <a:p>
            <a:pPr marL="0" marR="0" lvl="0" indent="0" algn="ctr" defTabSz="412750" rtl="0" eaLnBrk="1" fontAlgn="auto" latinLnBrk="0" hangingPunct="0">
              <a:lnSpc>
                <a:spcPct val="100000"/>
              </a:lnSpc>
              <a:spcBef>
                <a:spcPts val="0"/>
              </a:spcBef>
              <a:spcAft>
                <a:spcPts val="0"/>
              </a:spcAft>
              <a:buClrTx/>
              <a:buSzTx/>
              <a:buFontTx/>
              <a:buNone/>
              <a:tabLst/>
              <a:defRPr/>
            </a:pPr>
            <a:r>
              <a:rPr kumimoji="0" sz="1600" b="0" i="0" u="none" strike="noStrike" kern="0" cap="none" spc="0" normalizeH="0" baseline="0" noProof="0">
                <a:ln>
                  <a:noFill/>
                </a:ln>
                <a:solidFill>
                  <a:srgbClr val="000000"/>
                </a:solidFill>
                <a:effectLst/>
                <a:uLnTx/>
                <a:uFillTx/>
                <a:latin typeface="Helvetica"/>
                <a:cs typeface="Helvetica"/>
                <a:sym typeface="Helvetica"/>
              </a:rPr>
              <a:t>UC Berkeley</a:t>
            </a:r>
          </a:p>
        </p:txBody>
      </p:sp>
      <p:sp>
        <p:nvSpPr>
          <p:cNvPr id="398" name="UC Berkeley"/>
          <p:cNvSpPr txBox="1"/>
          <p:nvPr/>
        </p:nvSpPr>
        <p:spPr>
          <a:xfrm>
            <a:off x="4470286" y="5687690"/>
            <a:ext cx="1200650" cy="29751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25400" tIns="25400" rIns="25400" bIns="25400" anchor="ctr">
            <a:spAutoFit/>
          </a:bodyPr>
          <a:lstStyle>
            <a:lvl1pPr defTabSz="825500">
              <a:lnSpc>
                <a:spcPct val="100000"/>
              </a:lnSpc>
              <a:defRPr sz="3200">
                <a:latin typeface="Helvetica"/>
                <a:ea typeface="Helvetica"/>
                <a:cs typeface="Helvetica"/>
                <a:sym typeface="Helvetica"/>
              </a:defRPr>
            </a:lvl1pPr>
          </a:lstStyle>
          <a:p>
            <a:pPr marL="0" marR="0" lvl="0" indent="0" algn="ctr" defTabSz="412750" rtl="0" eaLnBrk="1" fontAlgn="auto" latinLnBrk="0" hangingPunct="0">
              <a:lnSpc>
                <a:spcPct val="100000"/>
              </a:lnSpc>
              <a:spcBef>
                <a:spcPts val="0"/>
              </a:spcBef>
              <a:spcAft>
                <a:spcPts val="0"/>
              </a:spcAft>
              <a:buClrTx/>
              <a:buSzTx/>
              <a:buFontTx/>
              <a:buNone/>
              <a:tabLst/>
              <a:defRPr/>
            </a:pPr>
            <a:r>
              <a:rPr kumimoji="0" sz="1600" b="0" i="0" u="none" strike="noStrike" kern="0" cap="none" spc="0" normalizeH="0" baseline="0" noProof="0">
                <a:ln>
                  <a:noFill/>
                </a:ln>
                <a:solidFill>
                  <a:srgbClr val="000000"/>
                </a:solidFill>
                <a:effectLst/>
                <a:uLnTx/>
                <a:uFillTx/>
                <a:latin typeface="Helvetica"/>
                <a:cs typeface="Helvetica"/>
                <a:sym typeface="Helvetica"/>
              </a:rPr>
              <a:t>UC Berkeley</a:t>
            </a:r>
          </a:p>
        </p:txBody>
      </p:sp>
      <p:sp>
        <p:nvSpPr>
          <p:cNvPr id="399" name="Google Research"/>
          <p:cNvSpPr txBox="1"/>
          <p:nvPr/>
        </p:nvSpPr>
        <p:spPr>
          <a:xfrm>
            <a:off x="6298248" y="5687690"/>
            <a:ext cx="1646285" cy="29751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25400" tIns="25400" rIns="25400" bIns="25400" anchor="ctr">
            <a:spAutoFit/>
          </a:bodyPr>
          <a:lstStyle>
            <a:lvl1pPr defTabSz="825500">
              <a:lnSpc>
                <a:spcPct val="100000"/>
              </a:lnSpc>
              <a:defRPr sz="3200">
                <a:latin typeface="Helvetica"/>
                <a:ea typeface="Helvetica"/>
                <a:cs typeface="Helvetica"/>
                <a:sym typeface="Helvetica"/>
              </a:defRPr>
            </a:lvl1pPr>
          </a:lstStyle>
          <a:p>
            <a:pPr marL="0" marR="0" lvl="0" indent="0" algn="ctr" defTabSz="412750" rtl="0" eaLnBrk="1" fontAlgn="auto" latinLnBrk="0" hangingPunct="0">
              <a:lnSpc>
                <a:spcPct val="100000"/>
              </a:lnSpc>
              <a:spcBef>
                <a:spcPts val="0"/>
              </a:spcBef>
              <a:spcAft>
                <a:spcPts val="0"/>
              </a:spcAft>
              <a:buClrTx/>
              <a:buSzTx/>
              <a:buFontTx/>
              <a:buNone/>
              <a:tabLst/>
              <a:defRPr/>
            </a:pPr>
            <a:r>
              <a:rPr kumimoji="0" sz="1600" b="0" i="0" u="none" strike="noStrike" kern="0" cap="none" spc="0" normalizeH="0" baseline="0" noProof="0">
                <a:ln>
                  <a:noFill/>
                </a:ln>
                <a:solidFill>
                  <a:srgbClr val="000000"/>
                </a:solidFill>
                <a:effectLst/>
                <a:uLnTx/>
                <a:uFillTx/>
                <a:latin typeface="Helvetica"/>
                <a:cs typeface="Helvetica"/>
                <a:sym typeface="Helvetica"/>
              </a:rPr>
              <a:t>Google Research</a:t>
            </a:r>
          </a:p>
        </p:txBody>
      </p:sp>
      <p:sp>
        <p:nvSpPr>
          <p:cNvPr id="400" name="UC San Diego"/>
          <p:cNvSpPr txBox="1"/>
          <p:nvPr/>
        </p:nvSpPr>
        <p:spPr>
          <a:xfrm>
            <a:off x="8492498" y="5687690"/>
            <a:ext cx="1359346" cy="29751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25400" tIns="25400" rIns="25400" bIns="25400" anchor="ctr">
            <a:spAutoFit/>
          </a:bodyPr>
          <a:lstStyle>
            <a:lvl1pPr defTabSz="825500">
              <a:lnSpc>
                <a:spcPct val="100000"/>
              </a:lnSpc>
              <a:defRPr sz="3200">
                <a:latin typeface="Helvetica"/>
                <a:ea typeface="Helvetica"/>
                <a:cs typeface="Helvetica"/>
                <a:sym typeface="Helvetica"/>
              </a:defRPr>
            </a:lvl1pPr>
          </a:lstStyle>
          <a:p>
            <a:pPr marL="0" marR="0" lvl="0" indent="0" algn="ctr" defTabSz="412750" rtl="0" eaLnBrk="1" fontAlgn="auto" latinLnBrk="0" hangingPunct="0">
              <a:lnSpc>
                <a:spcPct val="100000"/>
              </a:lnSpc>
              <a:spcBef>
                <a:spcPts val="0"/>
              </a:spcBef>
              <a:spcAft>
                <a:spcPts val="0"/>
              </a:spcAft>
              <a:buClrTx/>
              <a:buSzTx/>
              <a:buFontTx/>
              <a:buNone/>
              <a:tabLst/>
              <a:defRPr/>
            </a:pPr>
            <a:r>
              <a:rPr kumimoji="0" sz="1600" b="0" i="0" u="none" strike="noStrike" kern="0" cap="none" spc="0" normalizeH="0" baseline="0" noProof="0">
                <a:ln>
                  <a:noFill/>
                </a:ln>
                <a:solidFill>
                  <a:srgbClr val="000000"/>
                </a:solidFill>
                <a:effectLst/>
                <a:uLnTx/>
                <a:uFillTx/>
                <a:latin typeface="Helvetica"/>
                <a:cs typeface="Helvetica"/>
                <a:sym typeface="Helvetica"/>
              </a:rPr>
              <a:t>UC San Diego</a:t>
            </a:r>
          </a:p>
        </p:txBody>
      </p:sp>
      <p:sp>
        <p:nvSpPr>
          <p:cNvPr id="401" name="UC Berkeley"/>
          <p:cNvSpPr txBox="1"/>
          <p:nvPr/>
        </p:nvSpPr>
        <p:spPr>
          <a:xfrm>
            <a:off x="10622626" y="5670769"/>
            <a:ext cx="1200650" cy="29751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25400" tIns="25400" rIns="25400" bIns="25400" anchor="ctr">
            <a:spAutoFit/>
          </a:bodyPr>
          <a:lstStyle>
            <a:lvl1pPr defTabSz="825500">
              <a:lnSpc>
                <a:spcPct val="100000"/>
              </a:lnSpc>
              <a:defRPr sz="3200">
                <a:latin typeface="Helvetica"/>
                <a:ea typeface="Helvetica"/>
                <a:cs typeface="Helvetica"/>
                <a:sym typeface="Helvetica"/>
              </a:defRPr>
            </a:lvl1pPr>
          </a:lstStyle>
          <a:p>
            <a:pPr marL="0" marR="0" lvl="0" indent="0" algn="ctr" defTabSz="412750" rtl="0" eaLnBrk="1" fontAlgn="auto" latinLnBrk="0" hangingPunct="0">
              <a:lnSpc>
                <a:spcPct val="100000"/>
              </a:lnSpc>
              <a:spcBef>
                <a:spcPts val="0"/>
              </a:spcBef>
              <a:spcAft>
                <a:spcPts val="0"/>
              </a:spcAft>
              <a:buClrTx/>
              <a:buSzTx/>
              <a:buFontTx/>
              <a:buNone/>
              <a:tabLst/>
              <a:defRPr/>
            </a:pPr>
            <a:r>
              <a:rPr kumimoji="0" sz="1600" b="0" i="0" u="none" strike="noStrike" kern="0" cap="none" spc="0" normalizeH="0" baseline="0" noProof="0">
                <a:ln>
                  <a:noFill/>
                </a:ln>
                <a:solidFill>
                  <a:srgbClr val="000000"/>
                </a:solidFill>
                <a:effectLst/>
                <a:uLnTx/>
                <a:uFillTx/>
                <a:latin typeface="Helvetica"/>
                <a:cs typeface="Helvetica"/>
                <a:sym typeface="Helvetica"/>
              </a:rPr>
              <a:t>UC Berkeley</a:t>
            </a:r>
          </a:p>
        </p:txBody>
      </p:sp>
      <p:pic>
        <p:nvPicPr>
          <p:cNvPr id="402" name="Image" descr="Image"/>
          <p:cNvPicPr>
            <a:picLocks noChangeAspect="1"/>
          </p:cNvPicPr>
          <p:nvPr/>
        </p:nvPicPr>
        <p:blipFill>
          <a:blip r:embed="rId12"/>
          <a:stretch>
            <a:fillRect/>
          </a:stretch>
        </p:blipFill>
        <p:spPr>
          <a:xfrm>
            <a:off x="2335306" y="6111049"/>
            <a:ext cx="460259" cy="330201"/>
          </a:xfrm>
          <a:prstGeom prst="rect">
            <a:avLst/>
          </a:prstGeom>
          <a:ln w="12700">
            <a:miter lim="400000"/>
          </a:ln>
        </p:spPr>
      </p:pic>
      <p:pic>
        <p:nvPicPr>
          <p:cNvPr id="403" name="Image" descr="Image"/>
          <p:cNvPicPr>
            <a:picLocks noChangeAspect="1"/>
          </p:cNvPicPr>
          <p:nvPr/>
        </p:nvPicPr>
        <p:blipFill>
          <a:blip r:embed="rId12"/>
          <a:stretch>
            <a:fillRect/>
          </a:stretch>
        </p:blipFill>
        <p:spPr>
          <a:xfrm>
            <a:off x="4703586" y="6017456"/>
            <a:ext cx="802875" cy="576001"/>
          </a:xfrm>
          <a:prstGeom prst="rect">
            <a:avLst/>
          </a:prstGeom>
          <a:ln w="12700">
            <a:miter lim="400000"/>
          </a:ln>
        </p:spPr>
      </p:pic>
      <p:pic>
        <p:nvPicPr>
          <p:cNvPr id="404" name="Image" descr="Image"/>
          <p:cNvPicPr>
            <a:picLocks noChangeAspect="1"/>
          </p:cNvPicPr>
          <p:nvPr/>
        </p:nvPicPr>
        <p:blipFill>
          <a:blip r:embed="rId12"/>
          <a:stretch>
            <a:fillRect/>
          </a:stretch>
        </p:blipFill>
        <p:spPr>
          <a:xfrm>
            <a:off x="10855927" y="6017456"/>
            <a:ext cx="802875" cy="576001"/>
          </a:xfrm>
          <a:prstGeom prst="rect">
            <a:avLst/>
          </a:prstGeom>
          <a:ln w="12700">
            <a:miter lim="400000"/>
          </a:ln>
        </p:spPr>
      </p:pic>
      <p:pic>
        <p:nvPicPr>
          <p:cNvPr id="405" name="Image" descr="Image"/>
          <p:cNvPicPr>
            <a:picLocks noChangeAspect="1"/>
          </p:cNvPicPr>
          <p:nvPr/>
        </p:nvPicPr>
        <p:blipFill>
          <a:blip r:embed="rId13"/>
          <a:stretch>
            <a:fillRect/>
          </a:stretch>
        </p:blipFill>
        <p:spPr>
          <a:xfrm>
            <a:off x="6635076" y="6118320"/>
            <a:ext cx="1041455" cy="374273"/>
          </a:xfrm>
          <a:prstGeom prst="rect">
            <a:avLst/>
          </a:prstGeom>
          <a:ln w="12700">
            <a:miter lim="400000"/>
          </a:ln>
        </p:spPr>
      </p:pic>
      <p:pic>
        <p:nvPicPr>
          <p:cNvPr id="406" name="Image" descr="Image"/>
          <p:cNvPicPr>
            <a:picLocks noChangeAspect="1"/>
          </p:cNvPicPr>
          <p:nvPr/>
        </p:nvPicPr>
        <p:blipFill>
          <a:blip r:embed="rId14"/>
          <a:stretch>
            <a:fillRect/>
          </a:stretch>
        </p:blipFill>
        <p:spPr>
          <a:xfrm>
            <a:off x="8209594" y="6087961"/>
            <a:ext cx="1934556" cy="434990"/>
          </a:xfrm>
          <a:prstGeom prst="rect">
            <a:avLst/>
          </a:prstGeom>
          <a:ln w="12700">
            <a:miter lim="400000"/>
          </a:ln>
        </p:spPr>
      </p:pic>
      <p:pic>
        <p:nvPicPr>
          <p:cNvPr id="407" name="Image" descr="Image"/>
          <p:cNvPicPr>
            <a:picLocks noChangeAspect="1"/>
          </p:cNvPicPr>
          <p:nvPr/>
        </p:nvPicPr>
        <p:blipFill>
          <a:blip r:embed="rId13"/>
          <a:stretch>
            <a:fillRect/>
          </a:stretch>
        </p:blipFill>
        <p:spPr>
          <a:xfrm>
            <a:off x="2876943" y="6147579"/>
            <a:ext cx="698028" cy="250854"/>
          </a:xfrm>
          <a:prstGeom prst="rect">
            <a:avLst/>
          </a:prstGeom>
          <a:ln w="12700">
            <a:miter lim="400000"/>
          </a:ln>
        </p:spPr>
      </p:pic>
      <p:sp>
        <p:nvSpPr>
          <p:cNvPr id="408" name="UC Berkeley"/>
          <p:cNvSpPr txBox="1"/>
          <p:nvPr/>
        </p:nvSpPr>
        <p:spPr>
          <a:xfrm>
            <a:off x="387506" y="5693212"/>
            <a:ext cx="1200650" cy="29751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25400" tIns="25400" rIns="25400" bIns="25400" anchor="ctr">
            <a:spAutoFit/>
          </a:bodyPr>
          <a:lstStyle>
            <a:lvl1pPr defTabSz="825500">
              <a:lnSpc>
                <a:spcPct val="100000"/>
              </a:lnSpc>
              <a:defRPr sz="3200">
                <a:latin typeface="Helvetica"/>
                <a:ea typeface="Helvetica"/>
                <a:cs typeface="Helvetica"/>
                <a:sym typeface="Helvetica"/>
              </a:defRPr>
            </a:lvl1pPr>
          </a:lstStyle>
          <a:p>
            <a:pPr marL="0" marR="0" lvl="0" indent="0" algn="ctr" defTabSz="412750" rtl="0" eaLnBrk="1" fontAlgn="auto" latinLnBrk="0" hangingPunct="0">
              <a:lnSpc>
                <a:spcPct val="100000"/>
              </a:lnSpc>
              <a:spcBef>
                <a:spcPts val="0"/>
              </a:spcBef>
              <a:spcAft>
                <a:spcPts val="0"/>
              </a:spcAft>
              <a:buClrTx/>
              <a:buSzTx/>
              <a:buFontTx/>
              <a:buNone/>
              <a:tabLst/>
              <a:defRPr/>
            </a:pPr>
            <a:r>
              <a:rPr kumimoji="0" sz="1600" b="0" i="0" u="none" strike="noStrike" kern="0" cap="none" spc="0" normalizeH="0" baseline="0" noProof="0">
                <a:ln>
                  <a:noFill/>
                </a:ln>
                <a:solidFill>
                  <a:srgbClr val="000000"/>
                </a:solidFill>
                <a:effectLst/>
                <a:uLnTx/>
                <a:uFillTx/>
                <a:latin typeface="Helvetica"/>
                <a:cs typeface="Helvetica"/>
                <a:sym typeface="Helvetica"/>
              </a:rPr>
              <a:t>UC Berkeley</a:t>
            </a:r>
          </a:p>
        </p:txBody>
      </p:sp>
      <p:pic>
        <p:nvPicPr>
          <p:cNvPr id="409" name="Image" descr="Image"/>
          <p:cNvPicPr>
            <a:picLocks noChangeAspect="1"/>
          </p:cNvPicPr>
          <p:nvPr/>
        </p:nvPicPr>
        <p:blipFill>
          <a:blip r:embed="rId12"/>
          <a:stretch>
            <a:fillRect/>
          </a:stretch>
        </p:blipFill>
        <p:spPr>
          <a:xfrm>
            <a:off x="303306" y="6111049"/>
            <a:ext cx="460259" cy="330201"/>
          </a:xfrm>
          <a:prstGeom prst="rect">
            <a:avLst/>
          </a:prstGeom>
          <a:ln w="12700">
            <a:miter lim="400000"/>
          </a:ln>
        </p:spPr>
      </p:pic>
      <p:pic>
        <p:nvPicPr>
          <p:cNvPr id="410" name="Image" descr="Image"/>
          <p:cNvPicPr>
            <a:picLocks noChangeAspect="1"/>
          </p:cNvPicPr>
          <p:nvPr/>
        </p:nvPicPr>
        <p:blipFill>
          <a:blip r:embed="rId13"/>
          <a:stretch>
            <a:fillRect/>
          </a:stretch>
        </p:blipFill>
        <p:spPr>
          <a:xfrm>
            <a:off x="844943" y="6147579"/>
            <a:ext cx="698028" cy="250854"/>
          </a:xfrm>
          <a:prstGeom prst="rect">
            <a:avLst/>
          </a:prstGeom>
          <a:ln w="12700">
            <a:miter lim="400000"/>
          </a:ln>
        </p:spPr>
      </p:pic>
      <p:sp>
        <p:nvSpPr>
          <p:cNvPr id="30" name="TextBox 29"/>
          <p:cNvSpPr txBox="1"/>
          <p:nvPr/>
        </p:nvSpPr>
        <p:spPr>
          <a:xfrm>
            <a:off x="303306" y="3302513"/>
            <a:ext cx="2824491" cy="2687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Canela Text Regular"/>
                <a:ea typeface="Canela Text Regular"/>
                <a:cs typeface="Canela Text Regular"/>
                <a:sym typeface="Canela Text Regular"/>
              </a:rPr>
              <a:t>Most of following slides from Jon Barron</a:t>
            </a:r>
          </a:p>
        </p:txBody>
      </p:sp>
    </p:spTree>
    <p:extLst>
      <p:ext uri="{BB962C8B-B14F-4D97-AF65-F5344CB8AC3E}">
        <p14:creationId xmlns:p14="http://schemas.microsoft.com/office/powerpoint/2010/main" val="3302444945"/>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00" fill="hold"/>
                                        <p:tgtEl>
                                          <p:spTgt spid="38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384"/>
                </p:tgtEl>
              </p:cMediaNode>
            </p:video>
            <p:seq concurrent="1" prevAc="none" nextAc="seek">
              <p:cTn id="8" restart="whenNotActive" fill="hold" evtFilter="cancelBubble" nodeType="interactiveSeq">
                <p:stCondLst>
                  <p:cond evt="onClick" delay="0">
                    <p:tgtEl>
                      <p:spTgt spid="38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84"/>
                                        </p:tgtEl>
                                      </p:cBhvr>
                                    </p:cmd>
                                  </p:childTnLst>
                                </p:cTn>
                              </p:par>
                            </p:childTnLst>
                          </p:cTn>
                        </p:par>
                      </p:childTnLst>
                    </p:cTn>
                  </p:par>
                </p:childTnLst>
              </p:cTn>
              <p:nextCondLst>
                <p:cond evt="onClick" delay="0">
                  <p:tgtEl>
                    <p:spTgt spid="38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4" name="Problem: View Interpolation"/>
          <p:cNvSpPr txBox="1">
            <a:spLocks noGrp="1"/>
          </p:cNvSpPr>
          <p:nvPr>
            <p:ph type="title"/>
          </p:nvPr>
        </p:nvSpPr>
        <p:spPr>
          <a:prstGeom prst="rect">
            <a:avLst/>
          </a:prstGeom>
        </p:spPr>
        <p:txBody>
          <a:bodyPr/>
          <a:lstStyle>
            <a:lvl1pPr>
              <a:defRPr>
                <a:latin typeface="Helvetica"/>
                <a:ea typeface="Helvetica"/>
                <a:cs typeface="Helvetica"/>
                <a:sym typeface="Helvetica"/>
              </a:defRPr>
            </a:lvl1pPr>
          </a:lstStyle>
          <a:p>
            <a:r>
              <a:t>Problem: View Interpolation</a:t>
            </a:r>
          </a:p>
        </p:txBody>
      </p:sp>
      <p:sp>
        <p:nvSpPr>
          <p:cNvPr id="415" name="Inputs: sparsely sampled images of scene"/>
          <p:cNvSpPr txBox="1"/>
          <p:nvPr/>
        </p:nvSpPr>
        <p:spPr>
          <a:xfrm>
            <a:off x="-1303482" y="5641040"/>
            <a:ext cx="8180950" cy="44541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25400" tIns="25400" rIns="25400" bIns="25400" anchor="ctr">
            <a:normAutofit/>
          </a:bodyPr>
          <a:lstStyle>
            <a:lvl1pPr defTabSz="825500">
              <a:lnSpc>
                <a:spcPct val="100000"/>
              </a:lnSpc>
              <a:defRPr sz="3800">
                <a:latin typeface="Helvetica"/>
                <a:ea typeface="Helvetica"/>
                <a:cs typeface="Helvetica"/>
                <a:sym typeface="Helvetica"/>
              </a:defRPr>
            </a:lvl1pPr>
          </a:lstStyle>
          <a:p>
            <a:pPr marL="0" marR="0" lvl="0" indent="0" algn="ctr" defTabSz="412750" rtl="0" eaLnBrk="1" fontAlgn="auto" latinLnBrk="0" hangingPunct="0">
              <a:lnSpc>
                <a:spcPct val="100000"/>
              </a:lnSpc>
              <a:spcBef>
                <a:spcPts val="0"/>
              </a:spcBef>
              <a:spcAft>
                <a:spcPts val="0"/>
              </a:spcAft>
              <a:buClrTx/>
              <a:buSzTx/>
              <a:buFontTx/>
              <a:buNone/>
              <a:tabLst/>
              <a:defRPr/>
            </a:pPr>
            <a:r>
              <a:rPr kumimoji="0" sz="1900" b="0" i="0" u="none" strike="noStrike" kern="0" cap="none" spc="0" normalizeH="0" baseline="0" noProof="0">
                <a:ln>
                  <a:noFill/>
                </a:ln>
                <a:solidFill>
                  <a:srgbClr val="000000"/>
                </a:solidFill>
                <a:effectLst/>
                <a:uLnTx/>
                <a:uFillTx/>
                <a:latin typeface="Helvetica"/>
                <a:cs typeface="Helvetica"/>
                <a:sym typeface="Helvetica"/>
              </a:rPr>
              <a:t>Inputs: sparsely sampled images of scene</a:t>
            </a:r>
          </a:p>
        </p:txBody>
      </p:sp>
      <p:sp>
        <p:nvSpPr>
          <p:cNvPr id="416" name="Outputs: new views of same scene"/>
          <p:cNvSpPr txBox="1"/>
          <p:nvPr/>
        </p:nvSpPr>
        <p:spPr>
          <a:xfrm>
            <a:off x="5314533" y="5641040"/>
            <a:ext cx="8180950" cy="44541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25400" tIns="25400" rIns="25400" bIns="25400" anchor="ctr">
            <a:normAutofit/>
          </a:bodyPr>
          <a:lstStyle/>
          <a:p>
            <a:pPr marL="0" marR="0" lvl="0" indent="0" algn="ctr" defTabSz="412750" rtl="0" eaLnBrk="1" fontAlgn="auto" latinLnBrk="0" hangingPunct="0">
              <a:lnSpc>
                <a:spcPct val="100000"/>
              </a:lnSpc>
              <a:spcBef>
                <a:spcPts val="0"/>
              </a:spcBef>
              <a:spcAft>
                <a:spcPts val="0"/>
              </a:spcAft>
              <a:buClrTx/>
              <a:buSzTx/>
              <a:buFontTx/>
              <a:buNone/>
              <a:tabLst/>
              <a:defRPr sz="3800">
                <a:latin typeface="Helvetica"/>
                <a:ea typeface="Helvetica"/>
                <a:cs typeface="Helvetica"/>
                <a:sym typeface="Helvetica"/>
              </a:defRPr>
            </a:pPr>
            <a:r>
              <a:rPr kumimoji="0" sz="1900" b="0" i="0" u="none" strike="noStrike" kern="0" cap="none" spc="0" normalizeH="0" baseline="0" noProof="0">
                <a:ln>
                  <a:noFill/>
                </a:ln>
                <a:solidFill>
                  <a:srgbClr val="000000"/>
                </a:solidFill>
                <a:effectLst/>
                <a:uLnTx/>
                <a:uFillTx/>
                <a:latin typeface="Helvetica"/>
                <a:cs typeface="Helvetica"/>
                <a:sym typeface="Helvetica"/>
              </a:rPr>
              <a:t>Outputs: </a:t>
            </a:r>
            <a:r>
              <a:rPr kumimoji="0" sz="1900" b="0" i="1" u="none" strike="noStrike" kern="0" cap="none" spc="0" normalizeH="0" baseline="0" noProof="0">
                <a:ln>
                  <a:noFill/>
                </a:ln>
                <a:solidFill>
                  <a:srgbClr val="000000"/>
                </a:solidFill>
                <a:effectLst/>
                <a:uLnTx/>
                <a:uFillTx/>
                <a:latin typeface="Helvetica"/>
                <a:cs typeface="Helvetica"/>
                <a:sym typeface="Helvetica"/>
              </a:rPr>
              <a:t>new </a:t>
            </a:r>
            <a:r>
              <a:rPr kumimoji="0" sz="1900" b="0" i="0" u="none" strike="noStrike" kern="0" cap="none" spc="0" normalizeH="0" baseline="0" noProof="0">
                <a:ln>
                  <a:noFill/>
                </a:ln>
                <a:solidFill>
                  <a:srgbClr val="000000"/>
                </a:solidFill>
                <a:effectLst/>
                <a:uLnTx/>
                <a:uFillTx/>
                <a:latin typeface="Helvetica"/>
                <a:cs typeface="Helvetica"/>
                <a:sym typeface="Helvetica"/>
              </a:rPr>
              <a:t>views of same scene</a:t>
            </a:r>
          </a:p>
        </p:txBody>
      </p:sp>
      <p:sp>
        <p:nvSpPr>
          <p:cNvPr id="417" name="Line"/>
          <p:cNvSpPr/>
          <p:nvPr/>
        </p:nvSpPr>
        <p:spPr>
          <a:xfrm>
            <a:off x="5357779" y="3637623"/>
            <a:ext cx="1476444" cy="1"/>
          </a:xfrm>
          <a:prstGeom prst="line">
            <a:avLst/>
          </a:prstGeom>
          <a:ln w="203200">
            <a:solidFill>
              <a:srgbClr val="000000"/>
            </a:solidFill>
            <a:miter lim="400000"/>
            <a:tailEnd type="triangle"/>
          </a:ln>
        </p:spPr>
        <p:txBody>
          <a:bodyPr lIns="0" tIns="0" rIns="0" bIns="0" anchor="ctr"/>
          <a:lstStyle/>
          <a:p>
            <a:pPr marL="0" marR="0" lvl="0" indent="0" algn="ctr" defTabSz="412750" rtl="0" eaLnBrk="1" fontAlgn="auto" latinLnBrk="0" hangingPunct="0">
              <a:lnSpc>
                <a:spcPct val="100000"/>
              </a:lnSpc>
              <a:spcBef>
                <a:spcPts val="0"/>
              </a:spcBef>
              <a:spcAft>
                <a:spcPts val="0"/>
              </a:spcAft>
              <a:buClrTx/>
              <a:buSzTx/>
              <a:buFontTx/>
              <a:buNone/>
              <a:tabLst/>
              <a:defRPr sz="3200">
                <a:solidFill>
                  <a:srgbClr val="FFFFFF"/>
                </a:solidFill>
                <a:latin typeface="Helvetica Neue"/>
                <a:ea typeface="Helvetica Neue"/>
                <a:cs typeface="Helvetica Neue"/>
                <a:sym typeface="Helvetica Neue"/>
              </a:defRPr>
            </a:pPr>
            <a:endParaRPr kumimoji="0" sz="1600" b="0" i="0" u="none" strike="noStrike" kern="0" cap="none" spc="0" normalizeH="0" baseline="0" noProof="0">
              <a:ln>
                <a:noFill/>
              </a:ln>
              <a:solidFill>
                <a:srgbClr val="FFFFFF"/>
              </a:solidFill>
              <a:effectLst/>
              <a:uLnTx/>
              <a:uFillTx/>
              <a:latin typeface="Helvetica Neue"/>
              <a:sym typeface="Helvetica Neue"/>
            </a:endParaRPr>
          </a:p>
        </p:txBody>
      </p:sp>
      <p:pic>
        <p:nvPicPr>
          <p:cNvPr id="418" name="data3_orchid_nearest.mp4" descr="data3_orchid_nearest.mp4"/>
          <p:cNvPicPr>
            <a:picLocks/>
          </p:cNvPicPr>
          <p:nvPr>
            <a:videoFile r:link="rId2"/>
            <p:extLst>
              <p:ext uri="{DAA4B4D4-6D71-4841-9C94-3DE7FCFB9230}">
                <p14:media xmlns:p14="http://schemas.microsoft.com/office/powerpoint/2010/main" r:embed="rId1"/>
              </p:ext>
            </p:extLst>
          </p:nvPr>
        </p:nvPicPr>
        <p:blipFill>
          <a:blip r:embed="rId6"/>
          <a:stretch>
            <a:fillRect/>
          </a:stretch>
        </p:blipFill>
        <p:spPr>
          <a:xfrm>
            <a:off x="404534" y="1822416"/>
            <a:ext cx="4764919" cy="3630415"/>
          </a:xfrm>
          <a:prstGeom prst="rect">
            <a:avLst/>
          </a:prstGeom>
          <a:ln w="12700">
            <a:miter lim="400000"/>
          </a:ln>
        </p:spPr>
      </p:pic>
      <p:pic>
        <p:nvPicPr>
          <p:cNvPr id="419" name="spiral_200000_rgb.mp4" descr="spiral_200000_rgb.mp4"/>
          <p:cNvPicPr>
            <a:picLocks/>
          </p:cNvPicPr>
          <p:nvPr>
            <a:videoFile r:link="rId4"/>
            <p:extLst>
              <p:ext uri="{DAA4B4D4-6D71-4841-9C94-3DE7FCFB9230}">
                <p14:media xmlns:p14="http://schemas.microsoft.com/office/powerpoint/2010/main" r:embed="rId3"/>
              </p:ext>
            </p:extLst>
          </p:nvPr>
        </p:nvPicPr>
        <p:blipFill>
          <a:blip r:embed="rId7"/>
          <a:stretch>
            <a:fillRect/>
          </a:stretch>
        </p:blipFill>
        <p:spPr>
          <a:xfrm>
            <a:off x="7022549" y="1822835"/>
            <a:ext cx="4764919" cy="3630414"/>
          </a:xfrm>
          <a:prstGeom prst="rect">
            <a:avLst/>
          </a:prstGeom>
          <a:ln w="12700">
            <a:miter lim="400000"/>
          </a:ln>
        </p:spPr>
      </p:pic>
      <p:sp>
        <p:nvSpPr>
          <p:cNvPr id="420" name="tancik.com/nerf"/>
          <p:cNvSpPr txBox="1"/>
          <p:nvPr/>
        </p:nvSpPr>
        <p:spPr>
          <a:xfrm>
            <a:off x="5158244" y="6335684"/>
            <a:ext cx="1875513" cy="34214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25400" tIns="25400" rIns="25400" bIns="25400" anchor="ctr">
            <a:spAutoFit/>
          </a:bodyPr>
          <a:lstStyle>
            <a:lvl1pPr>
              <a:defRPr sz="4200" u="sng">
                <a:solidFill>
                  <a:schemeClr val="accent1"/>
                </a:solidFill>
                <a:latin typeface="Helvetica"/>
                <a:ea typeface="Helvetica"/>
                <a:cs typeface="Helvetica"/>
                <a:sym typeface="Helvetica"/>
              </a:defRPr>
            </a:lvl1pPr>
          </a:lstStyle>
          <a:p>
            <a:pPr marL="0" marR="0" lvl="0" indent="0" algn="ctr" defTabSz="1219200" rtl="0" eaLnBrk="1" fontAlgn="auto" latinLnBrk="0" hangingPunct="0">
              <a:lnSpc>
                <a:spcPct val="90000"/>
              </a:lnSpc>
              <a:spcBef>
                <a:spcPts val="0"/>
              </a:spcBef>
              <a:spcAft>
                <a:spcPts val="0"/>
              </a:spcAft>
              <a:buClrTx/>
              <a:buSzTx/>
              <a:buFontTx/>
              <a:buNone/>
              <a:tabLst/>
              <a:defRPr/>
            </a:pPr>
            <a:r>
              <a:rPr kumimoji="0" sz="2100" b="0" i="0" u="sng" strike="noStrike" kern="0" cap="none" spc="0" normalizeH="0" baseline="0" noProof="0">
                <a:ln>
                  <a:noFill/>
                </a:ln>
                <a:solidFill>
                  <a:srgbClr val="3E74D1"/>
                </a:solidFill>
                <a:effectLst/>
                <a:uLnTx/>
                <a:uFillTx/>
                <a:latin typeface="Helvetica"/>
                <a:cs typeface="Helvetica"/>
                <a:sym typeface="Helvetica"/>
              </a:rPr>
              <a:t>tancik.com/nerf</a:t>
            </a:r>
          </a:p>
        </p:txBody>
      </p:sp>
      <p:sp>
        <p:nvSpPr>
          <p:cNvPr id="2" name="TextBox 1"/>
          <p:cNvSpPr txBox="1"/>
          <p:nvPr/>
        </p:nvSpPr>
        <p:spPr>
          <a:xfrm>
            <a:off x="10955968" y="6644608"/>
            <a:ext cx="1175002" cy="2133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FFFFFF">
                    <a:lumMod val="50000"/>
                  </a:srgbClr>
                </a:solidFill>
                <a:effectLst/>
                <a:uLnTx/>
                <a:uFillTx/>
                <a:latin typeface="Canela Text Regular"/>
                <a:ea typeface="Canela Text Regular"/>
                <a:cs typeface="Canela Text Regular"/>
                <a:sym typeface="Canela Text Regular"/>
              </a:rPr>
              <a:t>Slide credit: Jon Barron</a:t>
            </a:r>
          </a:p>
        </p:txBody>
      </p:sp>
    </p:spTree>
    <p:extLst>
      <p:ext uri="{BB962C8B-B14F-4D97-AF65-F5344CB8AC3E}">
        <p14:creationId xmlns:p14="http://schemas.microsoft.com/office/powerpoint/2010/main" val="3132447841"/>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00" fill="hold"/>
                                        <p:tgtEl>
                                          <p:spTgt spid="418"/>
                                        </p:tgtEl>
                                      </p:cBhvr>
                                    </p:cmd>
                                  </p:childTnLst>
                                </p:cTn>
                              </p:par>
                            </p:childTnLst>
                          </p:cTn>
                        </p:par>
                        <p:par>
                          <p:cTn id="7" fill="hold">
                            <p:stCondLst>
                              <p:cond delay="4000"/>
                            </p:stCondLst>
                            <p:childTnLst>
                              <p:par>
                                <p:cTn id="8" presetID="1" presetClass="mediacall" presetSubtype="0" fill="hold" nodeType="afterEffect">
                                  <p:stCondLst>
                                    <p:cond delay="0"/>
                                  </p:stCondLst>
                                  <p:childTnLst>
                                    <p:cmd type="call" cmd="playFrom(0.0)">
                                      <p:cBhvr>
                                        <p:cTn id="9" dur="4000" fill="hold"/>
                                        <p:tgtEl>
                                          <p:spTgt spid="41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0">
                <p:cTn id="10" fill="hold" display="0">
                  <p:stCondLst>
                    <p:cond delay="indefinite"/>
                  </p:stCondLst>
                </p:cTn>
                <p:tgtEl>
                  <p:spTgt spid="418"/>
                </p:tgtEl>
              </p:cMediaNode>
            </p:video>
            <p:seq concurrent="1" prevAc="none" nextAc="seek">
              <p:cTn id="11" restart="whenNotActive" fill="hold" evtFilter="cancelBubble" nodeType="interactiveSeq">
                <p:stCondLst>
                  <p:cond evt="onClick" delay="0">
                    <p:tgtEl>
                      <p:spTgt spid="418"/>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418"/>
                                        </p:tgtEl>
                                      </p:cBhvr>
                                    </p:cmd>
                                  </p:childTnLst>
                                </p:cTn>
                              </p:par>
                            </p:childTnLst>
                          </p:cTn>
                        </p:par>
                      </p:childTnLst>
                    </p:cTn>
                  </p:par>
                </p:childTnLst>
              </p:cTn>
              <p:nextCondLst>
                <p:cond evt="onClick" delay="0">
                  <p:tgtEl>
                    <p:spTgt spid="418"/>
                  </p:tgtEl>
                </p:cond>
              </p:nextCondLst>
            </p:seq>
            <p:video>
              <p:cMediaNode vol="0">
                <p:cTn id="16" fill="hold" display="0">
                  <p:stCondLst>
                    <p:cond delay="indefinite"/>
                  </p:stCondLst>
                </p:cTn>
                <p:tgtEl>
                  <p:spTgt spid="419"/>
                </p:tgtEl>
              </p:cMediaNode>
            </p:video>
            <p:seq concurrent="1" prevAc="none" nextAc="seek">
              <p:cTn id="17" restart="whenNotActive" fill="hold" evtFilter="cancelBubble" nodeType="interactiveSeq">
                <p:stCondLst>
                  <p:cond evt="onClick" delay="0">
                    <p:tgtEl>
                      <p:spTgt spid="419"/>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419"/>
                                        </p:tgtEl>
                                      </p:cBhvr>
                                    </p:cmd>
                                  </p:childTnLst>
                                </p:cTn>
                              </p:par>
                            </p:childTnLst>
                          </p:cTn>
                        </p:par>
                      </p:childTnLst>
                    </p:cTn>
                  </p:par>
                </p:childTnLst>
              </p:cTn>
              <p:nextCondLst>
                <p:cond evt="onClick" delay="0">
                  <p:tgtEl>
                    <p:spTgt spid="419"/>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30" name="Neural Networks as a Continuous Shape Representation"/>
          <p:cNvSpPr txBox="1">
            <a:spLocks noGrp="1"/>
          </p:cNvSpPr>
          <p:nvPr>
            <p:ph type="title"/>
          </p:nvPr>
        </p:nvSpPr>
        <p:spPr>
          <a:xfrm>
            <a:off x="0" y="22703"/>
            <a:ext cx="12008912" cy="1105899"/>
          </a:xfrm>
          <a:prstGeom prst="rect">
            <a:avLst/>
          </a:prstGeom>
        </p:spPr>
        <p:txBody>
          <a:bodyPr>
            <a:noAutofit/>
          </a:bodyPr>
          <a:lstStyle>
            <a:lvl1pPr>
              <a:defRPr sz="6200">
                <a:latin typeface="Helvetica"/>
                <a:ea typeface="Helvetica"/>
                <a:cs typeface="Helvetica"/>
                <a:sym typeface="Helvetica"/>
              </a:defRPr>
            </a:lvl1pPr>
          </a:lstStyle>
          <a:p>
            <a:r>
              <a:rPr sz="3600" dirty="0"/>
              <a:t>Neural Networks as a Continuous Shape Representation</a:t>
            </a:r>
          </a:p>
        </p:txBody>
      </p:sp>
      <p:sp>
        <p:nvSpPr>
          <p:cNvPr id="431" name="Mescheder et al. Occupancy Networks, CVPR 2019, Park et al., DeepSDF, CVPR 2019,…"/>
          <p:cNvSpPr txBox="1"/>
          <p:nvPr/>
        </p:nvSpPr>
        <p:spPr>
          <a:xfrm>
            <a:off x="-1092661" y="6428269"/>
            <a:ext cx="13281551" cy="60529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25400" tIns="25400" rIns="25400" bIns="25400" anchor="ctr">
            <a:spAutoFit/>
          </a:bodyPr>
          <a:lstStyle/>
          <a:p>
            <a:pPr marL="0" marR="0" lvl="0" indent="0" algn="r" defTabSz="412750" rtl="0" eaLnBrk="1" fontAlgn="auto" latinLnBrk="0" hangingPunct="0">
              <a:lnSpc>
                <a:spcPct val="100000"/>
              </a:lnSpc>
              <a:spcBef>
                <a:spcPts val="0"/>
              </a:spcBef>
              <a:spcAft>
                <a:spcPts val="0"/>
              </a:spcAft>
              <a:buClrTx/>
              <a:buSzTx/>
              <a:buFontTx/>
              <a:buNone/>
              <a:tabLst/>
              <a:defRPr>
                <a:latin typeface="Times Roman"/>
                <a:ea typeface="Times Roman"/>
                <a:cs typeface="Times Roman"/>
                <a:sym typeface="Times Roman"/>
              </a:defRPr>
            </a:pPr>
            <a:r>
              <a:rPr kumimoji="0" sz="1200" b="0" i="0" u="none" strike="noStrike" kern="0" cap="none" spc="0" normalizeH="0" baseline="0" noProof="0" dirty="0" err="1">
                <a:ln>
                  <a:noFill/>
                </a:ln>
                <a:solidFill>
                  <a:srgbClr val="000000"/>
                </a:solidFill>
                <a:effectLst/>
                <a:uLnTx/>
                <a:uFillTx/>
                <a:latin typeface="Times Roman"/>
                <a:sym typeface="Times Roman"/>
              </a:rPr>
              <a:t>Mescheder</a:t>
            </a:r>
            <a:r>
              <a:rPr kumimoji="0" sz="1200" b="0" i="0" u="none" strike="noStrike" kern="0" cap="none" spc="0" normalizeH="0" baseline="0" noProof="0" dirty="0">
                <a:ln>
                  <a:noFill/>
                </a:ln>
                <a:solidFill>
                  <a:srgbClr val="000000"/>
                </a:solidFill>
                <a:effectLst/>
                <a:uLnTx/>
                <a:uFillTx/>
                <a:latin typeface="Times Roman"/>
                <a:sym typeface="Times Roman"/>
              </a:rPr>
              <a:t> et al. Occupancy Networks, CVPR 2019, Park et al., </a:t>
            </a:r>
            <a:r>
              <a:rPr kumimoji="0" sz="1200" b="0" i="0" u="none" strike="noStrike" kern="0" cap="none" spc="0" normalizeH="0" baseline="0" noProof="0" dirty="0" err="1">
                <a:ln>
                  <a:noFill/>
                </a:ln>
                <a:solidFill>
                  <a:srgbClr val="000000"/>
                </a:solidFill>
                <a:effectLst/>
                <a:uLnTx/>
                <a:uFillTx/>
                <a:latin typeface="Times Roman"/>
                <a:sym typeface="Times Roman"/>
              </a:rPr>
              <a:t>DeepSDF</a:t>
            </a:r>
            <a:r>
              <a:rPr kumimoji="0" sz="1200" b="0" i="0" u="none" strike="noStrike" kern="0" cap="none" spc="0" normalizeH="0" baseline="0" noProof="0" dirty="0">
                <a:ln>
                  <a:noFill/>
                </a:ln>
                <a:solidFill>
                  <a:srgbClr val="000000"/>
                </a:solidFill>
                <a:effectLst/>
                <a:uLnTx/>
                <a:uFillTx/>
                <a:latin typeface="Times Roman"/>
                <a:sym typeface="Times Roman"/>
              </a:rPr>
              <a:t>, CVPR 2019,</a:t>
            </a:r>
          </a:p>
          <a:p>
            <a:pPr marL="0" marR="0" lvl="0" indent="0" algn="r" defTabSz="412750" rtl="0" eaLnBrk="1" fontAlgn="auto" latinLnBrk="0" hangingPunct="0">
              <a:lnSpc>
                <a:spcPct val="100000"/>
              </a:lnSpc>
              <a:spcBef>
                <a:spcPts val="0"/>
              </a:spcBef>
              <a:spcAft>
                <a:spcPts val="0"/>
              </a:spcAft>
              <a:buClrTx/>
              <a:buSzTx/>
              <a:buFontTx/>
              <a:buNone/>
              <a:tabLst/>
              <a:defRPr>
                <a:latin typeface="Times Roman"/>
                <a:ea typeface="Times Roman"/>
                <a:cs typeface="Times Roman"/>
                <a:sym typeface="Times Roman"/>
              </a:defRPr>
            </a:pPr>
            <a:r>
              <a:rPr kumimoji="0" sz="1200" b="0" i="0" u="none" strike="noStrike" kern="0" cap="none" spc="0" normalizeH="0" baseline="0" noProof="0" dirty="0" err="1">
                <a:ln>
                  <a:noFill/>
                </a:ln>
                <a:solidFill>
                  <a:srgbClr val="000000"/>
                </a:solidFill>
                <a:effectLst/>
                <a:uLnTx/>
                <a:uFillTx/>
                <a:latin typeface="Times Roman"/>
                <a:sym typeface="Times Roman"/>
              </a:rPr>
              <a:t>Sitzmann</a:t>
            </a:r>
            <a:r>
              <a:rPr kumimoji="0" sz="1200" b="0" i="0" u="none" strike="noStrike" kern="0" cap="none" spc="0" normalizeH="0" baseline="0" noProof="0" dirty="0">
                <a:ln>
                  <a:noFill/>
                </a:ln>
                <a:solidFill>
                  <a:srgbClr val="000000"/>
                </a:solidFill>
                <a:effectLst/>
                <a:uLnTx/>
                <a:uFillTx/>
                <a:latin typeface="Times Roman"/>
                <a:sym typeface="Times Roman"/>
              </a:rPr>
              <a:t> et al., Scene Representation Networks, </a:t>
            </a:r>
            <a:r>
              <a:rPr kumimoji="0" sz="1200" b="0" i="0" u="none" strike="noStrike" kern="0" cap="none" spc="0" normalizeH="0" baseline="0" noProof="0" dirty="0" err="1">
                <a:ln>
                  <a:noFill/>
                </a:ln>
                <a:solidFill>
                  <a:srgbClr val="000000"/>
                </a:solidFill>
                <a:effectLst/>
                <a:uLnTx/>
                <a:uFillTx/>
                <a:latin typeface="Times Roman"/>
                <a:sym typeface="Times Roman"/>
              </a:rPr>
              <a:t>NeurIPS</a:t>
            </a:r>
            <a:r>
              <a:rPr kumimoji="0" sz="1200" b="0" i="0" u="none" strike="noStrike" kern="0" cap="none" spc="0" normalizeH="0" baseline="0" noProof="0" dirty="0">
                <a:ln>
                  <a:noFill/>
                </a:ln>
                <a:solidFill>
                  <a:srgbClr val="000000"/>
                </a:solidFill>
                <a:effectLst/>
                <a:uLnTx/>
                <a:uFillTx/>
                <a:latin typeface="Times Roman"/>
                <a:sym typeface="Times Roman"/>
              </a:rPr>
              <a:t> 2019, Niemeyer et al. Differentiable Volumetric Rendering, CVPR 2020</a:t>
            </a:r>
          </a:p>
          <a:p>
            <a:pPr marL="0" marR="0" lvl="0" indent="0" algn="r" defTabSz="412750" rtl="0" eaLnBrk="1" fontAlgn="auto" latinLnBrk="0" hangingPunct="0">
              <a:lnSpc>
                <a:spcPct val="100000"/>
              </a:lnSpc>
              <a:spcBef>
                <a:spcPts val="0"/>
              </a:spcBef>
              <a:spcAft>
                <a:spcPts val="0"/>
              </a:spcAft>
              <a:buClrTx/>
              <a:buSzTx/>
              <a:buFontTx/>
              <a:buNone/>
              <a:tabLst/>
              <a:defRPr>
                <a:latin typeface="Times Roman"/>
                <a:ea typeface="Times Roman"/>
                <a:cs typeface="Times Roman"/>
                <a:sym typeface="Times Roman"/>
              </a:defRPr>
            </a:pPr>
            <a:endParaRPr kumimoji="0" sz="1200" b="0" i="0" u="none" strike="noStrike" kern="0" cap="none" spc="0" normalizeH="0" baseline="0" noProof="0" dirty="0">
              <a:ln>
                <a:noFill/>
              </a:ln>
              <a:solidFill>
                <a:srgbClr val="000000"/>
              </a:solidFill>
              <a:effectLst/>
              <a:uLnTx/>
              <a:uFillTx/>
              <a:latin typeface="Times Roman"/>
              <a:sym typeface="Times Roman"/>
            </a:endParaRPr>
          </a:p>
        </p:txBody>
      </p:sp>
      <p:pic>
        <p:nvPicPr>
          <p:cNvPr id="432" name="Image" descr="Image"/>
          <p:cNvPicPr>
            <a:picLocks noChangeAspect="1"/>
          </p:cNvPicPr>
          <p:nvPr/>
        </p:nvPicPr>
        <p:blipFill>
          <a:blip r:embed="rId3"/>
          <a:stretch>
            <a:fillRect/>
          </a:stretch>
        </p:blipFill>
        <p:spPr>
          <a:xfrm>
            <a:off x="1833140" y="1140901"/>
            <a:ext cx="5884949" cy="3878157"/>
          </a:xfrm>
          <a:prstGeom prst="rect">
            <a:avLst/>
          </a:prstGeom>
          <a:ln w="12700">
            <a:miter lim="400000"/>
          </a:ln>
        </p:spPr>
      </p:pic>
      <mc:AlternateContent xmlns:mc="http://schemas.openxmlformats.org/markup-compatibility/2006" xmlns:a14="http://schemas.microsoft.com/office/drawing/2010/main">
        <mc:Choice Requires="a14">
          <p:sp>
            <p:nvSpPr>
              <p:cNvPr id="433" name="Equation"/>
              <p:cNvSpPr txBox="1"/>
              <p:nvPr/>
            </p:nvSpPr>
            <p:spPr>
              <a:xfrm>
                <a:off x="8426503" y="2399143"/>
                <a:ext cx="2288960" cy="292388"/>
              </a:xfrm>
              <a:prstGeom prst="rect">
                <a:avLst/>
              </a:prstGeom>
              <a:ln w="12700">
                <a:miter lim="400000"/>
              </a:ln>
            </p:spPr>
            <p:txBody>
              <a:bodyPr wrap="none" lIns="0" tIns="0" rIns="0" bIns="0">
                <a:spAutoFit/>
              </a:bodyPr>
              <a:lstStyle/>
              <a:p>
                <a:pPr marL="0" marR="0" lvl="0" indent="0" algn="l" defTabSz="457200" rtl="0" eaLnBrk="1" fontAlgn="auto" latinLnBrk="1" hangingPunct="0">
                  <a:lnSpc>
                    <a:spcPct val="100000"/>
                  </a:lnSpc>
                  <a:spcBef>
                    <a:spcPts val="0"/>
                  </a:spcBef>
                  <a:spcAft>
                    <a:spcPts val="0"/>
                  </a:spcAft>
                  <a:buClrTx/>
                  <a:buSzTx/>
                  <a:buFontTx/>
                  <a:buNone/>
                  <a:tabLst/>
                  <a:defRPr sz="1800"/>
                </a:pPr>
                <a14:m>
                  <m:oMathPara xmlns:m="http://schemas.openxmlformats.org/officeDocument/2006/math">
                    <m:oMathParaPr>
                      <m:jc m:val="centerGroup"/>
                    </m:oMathParaPr>
                    <m:oMath xmlns:m="http://schemas.openxmlformats.org/officeDocument/2006/math">
                      <m: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m:t>
                      </m:r>
                      <m: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𝑥</m:t>
                      </m:r>
                      <m: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m:t>
                      </m:r>
                      <m: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𝑦</m:t>
                      </m:r>
                      <m: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m:t>
                      </m:r>
                      <m: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𝑧</m:t>
                      </m:r>
                      <m: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m:t>
                      </m:r>
                      <m:r>
                        <m:rPr>
                          <m:nor/>
                        </m:rP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occupancy</m:t>
                      </m:r>
                    </m:oMath>
                  </m:oMathPara>
                </a14:m>
                <a:endParaRPr kumimoji="0" sz="1900" b="0" i="0" u="none" strike="noStrike" kern="0" cap="none" spc="0" normalizeH="0" baseline="0" noProof="0">
                  <a:ln>
                    <a:noFill/>
                  </a:ln>
                  <a:solidFill>
                    <a:srgbClr val="000000"/>
                  </a:solidFill>
                  <a:effectLst/>
                  <a:uLnTx/>
                  <a:uFillTx/>
                  <a:latin typeface="Canela Text Regular"/>
                  <a:sym typeface="Canela Text Regular"/>
                </a:endParaRPr>
              </a:p>
            </p:txBody>
          </p:sp>
        </mc:Choice>
        <mc:Fallback xmlns="">
          <p:sp>
            <p:nvSpPr>
              <p:cNvPr id="433" name="Equation"/>
              <p:cNvSpPr txBox="1">
                <a:spLocks noRot="1" noChangeAspect="1" noMove="1" noResize="1" noEditPoints="1" noAdjustHandles="1" noChangeArrowheads="1" noChangeShapeType="1" noTextEdit="1"/>
              </p:cNvSpPr>
              <p:nvPr/>
            </p:nvSpPr>
            <p:spPr>
              <a:xfrm>
                <a:off x="8426503" y="2399143"/>
                <a:ext cx="2288960" cy="292388"/>
              </a:xfrm>
              <a:prstGeom prst="rect">
                <a:avLst/>
              </a:prstGeom>
              <a:blipFill>
                <a:blip r:embed="rId4"/>
                <a:stretch>
                  <a:fillRect l="-3191" r="-1862" b="-37500"/>
                </a:stretch>
              </a:blipFill>
              <a:ln w="12700">
                <a:miter lim="400000"/>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34" name="Equation"/>
              <p:cNvSpPr txBox="1"/>
              <p:nvPr/>
            </p:nvSpPr>
            <p:spPr>
              <a:xfrm>
                <a:off x="8423997" y="2764024"/>
                <a:ext cx="2056525" cy="292388"/>
              </a:xfrm>
              <a:prstGeom prst="rect">
                <a:avLst/>
              </a:prstGeom>
              <a:ln w="12700">
                <a:miter lim="400000"/>
              </a:ln>
            </p:spPr>
            <p:txBody>
              <a:bodyPr wrap="none" lIns="0" tIns="0" rIns="0" bIns="0">
                <a:spAutoFit/>
              </a:bodyPr>
              <a:lstStyle/>
              <a:p>
                <a:pPr marL="0" marR="0" lvl="0" indent="0" algn="l" defTabSz="457200" rtl="0" eaLnBrk="1" fontAlgn="auto" latinLnBrk="1" hangingPunct="0">
                  <a:lnSpc>
                    <a:spcPct val="100000"/>
                  </a:lnSpc>
                  <a:spcBef>
                    <a:spcPts val="0"/>
                  </a:spcBef>
                  <a:spcAft>
                    <a:spcPts val="0"/>
                  </a:spcAft>
                  <a:buClrTx/>
                  <a:buSzTx/>
                  <a:buFontTx/>
                  <a:buNone/>
                  <a:tabLst/>
                  <a:defRPr sz="1800"/>
                </a:pPr>
                <a14:m>
                  <m:oMathPara xmlns:m="http://schemas.openxmlformats.org/officeDocument/2006/math">
                    <m:oMathParaPr>
                      <m:jc m:val="centerGroup"/>
                    </m:oMathParaPr>
                    <m:oMath xmlns:m="http://schemas.openxmlformats.org/officeDocument/2006/math">
                      <m: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m:t>
                      </m:r>
                      <m: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𝑥</m:t>
                      </m:r>
                      <m: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m:t>
                      </m:r>
                      <m: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𝑦</m:t>
                      </m:r>
                      <m: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m:t>
                      </m:r>
                      <m: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𝑧</m:t>
                      </m:r>
                      <m: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m:t>
                      </m:r>
                      <m:r>
                        <m:rPr>
                          <m:nor/>
                        </m:rP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distance</m:t>
                      </m:r>
                    </m:oMath>
                  </m:oMathPara>
                </a14:m>
                <a:endParaRPr kumimoji="0" sz="1900" b="0" i="0" u="none" strike="noStrike" kern="0" cap="none" spc="0" normalizeH="0" baseline="0" noProof="0">
                  <a:ln>
                    <a:noFill/>
                  </a:ln>
                  <a:solidFill>
                    <a:srgbClr val="000000"/>
                  </a:solidFill>
                  <a:effectLst/>
                  <a:uLnTx/>
                  <a:uFillTx/>
                  <a:latin typeface="Canela Text Regular"/>
                  <a:sym typeface="Canela Text Regular"/>
                </a:endParaRPr>
              </a:p>
            </p:txBody>
          </p:sp>
        </mc:Choice>
        <mc:Fallback xmlns="">
          <p:sp>
            <p:nvSpPr>
              <p:cNvPr id="434" name="Equation"/>
              <p:cNvSpPr txBox="1">
                <a:spLocks noRot="1" noChangeAspect="1" noMove="1" noResize="1" noEditPoints="1" noAdjustHandles="1" noChangeArrowheads="1" noChangeShapeType="1" noTextEdit="1"/>
              </p:cNvSpPr>
              <p:nvPr/>
            </p:nvSpPr>
            <p:spPr>
              <a:xfrm>
                <a:off x="8423997" y="2764024"/>
                <a:ext cx="2056525" cy="292388"/>
              </a:xfrm>
              <a:prstGeom prst="rect">
                <a:avLst/>
              </a:prstGeom>
              <a:blipFill>
                <a:blip r:embed="rId5"/>
                <a:stretch>
                  <a:fillRect l="-3561" r="-2374" b="-37500"/>
                </a:stretch>
              </a:blipFill>
              <a:ln w="12700">
                <a:miter lim="400000"/>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35" name="Equation"/>
              <p:cNvSpPr txBox="1"/>
              <p:nvPr/>
            </p:nvSpPr>
            <p:spPr>
              <a:xfrm>
                <a:off x="8427448" y="3146354"/>
                <a:ext cx="3127331" cy="292388"/>
              </a:xfrm>
              <a:prstGeom prst="rect">
                <a:avLst/>
              </a:prstGeom>
              <a:ln w="12700">
                <a:miter lim="400000"/>
              </a:ln>
            </p:spPr>
            <p:txBody>
              <a:bodyPr wrap="none" lIns="0" tIns="0" rIns="0" bIns="0">
                <a:spAutoFit/>
              </a:bodyPr>
              <a:lstStyle/>
              <a:p>
                <a:pPr marL="0" marR="0" lvl="0" indent="0" algn="l" defTabSz="457200" rtl="0" eaLnBrk="1" fontAlgn="auto" latinLnBrk="1" hangingPunct="0">
                  <a:lnSpc>
                    <a:spcPct val="100000"/>
                  </a:lnSpc>
                  <a:spcBef>
                    <a:spcPts val="0"/>
                  </a:spcBef>
                  <a:spcAft>
                    <a:spcPts val="0"/>
                  </a:spcAft>
                  <a:buClrTx/>
                  <a:buSzTx/>
                  <a:buFontTx/>
                  <a:buNone/>
                  <a:tabLst/>
                  <a:defRPr sz="1800"/>
                </a:pPr>
                <a14:m>
                  <m:oMathPara xmlns:m="http://schemas.openxmlformats.org/officeDocument/2006/math">
                    <m:oMathParaPr>
                      <m:jc m:val="centerGroup"/>
                    </m:oMathParaPr>
                    <m:oMath xmlns:m="http://schemas.openxmlformats.org/officeDocument/2006/math">
                      <m: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m:t>
                      </m:r>
                      <m: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𝑥</m:t>
                      </m:r>
                      <m: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m:t>
                      </m:r>
                      <m: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𝑦</m:t>
                      </m:r>
                      <m: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m:t>
                      </m:r>
                      <m: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𝑧</m:t>
                      </m:r>
                      <m: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m:t>
                      </m:r>
                      <m:r>
                        <m:rPr>
                          <m:nor/>
                        </m:rP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color</m:t>
                      </m:r>
                      <m:r>
                        <m:rPr>
                          <m:nor/>
                        </m:rP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 </m:t>
                      </m:r>
                      <m:r>
                        <m:rPr>
                          <m:nor/>
                        </m:rP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occupancy</m:t>
                      </m:r>
                      <m: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m:t>
                      </m:r>
                    </m:oMath>
                  </m:oMathPara>
                </a14:m>
                <a:endParaRPr kumimoji="0" sz="1900" b="0" i="0" u="none" strike="noStrike" kern="0" cap="none" spc="0" normalizeH="0" baseline="0" noProof="0">
                  <a:ln>
                    <a:noFill/>
                  </a:ln>
                  <a:solidFill>
                    <a:srgbClr val="000000"/>
                  </a:solidFill>
                  <a:effectLst/>
                  <a:uLnTx/>
                  <a:uFillTx/>
                  <a:latin typeface="Canela Text Regular"/>
                  <a:sym typeface="Canela Text Regular"/>
                </a:endParaRPr>
              </a:p>
            </p:txBody>
          </p:sp>
        </mc:Choice>
        <mc:Fallback xmlns="">
          <p:sp>
            <p:nvSpPr>
              <p:cNvPr id="435" name="Equation"/>
              <p:cNvSpPr txBox="1">
                <a:spLocks noRot="1" noChangeAspect="1" noMove="1" noResize="1" noEditPoints="1" noAdjustHandles="1" noChangeArrowheads="1" noChangeShapeType="1" noTextEdit="1"/>
              </p:cNvSpPr>
              <p:nvPr/>
            </p:nvSpPr>
            <p:spPr>
              <a:xfrm>
                <a:off x="8427448" y="3146354"/>
                <a:ext cx="3127331" cy="292388"/>
              </a:xfrm>
              <a:prstGeom prst="rect">
                <a:avLst/>
              </a:prstGeom>
              <a:blipFill>
                <a:blip r:embed="rId6"/>
                <a:stretch>
                  <a:fillRect l="-2144" r="-2339" b="-37500"/>
                </a:stretch>
              </a:blipFill>
              <a:ln w="12700">
                <a:miter lim="400000"/>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36" name="Equation"/>
              <p:cNvSpPr txBox="1"/>
              <p:nvPr/>
            </p:nvSpPr>
            <p:spPr>
              <a:xfrm>
                <a:off x="8423238" y="3528685"/>
                <a:ext cx="2505366" cy="292388"/>
              </a:xfrm>
              <a:prstGeom prst="rect">
                <a:avLst/>
              </a:prstGeom>
              <a:ln w="12700">
                <a:miter lim="400000"/>
              </a:ln>
            </p:spPr>
            <p:txBody>
              <a:bodyPr wrap="none" lIns="0" tIns="0" rIns="0" bIns="0">
                <a:spAutoFit/>
              </a:bodyPr>
              <a:lstStyle/>
              <a:p>
                <a:pPr marL="0" marR="0" lvl="0" indent="0" algn="l" defTabSz="457200" rtl="0" eaLnBrk="1" fontAlgn="auto" latinLnBrk="1" hangingPunct="0">
                  <a:lnSpc>
                    <a:spcPct val="100000"/>
                  </a:lnSpc>
                  <a:spcBef>
                    <a:spcPts val="0"/>
                  </a:spcBef>
                  <a:spcAft>
                    <a:spcPts val="0"/>
                  </a:spcAft>
                  <a:buClrTx/>
                  <a:buSzTx/>
                  <a:buFontTx/>
                  <a:buNone/>
                  <a:tabLst/>
                  <a:defRPr sz="1800"/>
                </a:pPr>
                <a14:m>
                  <m:oMathPara xmlns:m="http://schemas.openxmlformats.org/officeDocument/2006/math">
                    <m:oMathParaPr>
                      <m:jc m:val="centerGroup"/>
                    </m:oMathParaPr>
                    <m:oMath xmlns:m="http://schemas.openxmlformats.org/officeDocument/2006/math">
                      <m: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m:t>
                      </m:r>
                      <m: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𝑥</m:t>
                      </m:r>
                      <m: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m:t>
                      </m:r>
                      <m: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𝑦</m:t>
                      </m:r>
                      <m: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m:t>
                      </m:r>
                      <m: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𝑧</m:t>
                      </m:r>
                      <m: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m:t>
                      </m:r>
                      <m:r>
                        <m:rPr>
                          <m:nor/>
                        </m:rP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latent</m:t>
                      </m:r>
                      <m:r>
                        <m:rPr>
                          <m:nor/>
                        </m:rP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 </m:t>
                      </m:r>
                      <m:r>
                        <m:rPr>
                          <m:nor/>
                        </m:rPr>
                        <a:rPr kumimoji="0" sz="1900" b="0" i="1" u="none" strike="noStrike" kern="0" cap="none" spc="0" normalizeH="0" baseline="0" noProof="0">
                          <a:ln>
                            <a:noFill/>
                          </a:ln>
                          <a:solidFill>
                            <a:srgbClr val="000000"/>
                          </a:solidFill>
                          <a:effectLst/>
                          <a:uLnTx/>
                          <a:uFillTx/>
                          <a:latin typeface="Cambria Math" panose="02040503050406030204" pitchFamily="18" charset="0"/>
                          <a:sym typeface="Canela Text Regular"/>
                        </a:rPr>
                        <m:t>vector</m:t>
                      </m:r>
                    </m:oMath>
                  </m:oMathPara>
                </a14:m>
                <a:endParaRPr kumimoji="0" sz="1900" b="0" i="0" u="none" strike="noStrike" kern="0" cap="none" spc="0" normalizeH="0" baseline="0" noProof="0">
                  <a:ln>
                    <a:noFill/>
                  </a:ln>
                  <a:solidFill>
                    <a:srgbClr val="000000"/>
                  </a:solidFill>
                  <a:effectLst/>
                  <a:uLnTx/>
                  <a:uFillTx/>
                  <a:latin typeface="Canela Text Regular"/>
                  <a:sym typeface="Canela Text Regular"/>
                </a:endParaRPr>
              </a:p>
            </p:txBody>
          </p:sp>
        </mc:Choice>
        <mc:Fallback xmlns="">
          <p:sp>
            <p:nvSpPr>
              <p:cNvPr id="436" name="Equation"/>
              <p:cNvSpPr txBox="1">
                <a:spLocks noRot="1" noChangeAspect="1" noMove="1" noResize="1" noEditPoints="1" noAdjustHandles="1" noChangeArrowheads="1" noChangeShapeType="1" noTextEdit="1"/>
              </p:cNvSpPr>
              <p:nvPr/>
            </p:nvSpPr>
            <p:spPr>
              <a:xfrm>
                <a:off x="8423238" y="3528685"/>
                <a:ext cx="2505366" cy="292388"/>
              </a:xfrm>
              <a:prstGeom prst="rect">
                <a:avLst/>
              </a:prstGeom>
              <a:blipFill>
                <a:blip r:embed="rId7"/>
                <a:stretch>
                  <a:fillRect l="-2920" r="-1460" b="-37500"/>
                </a:stretch>
              </a:blipFill>
              <a:ln w="12700">
                <a:miter lim="400000"/>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37" name="Compact and expressive parameterization"/>
              <p:cNvSpPr txBox="1"/>
              <p:nvPr/>
            </p:nvSpPr>
            <p:spPr>
              <a:xfrm>
                <a:off x="3102953" y="5221358"/>
                <a:ext cx="8425567" cy="603251"/>
              </a:xfrm>
              <a:prstGeom prst="rect">
                <a:avLst/>
              </a:prstGeom>
              <a:ln w="12700">
                <a:miter lim="400000"/>
              </a:ln>
              <a:extLst>
                <a:ext uri="{C572A759-6A51-4108-AA02-DFA0A04FC94B}">
                  <ma14:wrappingTextBoxFlag xmlns="" xmlns:m="http://schemas.openxmlformats.org/officeDocument/2006/math" xmlns:ma14="http://schemas.microsoft.com/office/mac/drawingml/2011/main" val="1"/>
                </a:ext>
              </a:extLst>
            </p:spPr>
            <p:txBody>
              <a:bodyPr lIns="25400" tIns="25400" rIns="25400" bIns="25400" anchor="ctr">
                <a:normAutofit/>
              </a:bodyPr>
              <a:lstStyle/>
              <a:p>
                <a:pPr marL="0" marR="0" lvl="0" indent="0" algn="l" defTabSz="412750" rtl="0" eaLnBrk="1" fontAlgn="auto" latinLnBrk="0" hangingPunct="0">
                  <a:lnSpc>
                    <a:spcPct val="100000"/>
                  </a:lnSpc>
                  <a:spcBef>
                    <a:spcPts val="0"/>
                  </a:spcBef>
                  <a:spcAft>
                    <a:spcPts val="0"/>
                  </a:spcAft>
                  <a:buClrTx/>
                  <a:buSzTx/>
                  <a:buFontTx/>
                  <a:buNone/>
                  <a:tabLst/>
                  <a:defRPr sz="4800">
                    <a:latin typeface="Avenir Roman"/>
                    <a:ea typeface="Avenir Roman"/>
                    <a:cs typeface="Avenir Roman"/>
                    <a:sym typeface="Avenir Roman"/>
                  </a:defRPr>
                </a:pPr>
                <a14:m>
                  <m:oMath xmlns:m="http://schemas.openxmlformats.org/officeDocument/2006/math">
                    <m:r>
                      <a:rPr kumimoji="0" sz="3050" b="0" i="1" u="none" strike="noStrike" kern="0" cap="none" spc="0" normalizeH="0" baseline="0" noProof="0">
                        <a:ln>
                          <a:noFill/>
                        </a:ln>
                        <a:solidFill>
                          <a:srgbClr val="000000"/>
                        </a:solidFill>
                        <a:effectLst/>
                        <a:uLnTx/>
                        <a:uFillTx/>
                        <a:latin typeface="Cambria Math" panose="02040503050406030204" pitchFamily="18" charset="0"/>
                        <a:sym typeface="Avenir Roman"/>
                      </a:rPr>
                      <m:t>+</m:t>
                    </m:r>
                  </m:oMath>
                </a14:m>
                <a:r>
                  <a:rPr kumimoji="0" sz="2400" b="0" i="0" u="none" strike="noStrike" kern="0" cap="none" spc="0" normalizeH="0" baseline="0" noProof="0">
                    <a:ln>
                      <a:noFill/>
                    </a:ln>
                    <a:solidFill>
                      <a:srgbClr val="000000"/>
                    </a:solidFill>
                    <a:effectLst/>
                    <a:uLnTx/>
                    <a:uFillTx/>
                    <a:latin typeface="Avenir Roman"/>
                    <a:sym typeface="Avenir Roman"/>
                  </a:rPr>
                  <a:t> Compact and expressive parameterization</a:t>
                </a:r>
              </a:p>
            </p:txBody>
          </p:sp>
        </mc:Choice>
        <mc:Fallback xmlns="">
          <p:sp>
            <p:nvSpPr>
              <p:cNvPr id="437" name="Compact and expressive parameterization"/>
              <p:cNvSpPr txBox="1">
                <a:spLocks noRot="1" noChangeAspect="1" noMove="1" noResize="1" noEditPoints="1" noAdjustHandles="1" noChangeArrowheads="1" noChangeShapeType="1" noTextEdit="1"/>
              </p:cNvSpPr>
              <p:nvPr/>
            </p:nvSpPr>
            <p:spPr>
              <a:xfrm>
                <a:off x="3102953" y="5221358"/>
                <a:ext cx="8425567" cy="603251"/>
              </a:xfrm>
              <a:prstGeom prst="rect">
                <a:avLst/>
              </a:prstGeom>
              <a:blipFill>
                <a:blip r:embed="rId8"/>
                <a:stretch>
                  <a:fillRect b="-16327"/>
                </a:stretch>
              </a:blipFill>
              <a:ln w="12700">
                <a:miter lim="400000"/>
              </a:ln>
              <a:extLst>
                <a:ext uri="{C572A759-6A51-4108-AA02-DFA0A04FC94B}">
                  <ma14:wrappingTextBoxFlag xmlns="" xmlns:m="http://schemas.openxmlformats.org/officeDocument/2006/math" xmlns:ma14="http://schemas.microsoft.com/office/mac/drawingml/2011/main" xmlns:a14="http://schemas.microsoft.com/office/drawing/2010/main" val="1"/>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38" name="Limited rendering, difficult to optimize"/>
              <p:cNvSpPr txBox="1"/>
              <p:nvPr/>
            </p:nvSpPr>
            <p:spPr>
              <a:xfrm>
                <a:off x="3102953" y="5665858"/>
                <a:ext cx="8425567" cy="603251"/>
              </a:xfrm>
              <a:prstGeom prst="rect">
                <a:avLst/>
              </a:prstGeom>
              <a:ln w="12700">
                <a:miter lim="400000"/>
              </a:ln>
              <a:extLst>
                <a:ext uri="{C572A759-6A51-4108-AA02-DFA0A04FC94B}">
                  <ma14:wrappingTextBoxFlag xmlns="" xmlns:m="http://schemas.openxmlformats.org/officeDocument/2006/math" xmlns:ma14="http://schemas.microsoft.com/office/mac/drawingml/2011/main" val="1"/>
                </a:ext>
              </a:extLst>
            </p:spPr>
            <p:txBody>
              <a:bodyPr lIns="25400" tIns="25400" rIns="25400" bIns="25400" anchor="ctr">
                <a:normAutofit/>
              </a:bodyPr>
              <a:lstStyle/>
              <a:p>
                <a:pPr marL="0" marR="0" lvl="0" indent="0" algn="l" defTabSz="412750" rtl="0" eaLnBrk="1" fontAlgn="auto" latinLnBrk="0" hangingPunct="0">
                  <a:lnSpc>
                    <a:spcPct val="100000"/>
                  </a:lnSpc>
                  <a:spcBef>
                    <a:spcPts val="0"/>
                  </a:spcBef>
                  <a:spcAft>
                    <a:spcPts val="0"/>
                  </a:spcAft>
                  <a:buClrTx/>
                  <a:buSzTx/>
                  <a:buFontTx/>
                  <a:buNone/>
                  <a:tabLst/>
                  <a:defRPr sz="4800">
                    <a:solidFill>
                      <a:srgbClr val="E22146">
                        <a:hueOff val="-65973"/>
                        <a:satOff val="18050"/>
                        <a:lumOff val="-15912"/>
                      </a:srgbClr>
                    </a:solidFill>
                    <a:latin typeface="Avenir Roman"/>
                    <a:ea typeface="Avenir Roman"/>
                    <a:cs typeface="Avenir Roman"/>
                    <a:sym typeface="Avenir Roman"/>
                  </a:defRPr>
                </a:pPr>
                <a14:m>
                  <m:oMath xmlns:m="http://schemas.openxmlformats.org/officeDocument/2006/math">
                    <m:r>
                      <a:rPr kumimoji="0" sz="3225" b="0" i="1" u="none" strike="noStrike" kern="0" cap="none" spc="0" normalizeH="0" baseline="0" noProof="0">
                        <a:ln>
                          <a:noFill/>
                        </a:ln>
                        <a:solidFill>
                          <a:srgbClr val="AE0427"/>
                        </a:solidFill>
                        <a:effectLst/>
                        <a:uLnTx/>
                        <a:uFillTx/>
                        <a:latin typeface="Cambria Math" panose="02040503050406030204" pitchFamily="18" charset="0"/>
                        <a:sym typeface="Avenir Roman"/>
                      </a:rPr>
                      <m:t>−</m:t>
                    </m:r>
                  </m:oMath>
                </a14:m>
                <a:r>
                  <a:rPr kumimoji="0" sz="2400" b="0" i="0" u="none" strike="noStrike" kern="0" cap="none" spc="0" normalizeH="0" baseline="0" noProof="0">
                    <a:ln>
                      <a:noFill/>
                    </a:ln>
                    <a:solidFill>
                      <a:srgbClr val="E22146">
                        <a:hueOff val="-65973"/>
                        <a:satOff val="18050"/>
                        <a:lumOff val="-15912"/>
                      </a:srgbClr>
                    </a:solidFill>
                    <a:effectLst/>
                    <a:uLnTx/>
                    <a:uFillTx/>
                    <a:latin typeface="Avenir Roman"/>
                    <a:sym typeface="Avenir Roman"/>
                  </a:rPr>
                  <a:t> Limited rendering, difficult to optimize</a:t>
                </a:r>
                <a:endParaRPr kumimoji="0" sz="2400" b="0" i="0" u="none" strike="noStrike" kern="0" cap="none" spc="0" normalizeH="0" baseline="0" noProof="0">
                  <a:ln>
                    <a:noFill/>
                  </a:ln>
                  <a:solidFill>
                    <a:srgbClr val="AE0428"/>
                  </a:solidFill>
                  <a:effectLst/>
                  <a:uLnTx/>
                  <a:uFillTx/>
                  <a:latin typeface="Avenir Roman"/>
                  <a:sym typeface="Avenir Roman"/>
                </a:endParaRPr>
              </a:p>
            </p:txBody>
          </p:sp>
        </mc:Choice>
        <mc:Fallback xmlns="">
          <p:sp>
            <p:nvSpPr>
              <p:cNvPr id="438" name="Limited rendering, difficult to optimize"/>
              <p:cNvSpPr txBox="1">
                <a:spLocks noRot="1" noChangeAspect="1" noMove="1" noResize="1" noEditPoints="1" noAdjustHandles="1" noChangeArrowheads="1" noChangeShapeType="1" noTextEdit="1"/>
              </p:cNvSpPr>
              <p:nvPr/>
            </p:nvSpPr>
            <p:spPr>
              <a:xfrm>
                <a:off x="3102953" y="5665858"/>
                <a:ext cx="8425567" cy="603251"/>
              </a:xfrm>
              <a:prstGeom prst="rect">
                <a:avLst/>
              </a:prstGeom>
              <a:blipFill>
                <a:blip r:embed="rId9"/>
                <a:stretch>
                  <a:fillRect b="-18182"/>
                </a:stretch>
              </a:blipFill>
              <a:ln w="12700">
                <a:miter lim="400000"/>
              </a:ln>
              <a:extLst>
                <a:ext uri="{C572A759-6A51-4108-AA02-DFA0A04FC94B}">
                  <ma14:wrappingTextBoxFlag xmlns="" xmlns:m="http://schemas.openxmlformats.org/officeDocument/2006/math" xmlns:ma14="http://schemas.microsoft.com/office/mac/drawingml/2011/main" xmlns:a14="http://schemas.microsoft.com/office/drawing/2010/main" val="1"/>
                </a:ext>
              </a:extLst>
            </p:spPr>
            <p:txBody>
              <a:bodyPr/>
              <a:lstStyle/>
              <a:p>
                <a:r>
                  <a:rPr lang="en-US">
                    <a:noFill/>
                  </a:rPr>
                  <a:t> </a:t>
                </a:r>
              </a:p>
            </p:txBody>
          </p:sp>
        </mc:Fallback>
      </mc:AlternateContent>
      <p:sp>
        <p:nvSpPr>
          <p:cNvPr id="12" name="TextBox 11"/>
          <p:cNvSpPr txBox="1"/>
          <p:nvPr/>
        </p:nvSpPr>
        <p:spPr>
          <a:xfrm>
            <a:off x="-14068" y="6644608"/>
            <a:ext cx="1175002" cy="2133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FFFFFF">
                    <a:lumMod val="50000"/>
                  </a:srgbClr>
                </a:solidFill>
                <a:effectLst/>
                <a:uLnTx/>
                <a:uFillTx/>
                <a:latin typeface="Canela Text Regular"/>
                <a:ea typeface="Canela Text Regular"/>
                <a:cs typeface="Canela Text Regular"/>
                <a:sym typeface="Canela Text Regular"/>
              </a:rPr>
              <a:t>Slide credit: Jon Barron</a:t>
            </a:r>
          </a:p>
        </p:txBody>
      </p:sp>
    </p:spTree>
    <p:extLst>
      <p:ext uri="{BB962C8B-B14F-4D97-AF65-F5344CB8AC3E}">
        <p14:creationId xmlns:p14="http://schemas.microsoft.com/office/powerpoint/2010/main" val="3108357834"/>
      </p:ext>
    </p:extLst>
  </p:cSld>
  <p:clrMapOvr>
    <a:masterClrMapping/>
  </p:clrMapOvr>
  <mc:AlternateContent xmlns:mc="http://schemas.openxmlformats.org/markup-compatibility/2006" xmlns:p14="http://schemas.microsoft.com/office/powerpoint/2010/main">
    <mc:Choice Requires="p14">
      <p:transition p14:dur="400">
        <p:fade thruBlk="1"/>
      </p:transition>
    </mc:Choice>
    <mc:Fallback xmlns="">
      <p:transition>
        <p:fade thruBlk="1"/>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0" presetClass="entr" fill="hold" grpId="0" nodeType="clickEffect">
                                  <p:stCondLst>
                                    <p:cond delay="0"/>
                                  </p:stCondLst>
                                  <p:iterate>
                                    <p:tmAbs val="0"/>
                                  </p:iterate>
                                  <p:childTnLst>
                                    <p:set>
                                      <p:cBhvr>
                                        <p:cTn id="6" fill="hold"/>
                                        <p:tgtEl>
                                          <p:spTgt spid="437"/>
                                        </p:tgtEl>
                                        <p:attrNameLst>
                                          <p:attrName>style.visibility</p:attrName>
                                        </p:attrNameLst>
                                      </p:cBhvr>
                                      <p:to>
                                        <p:strVal val="visible"/>
                                      </p:to>
                                    </p:set>
                                    <p:animEffect transition="in" filter="fade">
                                      <p:cBhvr>
                                        <p:cTn id="7" dur="200"/>
                                        <p:tgtEl>
                                          <p:spTgt spid="43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fill="hold" grpId="0" nodeType="clickEffect">
                                  <p:stCondLst>
                                    <p:cond delay="0"/>
                                  </p:stCondLst>
                                  <p:iterate>
                                    <p:tmAbs val="0"/>
                                  </p:iterate>
                                  <p:childTnLst>
                                    <p:set>
                                      <p:cBhvr>
                                        <p:cTn id="11" fill="hold"/>
                                        <p:tgtEl>
                                          <p:spTgt spid="438"/>
                                        </p:tgtEl>
                                        <p:attrNameLst>
                                          <p:attrName>style.visibility</p:attrName>
                                        </p:attrNameLst>
                                      </p:cBhvr>
                                      <p:to>
                                        <p:strVal val="visible"/>
                                      </p:to>
                                    </p:set>
                                    <p:animEffect transition="in" filter="fade">
                                      <p:cBhvr>
                                        <p:cTn id="12" dur="200"/>
                                        <p:tgtEl>
                                          <p:spTgt spid="4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7" grpId="0" animBg="1" advAuto="0"/>
      <p:bldP spid="438" grpId="0" animBg="1" advAuto="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2" name="Rectangle"/>
          <p:cNvSpPr/>
          <p:nvPr/>
        </p:nvSpPr>
        <p:spPr>
          <a:xfrm>
            <a:off x="5608830" y="2610696"/>
            <a:ext cx="438315" cy="1431623"/>
          </a:xfrm>
          <a:prstGeom prst="rect">
            <a:avLst/>
          </a:prstGeom>
          <a:solidFill>
            <a:srgbClr val="00A2FF"/>
          </a:solidFill>
          <a:ln w="12700">
            <a:miter lim="400000"/>
          </a:ln>
        </p:spPr>
        <p:txBody>
          <a:bodyPr lIns="0" tIns="0" rIns="0" bIns="0" anchor="ctr"/>
          <a:lstStyle/>
          <a:p>
            <a:pPr marL="0" marR="0" lvl="0" indent="0" algn="l" defTabSz="412750" rtl="0" eaLnBrk="1" fontAlgn="base" latinLnBrk="0" hangingPunct="1">
              <a:lnSpc>
                <a:spcPct val="100000"/>
              </a:lnSpc>
              <a:spcBef>
                <a:spcPct val="0"/>
              </a:spcBef>
              <a:spcAft>
                <a:spcPct val="0"/>
              </a:spcAft>
              <a:buClrTx/>
              <a:buSzTx/>
              <a:buFontTx/>
              <a:buNone/>
              <a:tabLst/>
              <a:defRPr sz="3200">
                <a:solidFill>
                  <a:srgbClr val="FFFFFF"/>
                </a:solidFill>
                <a:latin typeface="Helvetica Neue"/>
                <a:ea typeface="Helvetica Neue"/>
                <a:cs typeface="Helvetica Neue"/>
                <a:sym typeface="Helvetica Neue"/>
              </a:defRPr>
            </a:pPr>
            <a:endParaRPr kumimoji="0" sz="1600" b="0" i="0" u="none" strike="noStrike" kern="1200" cap="none" spc="0" normalizeH="0" baseline="0" noProof="0">
              <a:ln>
                <a:noFill/>
              </a:ln>
              <a:solidFill>
                <a:srgbClr val="FFFFFF"/>
              </a:solidFill>
              <a:effectLst/>
              <a:uLnTx/>
              <a:uFillTx/>
              <a:latin typeface="Helvetica Neue"/>
              <a:sym typeface="Helvetica Neue"/>
            </a:endParaRPr>
          </a:p>
        </p:txBody>
      </p:sp>
      <p:sp>
        <p:nvSpPr>
          <p:cNvPr id="443" name="Rectangle"/>
          <p:cNvSpPr/>
          <p:nvPr/>
        </p:nvSpPr>
        <p:spPr>
          <a:xfrm>
            <a:off x="6109760" y="2610696"/>
            <a:ext cx="438315" cy="1431623"/>
          </a:xfrm>
          <a:prstGeom prst="rect">
            <a:avLst/>
          </a:prstGeom>
          <a:solidFill>
            <a:srgbClr val="00A2FF"/>
          </a:solidFill>
          <a:ln w="12700">
            <a:miter lim="400000"/>
          </a:ln>
        </p:spPr>
        <p:txBody>
          <a:bodyPr lIns="0" tIns="0" rIns="0" bIns="0" anchor="ctr"/>
          <a:lstStyle/>
          <a:p>
            <a:pPr marL="0" marR="0" lvl="0" indent="0" algn="l" defTabSz="412750" rtl="0" eaLnBrk="1" fontAlgn="base" latinLnBrk="0" hangingPunct="1">
              <a:lnSpc>
                <a:spcPct val="100000"/>
              </a:lnSpc>
              <a:spcBef>
                <a:spcPct val="0"/>
              </a:spcBef>
              <a:spcAft>
                <a:spcPct val="0"/>
              </a:spcAft>
              <a:buClrTx/>
              <a:buSzTx/>
              <a:buFontTx/>
              <a:buNone/>
              <a:tabLst/>
              <a:defRPr sz="3200">
                <a:solidFill>
                  <a:srgbClr val="FFFFFF"/>
                </a:solidFill>
                <a:latin typeface="Helvetica Neue"/>
                <a:ea typeface="Helvetica Neue"/>
                <a:cs typeface="Helvetica Neue"/>
                <a:sym typeface="Helvetica Neue"/>
              </a:defRPr>
            </a:pPr>
            <a:endParaRPr kumimoji="0" sz="1600" b="0" i="0" u="none" strike="noStrike" kern="1200" cap="none" spc="0" normalizeH="0" baseline="0" noProof="0">
              <a:ln>
                <a:noFill/>
              </a:ln>
              <a:solidFill>
                <a:srgbClr val="FFFFFF"/>
              </a:solidFill>
              <a:effectLst/>
              <a:uLnTx/>
              <a:uFillTx/>
              <a:latin typeface="Helvetica Neue"/>
              <a:sym typeface="Helvetica Neue"/>
            </a:endParaRPr>
          </a:p>
        </p:txBody>
      </p:sp>
      <p:sp>
        <p:nvSpPr>
          <p:cNvPr id="444" name="Line"/>
          <p:cNvSpPr/>
          <p:nvPr/>
        </p:nvSpPr>
        <p:spPr>
          <a:xfrm>
            <a:off x="7137022" y="3326507"/>
            <a:ext cx="898026" cy="1"/>
          </a:xfrm>
          <a:prstGeom prst="line">
            <a:avLst/>
          </a:prstGeom>
          <a:ln w="203200">
            <a:solidFill>
              <a:srgbClr val="000000"/>
            </a:solidFill>
            <a:miter lim="400000"/>
            <a:tailEnd type="triangle"/>
          </a:ln>
        </p:spPr>
        <p:txBody>
          <a:bodyPr lIns="0" tIns="0" rIns="0" bIns="0" anchor="ctr"/>
          <a:lstStyle/>
          <a:p>
            <a:pPr marL="0" marR="0" lvl="0" indent="0" algn="l" defTabSz="412750" rtl="0" eaLnBrk="1" fontAlgn="base" latinLnBrk="0" hangingPunct="1">
              <a:lnSpc>
                <a:spcPct val="100000"/>
              </a:lnSpc>
              <a:spcBef>
                <a:spcPct val="0"/>
              </a:spcBef>
              <a:spcAft>
                <a:spcPct val="0"/>
              </a:spcAft>
              <a:buClrTx/>
              <a:buSzTx/>
              <a:buFontTx/>
              <a:buNone/>
              <a:tabLst/>
              <a:defRPr sz="3200">
                <a:solidFill>
                  <a:srgbClr val="FFFFFF"/>
                </a:solidFill>
                <a:latin typeface="Helvetica Neue"/>
                <a:ea typeface="Helvetica Neue"/>
                <a:cs typeface="Helvetica Neue"/>
                <a:sym typeface="Helvetica Neue"/>
              </a:defRPr>
            </a:pPr>
            <a:endParaRPr kumimoji="0" sz="1600" b="0" i="0" u="none" strike="noStrike" kern="1200" cap="none" spc="0" normalizeH="0" baseline="0" noProof="0">
              <a:ln>
                <a:noFill/>
              </a:ln>
              <a:solidFill>
                <a:srgbClr val="FFFFFF"/>
              </a:solidFill>
              <a:effectLst/>
              <a:uLnTx/>
              <a:uFillTx/>
              <a:latin typeface="Helvetica Neue"/>
              <a:sym typeface="Helvetica Neue"/>
            </a:endParaRPr>
          </a:p>
        </p:txBody>
      </p:sp>
      <p:sp>
        <p:nvSpPr>
          <p:cNvPr id="445" name="Line"/>
          <p:cNvSpPr/>
          <p:nvPr/>
        </p:nvSpPr>
        <p:spPr>
          <a:xfrm>
            <a:off x="4648188" y="3326507"/>
            <a:ext cx="898027" cy="1"/>
          </a:xfrm>
          <a:prstGeom prst="line">
            <a:avLst/>
          </a:prstGeom>
          <a:ln w="203200">
            <a:solidFill>
              <a:srgbClr val="000000"/>
            </a:solidFill>
            <a:miter lim="400000"/>
            <a:tailEnd type="triangle"/>
          </a:ln>
        </p:spPr>
        <p:txBody>
          <a:bodyPr lIns="0" tIns="0" rIns="0" bIns="0" anchor="ctr"/>
          <a:lstStyle/>
          <a:p>
            <a:pPr marL="0" marR="0" lvl="0" indent="0" algn="l" defTabSz="412750" rtl="0" eaLnBrk="1" fontAlgn="base" latinLnBrk="0" hangingPunct="1">
              <a:lnSpc>
                <a:spcPct val="100000"/>
              </a:lnSpc>
              <a:spcBef>
                <a:spcPct val="0"/>
              </a:spcBef>
              <a:spcAft>
                <a:spcPct val="0"/>
              </a:spcAft>
              <a:buClrTx/>
              <a:buSzTx/>
              <a:buFontTx/>
              <a:buNone/>
              <a:tabLst/>
              <a:defRPr sz="3200">
                <a:solidFill>
                  <a:srgbClr val="FFFFFF"/>
                </a:solidFill>
                <a:latin typeface="Helvetica Neue"/>
                <a:ea typeface="Helvetica Neue"/>
                <a:cs typeface="Helvetica Neue"/>
                <a:sym typeface="Helvetica Neue"/>
              </a:defRPr>
            </a:pPr>
            <a:endParaRPr kumimoji="0" sz="1600" b="0" i="0" u="none" strike="noStrike" kern="1200" cap="none" spc="0" normalizeH="0" baseline="0" noProof="0">
              <a:ln>
                <a:noFill/>
              </a:ln>
              <a:solidFill>
                <a:srgbClr val="FFFFFF"/>
              </a:solidFill>
              <a:effectLst/>
              <a:uLnTx/>
              <a:uFillTx/>
              <a:latin typeface="Helvetica Neue"/>
              <a:sym typeface="Helvetica Neue"/>
            </a:endParaRPr>
          </a:p>
        </p:txBody>
      </p:sp>
      <p:sp>
        <p:nvSpPr>
          <p:cNvPr id="446" name="Rectangle"/>
          <p:cNvSpPr/>
          <p:nvPr/>
        </p:nvSpPr>
        <p:spPr>
          <a:xfrm>
            <a:off x="6610691" y="2610696"/>
            <a:ext cx="438315" cy="1431623"/>
          </a:xfrm>
          <a:prstGeom prst="rect">
            <a:avLst/>
          </a:prstGeom>
          <a:solidFill>
            <a:srgbClr val="00A2FF"/>
          </a:solidFill>
          <a:ln w="12700">
            <a:miter lim="400000"/>
          </a:ln>
        </p:spPr>
        <p:txBody>
          <a:bodyPr lIns="0" tIns="0" rIns="0" bIns="0" anchor="ctr"/>
          <a:lstStyle/>
          <a:p>
            <a:pPr marL="0" marR="0" lvl="0" indent="0" algn="l" defTabSz="412750" rtl="0" eaLnBrk="1" fontAlgn="base" latinLnBrk="0" hangingPunct="1">
              <a:lnSpc>
                <a:spcPct val="100000"/>
              </a:lnSpc>
              <a:spcBef>
                <a:spcPct val="0"/>
              </a:spcBef>
              <a:spcAft>
                <a:spcPct val="0"/>
              </a:spcAft>
              <a:buClrTx/>
              <a:buSzTx/>
              <a:buFontTx/>
              <a:buNone/>
              <a:tabLst/>
              <a:defRPr sz="3200">
                <a:solidFill>
                  <a:srgbClr val="FFFFFF"/>
                </a:solidFill>
                <a:latin typeface="Helvetica Neue"/>
                <a:ea typeface="Helvetica Neue"/>
                <a:cs typeface="Helvetica Neue"/>
                <a:sym typeface="Helvetica Neue"/>
              </a:defRPr>
            </a:pPr>
            <a:endParaRPr kumimoji="0" sz="1600" b="0" i="0" u="none" strike="noStrike" kern="1200" cap="none" spc="0" normalizeH="0" baseline="0" noProof="0">
              <a:ln>
                <a:noFill/>
              </a:ln>
              <a:solidFill>
                <a:srgbClr val="FFFFFF"/>
              </a:solidFill>
              <a:effectLst/>
              <a:uLnTx/>
              <a:uFillTx/>
              <a:latin typeface="Helvetica Neue"/>
              <a:sym typeface="Helvetica Neue"/>
            </a:endParaRPr>
          </a:p>
        </p:txBody>
      </p:sp>
      <mc:AlternateContent xmlns:mc="http://schemas.openxmlformats.org/markup-compatibility/2006" xmlns:a14="http://schemas.microsoft.com/office/drawing/2010/main">
        <mc:Choice Requires="a14">
          <p:sp>
            <p:nvSpPr>
              <p:cNvPr id="447" name="Equation"/>
              <p:cNvSpPr txBox="1"/>
              <p:nvPr/>
            </p:nvSpPr>
            <p:spPr>
              <a:xfrm rot="16200000">
                <a:off x="1838121" y="3045714"/>
                <a:ext cx="852798" cy="1538883"/>
              </a:xfrm>
              <a:prstGeom prst="rect">
                <a:avLst/>
              </a:prstGeom>
              <a:ln w="12700">
                <a:miter lim="400000"/>
              </a:ln>
            </p:spPr>
            <p:txBody>
              <a:bodyPr wrap="none" lIns="0" tIns="0" rIns="0" bIns="0">
                <a:spAutoFit/>
              </a:bodyPr>
              <a:lstStyle/>
              <a:p>
                <a:pPr marL="0" marR="0" lvl="0" indent="0" algn="l" defTabSz="457200" rtl="0" eaLnBrk="1" fontAlgn="base" latinLnBrk="1" hangingPunct="1">
                  <a:lnSpc>
                    <a:spcPct val="100000"/>
                  </a:lnSpc>
                  <a:spcBef>
                    <a:spcPct val="0"/>
                  </a:spcBef>
                  <a:spcAft>
                    <a:spcPct val="0"/>
                  </a:spcAft>
                  <a:buClrTx/>
                  <a:buSzTx/>
                  <a:buFontTx/>
                  <a:buNone/>
                  <a:tabLst/>
                  <a:defRPr sz="1800"/>
                </a:pPr>
                <a14:m>
                  <m:oMathPara xmlns:m="http://schemas.openxmlformats.org/officeDocument/2006/math">
                    <m:oMathParaPr>
                      <m:jc m:val="centerGroup"/>
                    </m:oMathParaPr>
                    <m:oMath xmlns:m="http://schemas.openxmlformats.org/officeDocument/2006/math">
                      <m:r>
                        <a:rPr kumimoji="0" sz="10000" b="0" i="1" u="none" strike="noStrike" kern="1200" cap="none" spc="0" normalizeH="0" baseline="0" noProof="0">
                          <a:ln>
                            <a:noFill/>
                          </a:ln>
                          <a:solidFill>
                            <a:srgbClr val="000000"/>
                          </a:solidFill>
                          <a:effectLst/>
                          <a:uLnTx/>
                          <a:uFillTx/>
                          <a:latin typeface="Cambria Math" panose="02040503050406030204" pitchFamily="18" charset="0"/>
                        </a:rPr>
                        <m:t>{</m:t>
                      </m:r>
                    </m:oMath>
                  </m:oMathPara>
                </a14:m>
                <a:endParaRPr kumimoji="0" sz="10000" b="0" i="0" u="none" strike="noStrike" kern="1200" cap="none" spc="0" normalizeH="0" baseline="0" noProof="0" dirty="0">
                  <a:ln>
                    <a:noFill/>
                  </a:ln>
                  <a:solidFill>
                    <a:srgbClr val="000000"/>
                  </a:solidFill>
                  <a:effectLst/>
                  <a:uLnTx/>
                  <a:uFillTx/>
                  <a:latin typeface="Arial" charset="0"/>
                </a:endParaRPr>
              </a:p>
            </p:txBody>
          </p:sp>
        </mc:Choice>
        <mc:Fallback xmlns="">
          <p:sp>
            <p:nvSpPr>
              <p:cNvPr id="447" name="Equation"/>
              <p:cNvSpPr txBox="1">
                <a:spLocks noRot="1" noChangeAspect="1" noMove="1" noResize="1" noEditPoints="1" noAdjustHandles="1" noChangeArrowheads="1" noChangeShapeType="1" noTextEdit="1"/>
              </p:cNvSpPr>
              <p:nvPr/>
            </p:nvSpPr>
            <p:spPr>
              <a:xfrm rot="16200000">
                <a:off x="1838121" y="3045714"/>
                <a:ext cx="852798" cy="1538883"/>
              </a:xfrm>
              <a:prstGeom prst="rect">
                <a:avLst/>
              </a:prstGeom>
              <a:blipFill>
                <a:blip r:embed="rId3"/>
                <a:stretch>
                  <a:fillRect/>
                </a:stretch>
              </a:blipFill>
              <a:ln w="12700">
                <a:miter lim="400000"/>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48" name="Equation"/>
              <p:cNvSpPr txBox="1"/>
              <p:nvPr/>
            </p:nvSpPr>
            <p:spPr>
              <a:xfrm rot="16200000">
                <a:off x="3307667" y="3045714"/>
                <a:ext cx="852798" cy="1538883"/>
              </a:xfrm>
              <a:prstGeom prst="rect">
                <a:avLst/>
              </a:prstGeom>
              <a:ln w="12700">
                <a:miter lim="400000"/>
              </a:ln>
            </p:spPr>
            <p:txBody>
              <a:bodyPr wrap="none" lIns="0" tIns="0" rIns="0" bIns="0">
                <a:spAutoFit/>
              </a:bodyPr>
              <a:lstStyle/>
              <a:p>
                <a:pPr marL="0" marR="0" lvl="0" indent="0" algn="l" defTabSz="457200" rtl="0" eaLnBrk="1" fontAlgn="base" latinLnBrk="1" hangingPunct="1">
                  <a:lnSpc>
                    <a:spcPct val="100000"/>
                  </a:lnSpc>
                  <a:spcBef>
                    <a:spcPct val="0"/>
                  </a:spcBef>
                  <a:spcAft>
                    <a:spcPct val="0"/>
                  </a:spcAft>
                  <a:buClrTx/>
                  <a:buSzTx/>
                  <a:buFontTx/>
                  <a:buNone/>
                  <a:tabLst/>
                  <a:defRPr sz="1800"/>
                </a:pPr>
                <a14:m>
                  <m:oMathPara xmlns:m="http://schemas.openxmlformats.org/officeDocument/2006/math">
                    <m:oMathParaPr>
                      <m:jc m:val="centerGroup"/>
                    </m:oMathParaPr>
                    <m:oMath xmlns:m="http://schemas.openxmlformats.org/officeDocument/2006/math">
                      <m:r>
                        <a:rPr kumimoji="0" sz="10000" b="0" i="1" u="none" strike="noStrike" kern="1200" cap="none" spc="0" normalizeH="0" baseline="0" noProof="0">
                          <a:ln>
                            <a:noFill/>
                          </a:ln>
                          <a:solidFill>
                            <a:srgbClr val="000000"/>
                          </a:solidFill>
                          <a:effectLst/>
                          <a:uLnTx/>
                          <a:uFillTx/>
                          <a:latin typeface="Cambria Math" panose="02040503050406030204" pitchFamily="18" charset="0"/>
                        </a:rPr>
                        <m:t>{</m:t>
                      </m:r>
                    </m:oMath>
                  </m:oMathPara>
                </a14:m>
                <a:endParaRPr kumimoji="0" sz="10000" b="0" i="0" u="none" strike="noStrike" kern="1200" cap="none" spc="0" normalizeH="0" baseline="0" noProof="0" dirty="0">
                  <a:ln>
                    <a:noFill/>
                  </a:ln>
                  <a:solidFill>
                    <a:srgbClr val="000000"/>
                  </a:solidFill>
                  <a:effectLst/>
                  <a:uLnTx/>
                  <a:uFillTx/>
                  <a:latin typeface="Arial" charset="0"/>
                </a:endParaRPr>
              </a:p>
            </p:txBody>
          </p:sp>
        </mc:Choice>
        <mc:Fallback xmlns="">
          <p:sp>
            <p:nvSpPr>
              <p:cNvPr id="448" name="Equation"/>
              <p:cNvSpPr txBox="1">
                <a:spLocks noRot="1" noChangeAspect="1" noMove="1" noResize="1" noEditPoints="1" noAdjustHandles="1" noChangeArrowheads="1" noChangeShapeType="1" noTextEdit="1"/>
              </p:cNvSpPr>
              <p:nvPr/>
            </p:nvSpPr>
            <p:spPr>
              <a:xfrm rot="16200000">
                <a:off x="3307667" y="3045714"/>
                <a:ext cx="852798" cy="1538883"/>
              </a:xfrm>
              <a:prstGeom prst="rect">
                <a:avLst/>
              </a:prstGeom>
              <a:blipFill>
                <a:blip r:embed="rId4"/>
                <a:stretch>
                  <a:fillRect/>
                </a:stretch>
              </a:blipFill>
              <a:ln w="12700">
                <a:miter lim="400000"/>
              </a:ln>
            </p:spPr>
            <p:txBody>
              <a:bodyPr/>
              <a:lstStyle/>
              <a:p>
                <a:r>
                  <a:rPr lang="en-US">
                    <a:noFill/>
                  </a:rPr>
                  <a:t> </a:t>
                </a:r>
              </a:p>
            </p:txBody>
          </p:sp>
        </mc:Fallback>
      </mc:AlternateContent>
      <p:sp>
        <p:nvSpPr>
          <p:cNvPr id="449" name="Spatial location"/>
          <p:cNvSpPr txBox="1"/>
          <p:nvPr/>
        </p:nvSpPr>
        <p:spPr>
          <a:xfrm>
            <a:off x="1977716" y="4061111"/>
            <a:ext cx="898027" cy="56457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9" tIns="35719" rIns="35719" bIns="35719" anchor="ctr">
            <a:spAutoFit/>
          </a:bodyPr>
          <a:lstStyle>
            <a:lvl1pPr defTabSz="821531">
              <a:lnSpc>
                <a:spcPct val="100000"/>
              </a:lnSpc>
              <a:defRPr sz="3200">
                <a:latin typeface="Avenir Book"/>
                <a:ea typeface="Avenir Book"/>
                <a:cs typeface="Avenir Book"/>
                <a:sym typeface="Avenir Book"/>
              </a:defRPr>
            </a:lvl1pPr>
          </a:lstStyle>
          <a:p>
            <a:pPr marL="0" marR="0" lvl="0" indent="0" algn="l" defTabSz="821531" rtl="0" eaLnBrk="1" fontAlgn="base" latinLnBrk="0" hangingPunct="1">
              <a:lnSpc>
                <a:spcPct val="100000"/>
              </a:lnSpc>
              <a:spcBef>
                <a:spcPct val="0"/>
              </a:spcBef>
              <a:spcAft>
                <a:spcPct val="0"/>
              </a:spcAft>
              <a:buClrTx/>
              <a:buSzTx/>
              <a:buFontTx/>
              <a:buNone/>
              <a:tabLst/>
              <a:defRPr/>
            </a:pPr>
            <a:r>
              <a:rPr kumimoji="0" sz="1600" b="0" i="0" u="none" strike="noStrike" kern="1200" cap="none" spc="0" normalizeH="0" baseline="0" noProof="0">
                <a:ln>
                  <a:noFill/>
                </a:ln>
                <a:solidFill>
                  <a:srgbClr val="000000"/>
                </a:solidFill>
                <a:effectLst/>
                <a:uLnTx/>
                <a:uFillTx/>
                <a:latin typeface="Avenir Book"/>
                <a:sym typeface="Avenir Book"/>
              </a:rPr>
              <a:t>Spatial location</a:t>
            </a:r>
          </a:p>
        </p:txBody>
      </p:sp>
      <p:sp>
        <p:nvSpPr>
          <p:cNvPr id="450" name="Viewing direction"/>
          <p:cNvSpPr txBox="1"/>
          <p:nvPr/>
        </p:nvSpPr>
        <p:spPr>
          <a:xfrm>
            <a:off x="3398084" y="4061111"/>
            <a:ext cx="898026" cy="56457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9" tIns="35719" rIns="35719" bIns="35719" anchor="ctr">
            <a:spAutoFit/>
          </a:bodyPr>
          <a:lstStyle>
            <a:lvl1pPr defTabSz="821531">
              <a:lnSpc>
                <a:spcPct val="100000"/>
              </a:lnSpc>
              <a:defRPr sz="3200">
                <a:latin typeface="Avenir Book"/>
                <a:ea typeface="Avenir Book"/>
                <a:cs typeface="Avenir Book"/>
                <a:sym typeface="Avenir Book"/>
              </a:defRPr>
            </a:lvl1pPr>
          </a:lstStyle>
          <a:p>
            <a:pPr marL="0" marR="0" lvl="0" indent="0" algn="l" defTabSz="821531" rtl="0" eaLnBrk="1" fontAlgn="base" latinLnBrk="0" hangingPunct="1">
              <a:lnSpc>
                <a:spcPct val="100000"/>
              </a:lnSpc>
              <a:spcBef>
                <a:spcPct val="0"/>
              </a:spcBef>
              <a:spcAft>
                <a:spcPct val="0"/>
              </a:spcAft>
              <a:buClrTx/>
              <a:buSzTx/>
              <a:buFontTx/>
              <a:buNone/>
              <a:tabLst/>
              <a:defRPr/>
            </a:pPr>
            <a:r>
              <a:rPr kumimoji="0" sz="1600" b="0" i="0" u="none" strike="noStrike" kern="1200" cap="none" spc="0" normalizeH="0" baseline="0" noProof="0">
                <a:ln>
                  <a:noFill/>
                </a:ln>
                <a:solidFill>
                  <a:srgbClr val="000000"/>
                </a:solidFill>
                <a:effectLst/>
                <a:uLnTx/>
                <a:uFillTx/>
                <a:latin typeface="Avenir Book"/>
                <a:sym typeface="Avenir Book"/>
              </a:rPr>
              <a:t>Viewing direction</a:t>
            </a:r>
          </a:p>
        </p:txBody>
      </p:sp>
      <p:sp>
        <p:nvSpPr>
          <p:cNvPr id="451" name="Fully-connected neural network…"/>
          <p:cNvSpPr txBox="1"/>
          <p:nvPr/>
        </p:nvSpPr>
        <p:spPr>
          <a:xfrm>
            <a:off x="5270840" y="4954290"/>
            <a:ext cx="2115629" cy="105702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9" tIns="35719" rIns="35719" bIns="35719" anchor="ctr">
            <a:spAutoFit/>
          </a:bodyPr>
          <a:lstStyle/>
          <a:p>
            <a:pPr marL="0" marR="0" lvl="0" indent="0" algn="l" defTabSz="410766" rtl="0" eaLnBrk="1" fontAlgn="base" latinLnBrk="0" hangingPunct="1">
              <a:lnSpc>
                <a:spcPct val="100000"/>
              </a:lnSpc>
              <a:spcBef>
                <a:spcPct val="0"/>
              </a:spcBef>
              <a:spcAft>
                <a:spcPct val="0"/>
              </a:spcAft>
              <a:buClrTx/>
              <a:buSzTx/>
              <a:buFontTx/>
              <a:buNone/>
              <a:tabLst/>
              <a:defRPr sz="3200">
                <a:latin typeface="Avenir Book"/>
                <a:ea typeface="Avenir Book"/>
                <a:cs typeface="Avenir Book"/>
                <a:sym typeface="Avenir Book"/>
              </a:defRPr>
            </a:pPr>
            <a:r>
              <a:rPr kumimoji="0" sz="1600" b="0" i="0" u="none" strike="noStrike" kern="1200" cap="none" spc="0" normalizeH="0" baseline="0" noProof="0">
                <a:ln>
                  <a:noFill/>
                </a:ln>
                <a:solidFill>
                  <a:srgbClr val="000000"/>
                </a:solidFill>
                <a:effectLst/>
                <a:uLnTx/>
                <a:uFillTx/>
                <a:latin typeface="Avenir Book"/>
                <a:sym typeface="Avenir Book"/>
              </a:rPr>
              <a:t>Fully-connected neural network</a:t>
            </a:r>
          </a:p>
          <a:p>
            <a:pPr marL="0" marR="0" lvl="0" indent="0" algn="l" defTabSz="410766" rtl="0" eaLnBrk="1" fontAlgn="base" latinLnBrk="0" hangingPunct="1">
              <a:lnSpc>
                <a:spcPct val="100000"/>
              </a:lnSpc>
              <a:spcBef>
                <a:spcPct val="0"/>
              </a:spcBef>
              <a:spcAft>
                <a:spcPct val="0"/>
              </a:spcAft>
              <a:buClrTx/>
              <a:buSzTx/>
              <a:buFontTx/>
              <a:buNone/>
              <a:tabLst/>
              <a:defRPr sz="3200">
                <a:latin typeface="Avenir Book"/>
                <a:ea typeface="Avenir Book"/>
                <a:cs typeface="Avenir Book"/>
                <a:sym typeface="Avenir Book"/>
              </a:defRPr>
            </a:pPr>
            <a:r>
              <a:rPr kumimoji="0" sz="1600" b="0" i="0" u="none" strike="noStrike" kern="1200" cap="none" spc="0" normalizeH="0" baseline="0" noProof="0">
                <a:ln>
                  <a:noFill/>
                </a:ln>
                <a:solidFill>
                  <a:srgbClr val="000000"/>
                </a:solidFill>
                <a:effectLst/>
                <a:uLnTx/>
                <a:uFillTx/>
                <a:latin typeface="Avenir Book"/>
                <a:sym typeface="Avenir Book"/>
              </a:rPr>
              <a:t>9 layers, </a:t>
            </a:r>
          </a:p>
          <a:p>
            <a:pPr marL="0" marR="0" lvl="0" indent="0" algn="l" defTabSz="410766" rtl="0" eaLnBrk="1" fontAlgn="base" latinLnBrk="0" hangingPunct="1">
              <a:lnSpc>
                <a:spcPct val="100000"/>
              </a:lnSpc>
              <a:spcBef>
                <a:spcPct val="0"/>
              </a:spcBef>
              <a:spcAft>
                <a:spcPct val="0"/>
              </a:spcAft>
              <a:buClrTx/>
              <a:buSzTx/>
              <a:buFontTx/>
              <a:buNone/>
              <a:tabLst/>
              <a:defRPr sz="3200">
                <a:latin typeface="Avenir Book"/>
                <a:ea typeface="Avenir Book"/>
                <a:cs typeface="Avenir Book"/>
                <a:sym typeface="Avenir Book"/>
              </a:defRPr>
            </a:pPr>
            <a:r>
              <a:rPr kumimoji="0" sz="1600" b="0" i="0" u="none" strike="noStrike" kern="1200" cap="none" spc="0" normalizeH="0" baseline="0" noProof="0">
                <a:ln>
                  <a:noFill/>
                </a:ln>
                <a:solidFill>
                  <a:srgbClr val="000000"/>
                </a:solidFill>
                <a:effectLst/>
                <a:uLnTx/>
                <a:uFillTx/>
                <a:latin typeface="Avenir Book"/>
                <a:sym typeface="Avenir Book"/>
              </a:rPr>
              <a:t>256 channels</a:t>
            </a:r>
          </a:p>
        </p:txBody>
      </p:sp>
      <p:sp>
        <p:nvSpPr>
          <p:cNvPr id="452" name="Output color"/>
          <p:cNvSpPr txBox="1"/>
          <p:nvPr/>
        </p:nvSpPr>
        <p:spPr>
          <a:xfrm>
            <a:off x="8523582" y="4061111"/>
            <a:ext cx="898026" cy="56457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9" tIns="35719" rIns="35719" bIns="35719" anchor="ctr">
            <a:spAutoFit/>
          </a:bodyPr>
          <a:lstStyle>
            <a:lvl1pPr defTabSz="821531">
              <a:lnSpc>
                <a:spcPct val="100000"/>
              </a:lnSpc>
              <a:defRPr sz="3200">
                <a:latin typeface="Avenir Book"/>
                <a:ea typeface="Avenir Book"/>
                <a:cs typeface="Avenir Book"/>
                <a:sym typeface="Avenir Book"/>
              </a:defRPr>
            </a:lvl1pPr>
          </a:lstStyle>
          <a:p>
            <a:pPr marL="0" marR="0" lvl="0" indent="0" algn="l" defTabSz="821531" rtl="0" eaLnBrk="1" fontAlgn="base" latinLnBrk="0" hangingPunct="1">
              <a:lnSpc>
                <a:spcPct val="100000"/>
              </a:lnSpc>
              <a:spcBef>
                <a:spcPct val="0"/>
              </a:spcBef>
              <a:spcAft>
                <a:spcPct val="0"/>
              </a:spcAft>
              <a:buClrTx/>
              <a:buSzTx/>
              <a:buFontTx/>
              <a:buNone/>
              <a:tabLst/>
              <a:defRPr/>
            </a:pPr>
            <a:r>
              <a:rPr kumimoji="0" sz="1600" b="0" i="0" u="none" strike="noStrike" kern="1200" cap="none" spc="0" normalizeH="0" baseline="0" noProof="0" dirty="0">
                <a:ln>
                  <a:noFill/>
                </a:ln>
                <a:solidFill>
                  <a:srgbClr val="000000"/>
                </a:solidFill>
                <a:effectLst/>
                <a:uLnTx/>
                <a:uFillTx/>
                <a:latin typeface="Avenir Book"/>
                <a:sym typeface="Avenir Book"/>
              </a:rPr>
              <a:t>Output color</a:t>
            </a:r>
          </a:p>
        </p:txBody>
      </p:sp>
      <mc:AlternateContent xmlns:mc="http://schemas.openxmlformats.org/markup-compatibility/2006" xmlns:a14="http://schemas.microsoft.com/office/drawing/2010/main">
        <mc:Choice Requires="a14">
          <p:sp>
            <p:nvSpPr>
              <p:cNvPr id="453" name="Equation"/>
              <p:cNvSpPr txBox="1"/>
              <p:nvPr/>
            </p:nvSpPr>
            <p:spPr>
              <a:xfrm rot="16200000">
                <a:off x="8431796" y="3076493"/>
                <a:ext cx="817531" cy="1477328"/>
              </a:xfrm>
              <a:prstGeom prst="rect">
                <a:avLst/>
              </a:prstGeom>
              <a:ln w="12700">
                <a:miter lim="400000"/>
              </a:ln>
            </p:spPr>
            <p:txBody>
              <a:bodyPr wrap="none" lIns="0" tIns="0" rIns="0" bIns="0">
                <a:spAutoFit/>
              </a:bodyPr>
              <a:lstStyle/>
              <a:p>
                <a:pPr marL="0" marR="0" lvl="0" indent="0" algn="l" defTabSz="457200" rtl="0" eaLnBrk="1" fontAlgn="base" latinLnBrk="1" hangingPunct="1">
                  <a:lnSpc>
                    <a:spcPct val="100000"/>
                  </a:lnSpc>
                  <a:spcBef>
                    <a:spcPct val="0"/>
                  </a:spcBef>
                  <a:spcAft>
                    <a:spcPct val="0"/>
                  </a:spcAft>
                  <a:buClrTx/>
                  <a:buSzTx/>
                  <a:buFontTx/>
                  <a:buNone/>
                  <a:tabLst/>
                  <a:defRPr sz="1800"/>
                </a:pPr>
                <a14:m>
                  <m:oMathPara xmlns:m="http://schemas.openxmlformats.org/officeDocument/2006/math">
                    <m:oMathParaPr>
                      <m:jc m:val="centerGroup"/>
                    </m:oMathParaPr>
                    <m:oMath xmlns:m="http://schemas.openxmlformats.org/officeDocument/2006/math">
                      <m:r>
                        <a:rPr kumimoji="0" sz="9600" b="0" i="1" u="none" strike="noStrike" kern="1200" cap="none" spc="0" normalizeH="0" baseline="0" noProof="0">
                          <a:ln>
                            <a:noFill/>
                          </a:ln>
                          <a:solidFill>
                            <a:srgbClr val="000000"/>
                          </a:solidFill>
                          <a:effectLst/>
                          <a:uLnTx/>
                          <a:uFillTx/>
                          <a:latin typeface="Cambria Math" panose="02040503050406030204" pitchFamily="18" charset="0"/>
                        </a:rPr>
                        <m:t>{</m:t>
                      </m:r>
                    </m:oMath>
                  </m:oMathPara>
                </a14:m>
                <a:endParaRPr kumimoji="0" sz="9600" b="0" i="0" u="none" strike="noStrike" kern="1200" cap="none" spc="0" normalizeH="0" baseline="0" noProof="0" dirty="0">
                  <a:ln>
                    <a:noFill/>
                  </a:ln>
                  <a:solidFill>
                    <a:srgbClr val="000000"/>
                  </a:solidFill>
                  <a:effectLst/>
                  <a:uLnTx/>
                  <a:uFillTx/>
                  <a:latin typeface="Arial" charset="0"/>
                </a:endParaRPr>
              </a:p>
            </p:txBody>
          </p:sp>
        </mc:Choice>
        <mc:Fallback xmlns="">
          <p:sp>
            <p:nvSpPr>
              <p:cNvPr id="453" name="Equation"/>
              <p:cNvSpPr txBox="1">
                <a:spLocks noRot="1" noChangeAspect="1" noMove="1" noResize="1" noEditPoints="1" noAdjustHandles="1" noChangeArrowheads="1" noChangeShapeType="1" noTextEdit="1"/>
              </p:cNvSpPr>
              <p:nvPr/>
            </p:nvSpPr>
            <p:spPr>
              <a:xfrm rot="16200000">
                <a:off x="8431796" y="3076493"/>
                <a:ext cx="817531" cy="1477328"/>
              </a:xfrm>
              <a:prstGeom prst="rect">
                <a:avLst/>
              </a:prstGeom>
              <a:blipFill>
                <a:blip r:embed="rId5"/>
                <a:stretch>
                  <a:fillRect/>
                </a:stretch>
              </a:blipFill>
              <a:ln w="12700">
                <a:miter lim="400000"/>
              </a:ln>
            </p:spPr>
            <p:txBody>
              <a:bodyPr/>
              <a:lstStyle/>
              <a:p>
                <a:r>
                  <a:rPr lang="en-US">
                    <a:noFill/>
                  </a:rPr>
                  <a:t> </a:t>
                </a:r>
              </a:p>
            </p:txBody>
          </p:sp>
        </mc:Fallback>
      </mc:AlternateContent>
      <p:sp>
        <p:nvSpPr>
          <p:cNvPr id="454" name="Output density"/>
          <p:cNvSpPr txBox="1"/>
          <p:nvPr/>
        </p:nvSpPr>
        <p:spPr>
          <a:xfrm>
            <a:off x="9683735" y="4061111"/>
            <a:ext cx="898026" cy="56457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9" tIns="35719" rIns="35719" bIns="35719" anchor="ctr">
            <a:spAutoFit/>
          </a:bodyPr>
          <a:lstStyle>
            <a:lvl1pPr defTabSz="821531">
              <a:lnSpc>
                <a:spcPct val="100000"/>
              </a:lnSpc>
              <a:defRPr sz="3200">
                <a:latin typeface="Avenir Book"/>
                <a:ea typeface="Avenir Book"/>
                <a:cs typeface="Avenir Book"/>
                <a:sym typeface="Avenir Book"/>
              </a:defRPr>
            </a:lvl1pPr>
          </a:lstStyle>
          <a:p>
            <a:pPr marL="0" marR="0" lvl="0" indent="0" algn="l" defTabSz="821531" rtl="0" eaLnBrk="1" fontAlgn="base" latinLnBrk="0" hangingPunct="1">
              <a:lnSpc>
                <a:spcPct val="100000"/>
              </a:lnSpc>
              <a:spcBef>
                <a:spcPct val="0"/>
              </a:spcBef>
              <a:spcAft>
                <a:spcPct val="0"/>
              </a:spcAft>
              <a:buClrTx/>
              <a:buSzTx/>
              <a:buFontTx/>
              <a:buNone/>
              <a:tabLst/>
              <a:defRPr/>
            </a:pPr>
            <a:r>
              <a:rPr kumimoji="0" sz="1600" b="0" i="0" u="none" strike="noStrike" kern="1200" cap="none" spc="0" normalizeH="0" baseline="0" noProof="0">
                <a:ln>
                  <a:noFill/>
                </a:ln>
                <a:solidFill>
                  <a:srgbClr val="000000"/>
                </a:solidFill>
                <a:effectLst/>
                <a:uLnTx/>
                <a:uFillTx/>
                <a:latin typeface="Avenir Book"/>
                <a:sym typeface="Avenir Book"/>
              </a:rPr>
              <a:t>Output density</a:t>
            </a:r>
          </a:p>
        </p:txBody>
      </p:sp>
      <mc:AlternateContent xmlns:mc="http://schemas.openxmlformats.org/markup-compatibility/2006" xmlns:a14="http://schemas.microsoft.com/office/drawing/2010/main">
        <mc:Choice Requires="a14">
          <p:sp>
            <p:nvSpPr>
              <p:cNvPr id="455" name="Equation"/>
              <p:cNvSpPr txBox="1"/>
              <p:nvPr/>
            </p:nvSpPr>
            <p:spPr>
              <a:xfrm rot="16200000">
                <a:off x="9855914" y="3474412"/>
                <a:ext cx="387927" cy="700192"/>
              </a:xfrm>
              <a:prstGeom prst="rect">
                <a:avLst/>
              </a:prstGeom>
              <a:ln w="12700">
                <a:miter lim="400000"/>
              </a:ln>
            </p:spPr>
            <p:txBody>
              <a:bodyPr wrap="none" lIns="0" tIns="0" rIns="0" bIns="0">
                <a:spAutoFit/>
              </a:bodyPr>
              <a:lstStyle/>
              <a:p>
                <a:pPr marL="0" marR="0" lvl="0" indent="0" algn="l" defTabSz="457200" rtl="0" eaLnBrk="1" fontAlgn="base" latinLnBrk="1" hangingPunct="1">
                  <a:lnSpc>
                    <a:spcPct val="100000"/>
                  </a:lnSpc>
                  <a:spcBef>
                    <a:spcPct val="0"/>
                  </a:spcBef>
                  <a:spcAft>
                    <a:spcPct val="0"/>
                  </a:spcAft>
                  <a:buClrTx/>
                  <a:buSzTx/>
                  <a:buFontTx/>
                  <a:buNone/>
                  <a:tabLst/>
                  <a:defRPr sz="1800"/>
                </a:pPr>
                <a14:m>
                  <m:oMathPara xmlns:m="http://schemas.openxmlformats.org/officeDocument/2006/math">
                    <m:oMathParaPr>
                      <m:jc m:val="centerGroup"/>
                    </m:oMathParaPr>
                    <m:oMath xmlns:m="http://schemas.openxmlformats.org/officeDocument/2006/math">
                      <m:r>
                        <a:rPr kumimoji="0" sz="4550" b="0" i="1" u="none" strike="noStrike" kern="1200" cap="none" spc="0" normalizeH="0" baseline="0" noProof="0">
                          <a:ln>
                            <a:noFill/>
                          </a:ln>
                          <a:solidFill>
                            <a:srgbClr val="000000"/>
                          </a:solidFill>
                          <a:effectLst/>
                          <a:uLnTx/>
                          <a:uFillTx/>
                          <a:latin typeface="Cambria Math" panose="02040503050406030204" pitchFamily="18" charset="0"/>
                        </a:rPr>
                        <m:t>{</m:t>
                      </m:r>
                    </m:oMath>
                  </m:oMathPara>
                </a14:m>
                <a:endParaRPr kumimoji="0" sz="4550" b="0" i="0" u="none" strike="noStrike" kern="1200" cap="none" spc="0" normalizeH="0" baseline="0" noProof="0" dirty="0">
                  <a:ln>
                    <a:noFill/>
                  </a:ln>
                  <a:solidFill>
                    <a:srgbClr val="000000"/>
                  </a:solidFill>
                  <a:effectLst/>
                  <a:uLnTx/>
                  <a:uFillTx/>
                  <a:latin typeface="Arial" charset="0"/>
                </a:endParaRPr>
              </a:p>
            </p:txBody>
          </p:sp>
        </mc:Choice>
        <mc:Fallback xmlns="">
          <p:sp>
            <p:nvSpPr>
              <p:cNvPr id="455" name="Equation"/>
              <p:cNvSpPr txBox="1">
                <a:spLocks noRot="1" noChangeAspect="1" noMove="1" noResize="1" noEditPoints="1" noAdjustHandles="1" noChangeArrowheads="1" noChangeShapeType="1" noTextEdit="1"/>
              </p:cNvSpPr>
              <p:nvPr/>
            </p:nvSpPr>
            <p:spPr>
              <a:xfrm rot="16200000">
                <a:off x="9855914" y="3474412"/>
                <a:ext cx="387927" cy="700192"/>
              </a:xfrm>
              <a:prstGeom prst="rect">
                <a:avLst/>
              </a:prstGeom>
              <a:blipFill>
                <a:blip r:embed="rId6"/>
                <a:stretch>
                  <a:fillRect/>
                </a:stretch>
              </a:blipFill>
              <a:ln w="12700">
                <a:miter lim="400000"/>
              </a:ln>
            </p:spPr>
            <p:txBody>
              <a:bodyPr/>
              <a:lstStyle/>
              <a:p>
                <a:r>
                  <a:rPr lang="en-US">
                    <a:noFill/>
                  </a:rPr>
                  <a:t> </a:t>
                </a:r>
              </a:p>
            </p:txBody>
          </p:sp>
        </mc:Fallback>
      </mc:AlternateContent>
      <p:pic>
        <p:nvPicPr>
          <p:cNvPr id="456" name="Image" descr="Image"/>
          <p:cNvPicPr>
            <a:picLocks noChangeAspect="1"/>
          </p:cNvPicPr>
          <p:nvPr/>
        </p:nvPicPr>
        <p:blipFill>
          <a:blip r:embed="rId7"/>
          <a:stretch>
            <a:fillRect/>
          </a:stretch>
        </p:blipFill>
        <p:spPr>
          <a:xfrm>
            <a:off x="8124825" y="3006725"/>
            <a:ext cx="2401716" cy="630238"/>
          </a:xfrm>
          <a:prstGeom prst="rect">
            <a:avLst/>
          </a:prstGeom>
          <a:ln w="12700">
            <a:miter lim="400000"/>
          </a:ln>
        </p:spPr>
      </p:pic>
      <p:pic>
        <p:nvPicPr>
          <p:cNvPr id="457" name="Image" descr="Image"/>
          <p:cNvPicPr>
            <a:picLocks noChangeAspect="1"/>
          </p:cNvPicPr>
          <p:nvPr/>
        </p:nvPicPr>
        <p:blipFill>
          <a:blip r:embed="rId8"/>
          <a:stretch>
            <a:fillRect/>
          </a:stretch>
        </p:blipFill>
        <p:spPr>
          <a:xfrm>
            <a:off x="1553316" y="3022105"/>
            <a:ext cx="2891684" cy="587870"/>
          </a:xfrm>
          <a:prstGeom prst="rect">
            <a:avLst/>
          </a:prstGeom>
          <a:ln w="12700">
            <a:miter lim="400000"/>
          </a:ln>
        </p:spPr>
      </p:pic>
      <p:pic>
        <p:nvPicPr>
          <p:cNvPr id="458" name="Image" descr="Image"/>
          <p:cNvPicPr>
            <a:picLocks noChangeAspect="1"/>
          </p:cNvPicPr>
          <p:nvPr/>
        </p:nvPicPr>
        <p:blipFill>
          <a:blip r:embed="rId9"/>
          <a:stretch>
            <a:fillRect/>
          </a:stretch>
        </p:blipFill>
        <p:spPr>
          <a:xfrm>
            <a:off x="5981700" y="4225925"/>
            <a:ext cx="682688" cy="587870"/>
          </a:xfrm>
          <a:prstGeom prst="rect">
            <a:avLst/>
          </a:prstGeom>
          <a:ln w="12700">
            <a:miter lim="400000"/>
          </a:ln>
        </p:spPr>
      </p:pic>
      <p:sp>
        <p:nvSpPr>
          <p:cNvPr id="459" name="NeRF (neural radiance fields)"/>
          <p:cNvSpPr txBox="1"/>
          <p:nvPr/>
        </p:nvSpPr>
        <p:spPr>
          <a:xfrm>
            <a:off x="889000" y="-675427"/>
            <a:ext cx="10414000" cy="337015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25400" tIns="25400" rIns="25400" bIns="25400" anchor="ctr">
            <a:normAutofit/>
          </a:bodyPr>
          <a:lstStyle>
            <a:lvl1pPr defTabSz="825500">
              <a:lnSpc>
                <a:spcPct val="100000"/>
              </a:lnSpc>
              <a:defRPr sz="8000">
                <a:latin typeface="Helvetica"/>
                <a:ea typeface="Helvetica"/>
                <a:cs typeface="Helvetica"/>
                <a:sym typeface="Helvetica"/>
              </a:defRPr>
            </a:lvl1pPr>
          </a:lstStyle>
          <a:p>
            <a:pPr marL="0" marR="0" lvl="0" indent="0" algn="l" defTabSz="825500" rtl="0" eaLnBrk="1" fontAlgn="base" latinLnBrk="0" hangingPunct="1">
              <a:lnSpc>
                <a:spcPct val="100000"/>
              </a:lnSpc>
              <a:spcBef>
                <a:spcPct val="0"/>
              </a:spcBef>
              <a:spcAft>
                <a:spcPct val="0"/>
              </a:spcAft>
              <a:buClrTx/>
              <a:buSzTx/>
              <a:buFontTx/>
              <a:buNone/>
              <a:tabLst/>
              <a:defRPr/>
            </a:pPr>
            <a:r>
              <a:rPr kumimoji="0" sz="4000" b="0" i="0" u="none" strike="noStrike" kern="1200" cap="none" spc="0" normalizeH="0" baseline="0" noProof="0">
                <a:ln>
                  <a:noFill/>
                </a:ln>
                <a:solidFill>
                  <a:srgbClr val="000000"/>
                </a:solidFill>
                <a:effectLst/>
                <a:uLnTx/>
                <a:uFillTx/>
                <a:latin typeface="Helvetica"/>
                <a:cs typeface="Helvetica"/>
                <a:sym typeface="Helvetica"/>
              </a:rPr>
              <a:t>NeRF (neural radiance fields)</a:t>
            </a:r>
          </a:p>
        </p:txBody>
      </p:sp>
      <p:sp>
        <p:nvSpPr>
          <p:cNvPr id="21" name="TextBox 20"/>
          <p:cNvSpPr txBox="1"/>
          <p:nvPr/>
        </p:nvSpPr>
        <p:spPr>
          <a:xfrm>
            <a:off x="10955968" y="6644608"/>
            <a:ext cx="1175002" cy="2133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FFFFFF">
                    <a:lumMod val="50000"/>
                  </a:srgbClr>
                </a:solidFill>
                <a:effectLst/>
                <a:uLnTx/>
                <a:uFillTx/>
                <a:latin typeface="Canela Text Regular"/>
                <a:ea typeface="Canela Text Regular"/>
                <a:cs typeface="Canela Text Regular"/>
                <a:sym typeface="Canela Text Regular"/>
              </a:rPr>
              <a:t>Slide credit: Jon Barron</a:t>
            </a:r>
          </a:p>
        </p:txBody>
      </p:sp>
    </p:spTree>
    <p:extLst>
      <p:ext uri="{BB962C8B-B14F-4D97-AF65-F5344CB8AC3E}">
        <p14:creationId xmlns:p14="http://schemas.microsoft.com/office/powerpoint/2010/main" val="2524312851"/>
      </p:ext>
    </p:extLst>
  </p:cSld>
  <p:clrMapOvr>
    <a:masterClrMapping/>
  </p:clrMapOvr>
  <mc:AlternateContent xmlns:mc="http://schemas.openxmlformats.org/markup-compatibility/2006" xmlns:p14="http://schemas.microsoft.com/office/powerpoint/2010/main">
    <mc:Choice Requires="p14">
      <p:transition p14:dur="400">
        <p:fade thruBlk="1"/>
      </p:transition>
    </mc:Choice>
    <mc:Fallback xmlns="" xmlns:m="http://schemas.openxmlformats.org/officeDocument/2006/math" xmlns:a14="http://schemas.microsoft.com/office/drawing/2010/main">
      <p:transition spd="fast">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3" name="Generate views with traditional volume rendering"/>
          <p:cNvSpPr txBox="1">
            <a:spLocks noGrp="1"/>
          </p:cNvSpPr>
          <p:nvPr>
            <p:ph type="title" idx="4294967295"/>
          </p:nvPr>
        </p:nvSpPr>
        <p:spPr>
          <a:xfrm>
            <a:off x="457200" y="50800"/>
            <a:ext cx="11277600" cy="1143000"/>
          </a:xfrm>
          <a:prstGeom prst="rect">
            <a:avLst/>
          </a:prstGeom>
        </p:spPr>
        <p:txBody>
          <a:bodyPr anchor="ctr">
            <a:noAutofit/>
          </a:bodyPr>
          <a:lstStyle>
            <a:lvl1pPr defTabSz="780454">
              <a:lnSpc>
                <a:spcPct val="100000"/>
              </a:lnSpc>
              <a:defRPr sz="7600" spc="0">
                <a:latin typeface="Helvetica"/>
                <a:ea typeface="Helvetica"/>
                <a:cs typeface="Helvetica"/>
                <a:sym typeface="Helvetica"/>
              </a:defRPr>
            </a:lvl1pPr>
          </a:lstStyle>
          <a:p>
            <a:r>
              <a:rPr lang="en-US" sz="3600" dirty="0"/>
              <a:t>Volume rendering averages over colors along each ray</a:t>
            </a:r>
            <a:endParaRPr sz="3600" dirty="0"/>
          </a:p>
        </p:txBody>
      </p:sp>
      <p:grpSp>
        <p:nvGrpSpPr>
          <p:cNvPr id="467" name="Group"/>
          <p:cNvGrpSpPr/>
          <p:nvPr/>
        </p:nvGrpSpPr>
        <p:grpSpPr>
          <a:xfrm>
            <a:off x="252249" y="1192250"/>
            <a:ext cx="11687503" cy="3708585"/>
            <a:chOff x="0" y="0"/>
            <a:chExt cx="23375005" cy="7417168"/>
          </a:xfrm>
        </p:grpSpPr>
        <p:pic>
          <p:nvPicPr>
            <p:cNvPr id="464" name="pipeline_website-01.png" descr="pipeline_website-01.png"/>
            <p:cNvPicPr>
              <a:picLocks noChangeAspect="1"/>
            </p:cNvPicPr>
            <p:nvPr/>
          </p:nvPicPr>
          <p:blipFill>
            <a:blip r:embed="rId3"/>
            <a:stretch>
              <a:fillRect/>
            </a:stretch>
          </p:blipFill>
          <p:spPr>
            <a:xfrm>
              <a:off x="0" y="0"/>
              <a:ext cx="23375006" cy="7417169"/>
            </a:xfrm>
            <a:prstGeom prst="rect">
              <a:avLst/>
            </a:prstGeom>
            <a:ln w="12700" cap="flat">
              <a:noFill/>
              <a:miter lim="400000"/>
            </a:ln>
            <a:effectLst/>
          </p:spPr>
        </p:pic>
        <p:sp>
          <p:nvSpPr>
            <p:cNvPr id="465" name="Rectangle"/>
            <p:cNvSpPr/>
            <p:nvPr/>
          </p:nvSpPr>
          <p:spPr>
            <a:xfrm>
              <a:off x="11248803" y="1699259"/>
              <a:ext cx="1659515" cy="1270001"/>
            </a:xfrm>
            <a:prstGeom prst="rect">
              <a:avLst/>
            </a:prstGeom>
            <a:solidFill>
              <a:srgbClr val="FFFFFF"/>
            </a:solidFill>
            <a:ln w="12700" cap="flat">
              <a:noFill/>
              <a:miter lim="400000"/>
            </a:ln>
            <a:effectLst/>
          </p:spPr>
          <p:txBody>
            <a:bodyPr wrap="square" lIns="25400" tIns="25400" rIns="25400" bIns="25400" numCol="1" anchor="ctr">
              <a:noAutofit/>
            </a:bodyPr>
            <a:lstStyle/>
            <a:p>
              <a:pPr marL="0" marR="0" lvl="0" indent="0" algn="ctr" defTabSz="565150" rtl="0" eaLnBrk="1" fontAlgn="auto" latinLnBrk="0" hangingPunct="0">
                <a:lnSpc>
                  <a:spcPct val="100000"/>
                </a:lnSpc>
                <a:spcBef>
                  <a:spcPts val="0"/>
                </a:spcBef>
                <a:spcAft>
                  <a:spcPts val="0"/>
                </a:spcAft>
                <a:buClrTx/>
                <a:buSzTx/>
                <a:buFontTx/>
                <a:buNone/>
                <a:tabLst/>
                <a:defRPr sz="3200">
                  <a:solidFill>
                    <a:srgbClr val="FFFFFF"/>
                  </a:solidFill>
                  <a:latin typeface="Graphik"/>
                  <a:ea typeface="Graphik"/>
                  <a:cs typeface="Graphik"/>
                  <a:sym typeface="Graphik"/>
                </a:defRPr>
              </a:pPr>
              <a:endParaRPr kumimoji="0" sz="1600" b="0" i="0" u="none" strike="noStrike" kern="0" cap="none" spc="0" normalizeH="0" baseline="0" noProof="0">
                <a:ln>
                  <a:noFill/>
                </a:ln>
                <a:solidFill>
                  <a:srgbClr val="FFFFFF"/>
                </a:solidFill>
                <a:effectLst/>
                <a:uLnTx/>
                <a:uFillTx/>
                <a:latin typeface="Graphik"/>
                <a:sym typeface="Graphik"/>
              </a:endParaRPr>
            </a:p>
          </p:txBody>
        </p:sp>
        <p:pic>
          <p:nvPicPr>
            <p:cNvPr id="466" name="Image" descr="Image"/>
            <p:cNvPicPr>
              <a:picLocks noChangeAspect="1"/>
            </p:cNvPicPr>
            <p:nvPr/>
          </p:nvPicPr>
          <p:blipFill>
            <a:blip r:embed="rId4"/>
            <a:stretch>
              <a:fillRect/>
            </a:stretch>
          </p:blipFill>
          <p:spPr>
            <a:xfrm>
              <a:off x="11432533" y="1779083"/>
              <a:ext cx="1087210" cy="936209"/>
            </a:xfrm>
            <a:prstGeom prst="rect">
              <a:avLst/>
            </a:prstGeom>
            <a:ln w="12700" cap="flat">
              <a:noFill/>
              <a:miter lim="400000"/>
            </a:ln>
            <a:effectLst/>
          </p:spPr>
        </p:pic>
      </p:grpSp>
      <p:sp>
        <p:nvSpPr>
          <p:cNvPr id="7" name="TextBox 6"/>
          <p:cNvSpPr txBox="1"/>
          <p:nvPr/>
        </p:nvSpPr>
        <p:spPr>
          <a:xfrm>
            <a:off x="10955968" y="6644608"/>
            <a:ext cx="1175002" cy="2133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FFFFFF">
                    <a:lumMod val="50000"/>
                  </a:srgbClr>
                </a:solidFill>
                <a:effectLst/>
                <a:uLnTx/>
                <a:uFillTx/>
                <a:latin typeface="Canela Text Regular"/>
                <a:ea typeface="Canela Text Regular"/>
                <a:cs typeface="Canela Text Regular"/>
                <a:sym typeface="Canela Text Regular"/>
              </a:rPr>
              <a:t>Slide credit: Jon Barron</a:t>
            </a:r>
          </a:p>
        </p:txBody>
      </p:sp>
    </p:spTree>
    <p:extLst>
      <p:ext uri="{BB962C8B-B14F-4D97-AF65-F5344CB8AC3E}">
        <p14:creationId xmlns:p14="http://schemas.microsoft.com/office/powerpoint/2010/main" val="2916869926"/>
      </p:ext>
    </p:extLst>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8" name="Volume rendering is trivially differentiable"/>
          <p:cNvSpPr txBox="1">
            <a:spLocks noGrp="1"/>
          </p:cNvSpPr>
          <p:nvPr>
            <p:ph type="title"/>
          </p:nvPr>
        </p:nvSpPr>
        <p:spPr>
          <a:prstGeom prst="rect">
            <a:avLst/>
          </a:prstGeom>
        </p:spPr>
        <p:txBody>
          <a:bodyPr/>
          <a:lstStyle>
            <a:lvl1pPr>
              <a:defRPr>
                <a:latin typeface="Helvetica"/>
                <a:ea typeface="Helvetica"/>
                <a:cs typeface="Helvetica"/>
                <a:sym typeface="Helvetica"/>
              </a:defRPr>
            </a:lvl1pPr>
          </a:lstStyle>
          <a:p>
            <a:r>
              <a:rPr dirty="0"/>
              <a:t>Volume rendering is differentiable</a:t>
            </a:r>
          </a:p>
        </p:txBody>
      </p:sp>
      <p:sp>
        <p:nvSpPr>
          <p:cNvPr id="529" name="Rendering model for ray r(t) = o + td:…"/>
          <p:cNvSpPr txBox="1">
            <a:spLocks noGrp="1"/>
          </p:cNvSpPr>
          <p:nvPr>
            <p:ph type="body" idx="4294967295"/>
          </p:nvPr>
        </p:nvSpPr>
        <p:spPr>
          <a:xfrm>
            <a:off x="404440" y="1326653"/>
            <a:ext cx="11383120" cy="5002765"/>
          </a:xfrm>
          <a:prstGeom prst="rect">
            <a:avLst/>
          </a:prstGeom>
        </p:spPr>
        <p:txBody>
          <a:bodyPr lIns="35719" tIns="35719" rIns="35719" bIns="35719">
            <a:noAutofit/>
          </a:bodyPr>
          <a:lstStyle/>
          <a:p>
            <a:pPr marL="0" indent="0" defTabSz="410766">
              <a:lnSpc>
                <a:spcPct val="100000"/>
              </a:lnSpc>
              <a:spcBef>
                <a:spcPts val="1000"/>
              </a:spcBef>
              <a:buSzTx/>
              <a:buNone/>
              <a:defRPr sz="4300">
                <a:latin typeface="Helvetica"/>
                <a:ea typeface="Helvetica"/>
                <a:cs typeface="Helvetica"/>
                <a:sym typeface="Helvetica"/>
              </a:defRPr>
            </a:pPr>
            <a:r>
              <a:rPr sz="2000" dirty="0"/>
              <a:t>Rendering model for ray r(t) = o + td:</a:t>
            </a:r>
          </a:p>
          <a:p>
            <a:pPr marL="0" indent="0" defTabSz="410766">
              <a:lnSpc>
                <a:spcPct val="100000"/>
              </a:lnSpc>
              <a:spcBef>
                <a:spcPts val="1000"/>
              </a:spcBef>
              <a:buSzTx/>
              <a:buNone/>
              <a:defRPr sz="4300">
                <a:latin typeface="Helvetica"/>
                <a:ea typeface="Helvetica"/>
                <a:cs typeface="Helvetica"/>
                <a:sym typeface="Helvetica"/>
              </a:defRPr>
            </a:pPr>
            <a:endParaRPr sz="2000" dirty="0"/>
          </a:p>
          <a:p>
            <a:pPr marL="0" indent="0" defTabSz="410766">
              <a:lnSpc>
                <a:spcPct val="100000"/>
              </a:lnSpc>
              <a:spcBef>
                <a:spcPts val="1000"/>
              </a:spcBef>
              <a:buSzTx/>
              <a:buNone/>
              <a:defRPr sz="4300">
                <a:latin typeface="Helvetica"/>
                <a:ea typeface="Helvetica"/>
                <a:cs typeface="Helvetica"/>
                <a:sym typeface="Helvetica"/>
              </a:defRPr>
            </a:pPr>
            <a:endParaRPr sz="2000" dirty="0"/>
          </a:p>
          <a:p>
            <a:pPr marL="0" indent="0" defTabSz="410766">
              <a:lnSpc>
                <a:spcPct val="100000"/>
              </a:lnSpc>
              <a:spcBef>
                <a:spcPts val="1000"/>
              </a:spcBef>
              <a:buSzTx/>
              <a:buNone/>
              <a:defRPr sz="4300">
                <a:latin typeface="Helvetica"/>
                <a:ea typeface="Helvetica"/>
                <a:cs typeface="Helvetica"/>
                <a:sym typeface="Helvetica"/>
              </a:defRPr>
            </a:pPr>
            <a:endParaRPr sz="2000" dirty="0"/>
          </a:p>
          <a:p>
            <a:pPr marL="0" indent="0" defTabSz="410766">
              <a:lnSpc>
                <a:spcPct val="100000"/>
              </a:lnSpc>
              <a:spcBef>
                <a:spcPts val="1000"/>
              </a:spcBef>
              <a:buSzTx/>
              <a:buNone/>
              <a:defRPr sz="4300">
                <a:latin typeface="Helvetica"/>
                <a:ea typeface="Helvetica"/>
                <a:cs typeface="Helvetica"/>
                <a:sym typeface="Helvetica"/>
              </a:defRPr>
            </a:pPr>
            <a:endParaRPr sz="2000" dirty="0"/>
          </a:p>
          <a:p>
            <a:pPr marL="0" indent="0" defTabSz="410766">
              <a:lnSpc>
                <a:spcPct val="100000"/>
              </a:lnSpc>
              <a:spcBef>
                <a:spcPts val="1000"/>
              </a:spcBef>
              <a:buSzTx/>
              <a:buNone/>
              <a:defRPr sz="4300">
                <a:latin typeface="Helvetica"/>
                <a:ea typeface="Helvetica"/>
                <a:cs typeface="Helvetica"/>
                <a:sym typeface="Helvetica"/>
              </a:defRPr>
            </a:pPr>
            <a:r>
              <a:rPr sz="2000" dirty="0"/>
              <a:t>How much light is </a:t>
            </a:r>
            <a:r>
              <a:rPr lang="en-US" sz="2000" dirty="0"/>
              <a:t>not </a:t>
            </a:r>
            <a:r>
              <a:rPr sz="2000" dirty="0"/>
              <a:t>blocked earlier along ray:</a:t>
            </a:r>
          </a:p>
          <a:p>
            <a:pPr marL="0" indent="0" defTabSz="410766">
              <a:lnSpc>
                <a:spcPct val="100000"/>
              </a:lnSpc>
              <a:spcBef>
                <a:spcPts val="1000"/>
              </a:spcBef>
              <a:buSzTx/>
              <a:buNone/>
              <a:defRPr sz="4300">
                <a:solidFill>
                  <a:srgbClr val="FFFFFF"/>
                </a:solidFill>
                <a:latin typeface="Helvetica"/>
                <a:ea typeface="Helvetica"/>
                <a:cs typeface="Helvetica"/>
                <a:sym typeface="Helvetica"/>
              </a:defRPr>
            </a:pPr>
            <a:endParaRPr sz="2000" dirty="0"/>
          </a:p>
          <a:p>
            <a:pPr marL="0" indent="0" defTabSz="410766">
              <a:lnSpc>
                <a:spcPct val="100000"/>
              </a:lnSpc>
              <a:spcBef>
                <a:spcPts val="1000"/>
              </a:spcBef>
              <a:buSzTx/>
              <a:buNone/>
              <a:defRPr sz="4300">
                <a:latin typeface="Helvetica"/>
                <a:ea typeface="Helvetica"/>
                <a:cs typeface="Helvetica"/>
                <a:sym typeface="Helvetica"/>
              </a:defRPr>
            </a:pPr>
            <a:endParaRPr sz="2000" dirty="0"/>
          </a:p>
          <a:p>
            <a:pPr marL="0" indent="0" defTabSz="410766">
              <a:lnSpc>
                <a:spcPct val="100000"/>
              </a:lnSpc>
              <a:spcBef>
                <a:spcPts val="1000"/>
              </a:spcBef>
              <a:buSzTx/>
              <a:buNone/>
              <a:defRPr sz="4300">
                <a:latin typeface="Helvetica"/>
                <a:ea typeface="Helvetica"/>
                <a:cs typeface="Helvetica"/>
                <a:sym typeface="Helvetica"/>
              </a:defRPr>
            </a:pPr>
            <a:endParaRPr sz="1600" dirty="0"/>
          </a:p>
          <a:p>
            <a:pPr marL="0" indent="0" defTabSz="410766">
              <a:lnSpc>
                <a:spcPct val="100000"/>
              </a:lnSpc>
              <a:spcBef>
                <a:spcPts val="1000"/>
              </a:spcBef>
              <a:buSzTx/>
              <a:buNone/>
              <a:defRPr sz="4300">
                <a:latin typeface="Helvetica"/>
                <a:ea typeface="Helvetica"/>
                <a:cs typeface="Helvetica"/>
                <a:sym typeface="Helvetica"/>
              </a:defRPr>
            </a:pPr>
            <a:endParaRPr lang="en-US" sz="1000" dirty="0"/>
          </a:p>
          <a:p>
            <a:pPr marL="0" indent="0" defTabSz="410766">
              <a:lnSpc>
                <a:spcPct val="100000"/>
              </a:lnSpc>
              <a:spcBef>
                <a:spcPts val="1000"/>
              </a:spcBef>
              <a:buSzTx/>
              <a:buNone/>
              <a:defRPr sz="4300">
                <a:latin typeface="Helvetica"/>
                <a:ea typeface="Helvetica"/>
                <a:cs typeface="Helvetica"/>
                <a:sym typeface="Helvetica"/>
              </a:defRPr>
            </a:pPr>
            <a:r>
              <a:rPr sz="2000" dirty="0"/>
              <a:t>How much light is contributed by ray segment </a:t>
            </a:r>
            <a:r>
              <a:rPr sz="2000" i="1" dirty="0"/>
              <a:t>i</a:t>
            </a:r>
            <a:r>
              <a:rPr sz="2000" dirty="0"/>
              <a:t>:</a:t>
            </a:r>
          </a:p>
        </p:txBody>
      </p:sp>
      <p:sp>
        <p:nvSpPr>
          <p:cNvPr id="530" name="Cloud"/>
          <p:cNvSpPr/>
          <p:nvPr/>
        </p:nvSpPr>
        <p:spPr>
          <a:xfrm>
            <a:off x="8219515" y="2357069"/>
            <a:ext cx="2282013" cy="1375270"/>
          </a:xfrm>
          <a:custGeom>
            <a:avLst/>
            <a:gdLst/>
            <a:ahLst/>
            <a:cxnLst>
              <a:cxn ang="0">
                <a:pos x="wd2" y="hd2"/>
              </a:cxn>
              <a:cxn ang="5400000">
                <a:pos x="wd2" y="hd2"/>
              </a:cxn>
              <a:cxn ang="10800000">
                <a:pos x="wd2" y="hd2"/>
              </a:cxn>
              <a:cxn ang="16200000">
                <a:pos x="wd2" y="hd2"/>
              </a:cxn>
            </a:cxnLst>
            <a:rect l="0" t="0" r="r" b="b"/>
            <a:pathLst>
              <a:path w="21600" h="21600" extrusionOk="0">
                <a:moveTo>
                  <a:pt x="10603" y="0"/>
                </a:moveTo>
                <a:cubicBezTo>
                  <a:pt x="7967" y="0"/>
                  <a:pt x="5720" y="2939"/>
                  <a:pt x="4858" y="7062"/>
                </a:cubicBezTo>
                <a:cubicBezTo>
                  <a:pt x="4628" y="6992"/>
                  <a:pt x="4391" y="6953"/>
                  <a:pt x="4150" y="6953"/>
                </a:cubicBezTo>
                <a:cubicBezTo>
                  <a:pt x="1857" y="6953"/>
                  <a:pt x="0" y="10233"/>
                  <a:pt x="0" y="14278"/>
                </a:cubicBezTo>
                <a:cubicBezTo>
                  <a:pt x="0" y="18323"/>
                  <a:pt x="1857" y="21600"/>
                  <a:pt x="4150" y="21600"/>
                </a:cubicBezTo>
                <a:cubicBezTo>
                  <a:pt x="4193" y="21600"/>
                  <a:pt x="4237" y="21597"/>
                  <a:pt x="4279" y="21594"/>
                </a:cubicBezTo>
                <a:lnTo>
                  <a:pt x="10532" y="21597"/>
                </a:lnTo>
                <a:cubicBezTo>
                  <a:pt x="10555" y="21598"/>
                  <a:pt x="10579" y="21600"/>
                  <a:pt x="10603" y="21600"/>
                </a:cubicBezTo>
                <a:cubicBezTo>
                  <a:pt x="10626" y="21600"/>
                  <a:pt x="10648" y="21598"/>
                  <a:pt x="10672" y="21597"/>
                </a:cubicBezTo>
                <a:lnTo>
                  <a:pt x="18141" y="21600"/>
                </a:lnTo>
                <a:cubicBezTo>
                  <a:pt x="20051" y="21600"/>
                  <a:pt x="21600" y="18868"/>
                  <a:pt x="21600" y="15496"/>
                </a:cubicBezTo>
                <a:cubicBezTo>
                  <a:pt x="21600" y="12124"/>
                  <a:pt x="20051" y="9389"/>
                  <a:pt x="18141" y="9389"/>
                </a:cubicBezTo>
                <a:cubicBezTo>
                  <a:pt x="17627" y="9389"/>
                  <a:pt x="17139" y="9589"/>
                  <a:pt x="16701" y="9943"/>
                </a:cubicBezTo>
                <a:cubicBezTo>
                  <a:pt x="16453" y="4379"/>
                  <a:pt x="13819" y="0"/>
                  <a:pt x="10603" y="0"/>
                </a:cubicBezTo>
                <a:close/>
              </a:path>
            </a:pathLst>
          </a:custGeom>
          <a:gradFill>
            <a:gsLst>
              <a:gs pos="0">
                <a:srgbClr val="FFFFFF"/>
              </a:gs>
              <a:gs pos="35021">
                <a:srgbClr val="7FCCFF"/>
              </a:gs>
              <a:gs pos="100000">
                <a:srgbClr val="0099FF"/>
              </a:gs>
            </a:gsLst>
            <a:path>
              <a:fillToRect l="69668" t="8463" r="30331" b="91536"/>
            </a:path>
          </a:gradFill>
          <a:ln w="38100">
            <a:solidFill>
              <a:srgbClr val="000000"/>
            </a:solidFill>
            <a:miter lim="400000"/>
          </a:ln>
        </p:spPr>
        <p:txBody>
          <a:bodyPr lIns="35719" tIns="35719" rIns="35719" bIns="35719" anchor="ctr"/>
          <a:lstStyle/>
          <a:p>
            <a:pPr marL="0" marR="0" lvl="0" indent="0" algn="ctr" defTabSz="410766" rtl="0" eaLnBrk="1" fontAlgn="auto" latinLnBrk="0" hangingPunct="0">
              <a:lnSpc>
                <a:spcPct val="100000"/>
              </a:lnSpc>
              <a:spcBef>
                <a:spcPts val="0"/>
              </a:spcBef>
              <a:spcAft>
                <a:spcPts val="0"/>
              </a:spcAft>
              <a:buClrTx/>
              <a:buSzTx/>
              <a:buFontTx/>
              <a:buNone/>
              <a:tabLst/>
              <a:defRPr sz="3000">
                <a:solidFill>
                  <a:srgbClr val="FFFFFF"/>
                </a:solidFill>
                <a:latin typeface="Helvetica Neue"/>
                <a:ea typeface="Helvetica Neue"/>
                <a:cs typeface="Helvetica Neue"/>
                <a:sym typeface="Helvetica Neue"/>
              </a:defRPr>
            </a:pPr>
            <a:endParaRPr kumimoji="0" sz="1500" b="0" i="0" u="none" strike="noStrike" kern="0" cap="none" spc="0" normalizeH="0" baseline="0" noProof="0">
              <a:ln>
                <a:noFill/>
              </a:ln>
              <a:solidFill>
                <a:srgbClr val="FFFFFF"/>
              </a:solidFill>
              <a:effectLst/>
              <a:uLnTx/>
              <a:uFillTx/>
              <a:latin typeface="Helvetica Neue"/>
              <a:sym typeface="Helvetica Neue"/>
            </a:endParaRPr>
          </a:p>
        </p:txBody>
      </p:sp>
      <p:sp>
        <p:nvSpPr>
          <p:cNvPr id="531" name="Line"/>
          <p:cNvSpPr/>
          <p:nvPr/>
        </p:nvSpPr>
        <p:spPr>
          <a:xfrm flipV="1">
            <a:off x="7415816" y="1920650"/>
            <a:ext cx="3438651" cy="2870060"/>
          </a:xfrm>
          <a:prstGeom prst="line">
            <a:avLst/>
          </a:prstGeom>
          <a:ln w="50800">
            <a:solidFill>
              <a:srgbClr val="000000"/>
            </a:solidFill>
            <a:miter lim="400000"/>
            <a:tailEnd type="triangle"/>
          </a:ln>
          <a:effectLst>
            <a:outerShdw blurRad="63500" dist="25400" dir="3228796" rotWithShape="0">
              <a:srgbClr val="000000"/>
            </a:outerShdw>
          </a:effectLst>
        </p:spPr>
        <p:txBody>
          <a:bodyPr lIns="35719" tIns="35719" rIns="35719" bIns="35719" anchor="ctr"/>
          <a:lstStyle/>
          <a:p>
            <a:pPr marL="0" marR="0" lvl="0" indent="0" algn="ctr" defTabSz="410766" rtl="0" eaLnBrk="1" fontAlgn="auto" latinLnBrk="0" hangingPunct="0">
              <a:lnSpc>
                <a:spcPct val="100000"/>
              </a:lnSpc>
              <a:spcBef>
                <a:spcPts val="0"/>
              </a:spcBef>
              <a:spcAft>
                <a:spcPts val="0"/>
              </a:spcAft>
              <a:buClrTx/>
              <a:buSzTx/>
              <a:buFontTx/>
              <a:buNone/>
              <a:tabLst/>
              <a:defRPr sz="3000">
                <a:solidFill>
                  <a:srgbClr val="FFFFFF"/>
                </a:solidFill>
                <a:latin typeface="Helvetica Neue"/>
                <a:ea typeface="Helvetica Neue"/>
                <a:cs typeface="Helvetica Neue"/>
                <a:sym typeface="Helvetica Neue"/>
              </a:defRPr>
            </a:pPr>
            <a:endParaRPr kumimoji="0" sz="1500" b="0" i="0" u="none" strike="noStrike" kern="0" cap="none" spc="0" normalizeH="0" baseline="0" noProof="0">
              <a:ln>
                <a:noFill/>
              </a:ln>
              <a:solidFill>
                <a:srgbClr val="FFFFFF"/>
              </a:solidFill>
              <a:effectLst/>
              <a:uLnTx/>
              <a:uFillTx/>
              <a:latin typeface="Helvetica Neue"/>
              <a:sym typeface="Helvetica Neue"/>
            </a:endParaRPr>
          </a:p>
        </p:txBody>
      </p:sp>
      <p:sp>
        <p:nvSpPr>
          <p:cNvPr id="532" name="Circle"/>
          <p:cNvSpPr/>
          <p:nvPr/>
        </p:nvSpPr>
        <p:spPr>
          <a:xfrm>
            <a:off x="8920897" y="3444797"/>
            <a:ext cx="101601" cy="101601"/>
          </a:xfrm>
          <a:prstGeom prst="ellipse">
            <a:avLst/>
          </a:prstGeom>
          <a:solidFill>
            <a:srgbClr val="FFFFFF"/>
          </a:solidFill>
          <a:ln w="12700">
            <a:miter lim="400000"/>
          </a:ln>
          <a:effectLst>
            <a:outerShdw blurRad="63500" dist="25400" dir="3228796" rotWithShape="0">
              <a:srgbClr val="000000"/>
            </a:outerShdw>
          </a:effectLst>
        </p:spPr>
        <p:txBody>
          <a:bodyPr lIns="35719" tIns="35719" rIns="35719" bIns="35719" anchor="ctr"/>
          <a:lstStyle/>
          <a:p>
            <a:pPr marL="0" marR="0" lvl="0" indent="0" algn="ctr" defTabSz="410766" rtl="0" eaLnBrk="1" fontAlgn="auto" latinLnBrk="0" hangingPunct="0">
              <a:lnSpc>
                <a:spcPct val="100000"/>
              </a:lnSpc>
              <a:spcBef>
                <a:spcPts val="0"/>
              </a:spcBef>
              <a:spcAft>
                <a:spcPts val="0"/>
              </a:spcAft>
              <a:buClrTx/>
              <a:buSzTx/>
              <a:buFontTx/>
              <a:buNone/>
              <a:tabLst/>
              <a:defRPr sz="3000">
                <a:solidFill>
                  <a:srgbClr val="FFFFFF"/>
                </a:solidFill>
                <a:latin typeface="Helvetica Neue"/>
                <a:ea typeface="Helvetica Neue"/>
                <a:cs typeface="Helvetica Neue"/>
                <a:sym typeface="Helvetica Neue"/>
              </a:defRPr>
            </a:pPr>
            <a:endParaRPr kumimoji="0" sz="1500" b="0" i="0" u="none" strike="noStrike" kern="0" cap="none" spc="0" normalizeH="0" baseline="0" noProof="0">
              <a:ln>
                <a:noFill/>
              </a:ln>
              <a:solidFill>
                <a:srgbClr val="FFFFFF"/>
              </a:solidFill>
              <a:effectLst/>
              <a:uLnTx/>
              <a:uFillTx/>
              <a:latin typeface="Helvetica Neue"/>
              <a:sym typeface="Helvetica Neue"/>
            </a:endParaRPr>
          </a:p>
        </p:txBody>
      </p:sp>
      <p:sp>
        <p:nvSpPr>
          <p:cNvPr id="533" name="3D volume"/>
          <p:cNvSpPr txBox="1"/>
          <p:nvPr/>
        </p:nvSpPr>
        <p:spPr>
          <a:xfrm>
            <a:off x="10294735" y="3664745"/>
            <a:ext cx="1051571" cy="31835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35719" tIns="35719" rIns="35719" bIns="35719" anchor="ctr">
            <a:spAutoFit/>
          </a:bodyPr>
          <a:lstStyle>
            <a:lvl1pPr defTabSz="821531">
              <a:lnSpc>
                <a:spcPct val="100000"/>
              </a:lnSpc>
              <a:defRPr sz="3200">
                <a:latin typeface="Avenir Book"/>
                <a:ea typeface="Avenir Book"/>
                <a:cs typeface="Avenir Book"/>
                <a:sym typeface="Avenir Book"/>
              </a:defRPr>
            </a:lvl1pPr>
          </a:lstStyle>
          <a:p>
            <a:pPr marL="0" marR="0" lvl="0" indent="0" algn="ctr" defTabSz="410766" rtl="0" eaLnBrk="1" fontAlgn="auto" latinLnBrk="0" hangingPunct="0">
              <a:lnSpc>
                <a:spcPct val="100000"/>
              </a:lnSpc>
              <a:spcBef>
                <a:spcPts val="0"/>
              </a:spcBef>
              <a:spcAft>
                <a:spcPts val="0"/>
              </a:spcAft>
              <a:buClrTx/>
              <a:buSzTx/>
              <a:buFontTx/>
              <a:buNone/>
              <a:tabLst/>
              <a:defRPr/>
            </a:pPr>
            <a:r>
              <a:rPr kumimoji="0" sz="1600" b="0" i="0" u="none" strike="noStrike" kern="0" cap="none" spc="0" normalizeH="0" baseline="0" noProof="0">
                <a:ln>
                  <a:noFill/>
                </a:ln>
                <a:solidFill>
                  <a:srgbClr val="000000"/>
                </a:solidFill>
                <a:effectLst/>
                <a:uLnTx/>
                <a:uFillTx/>
                <a:latin typeface="Avenir Book"/>
                <a:sym typeface="Avenir Book"/>
              </a:rPr>
              <a:t>3D volume</a:t>
            </a:r>
          </a:p>
        </p:txBody>
      </p:sp>
      <p:sp>
        <p:nvSpPr>
          <p:cNvPr id="534" name="Video"/>
          <p:cNvSpPr/>
          <p:nvPr/>
        </p:nvSpPr>
        <p:spPr>
          <a:xfrm rot="19232115">
            <a:off x="6749024" y="4840719"/>
            <a:ext cx="754117" cy="422282"/>
          </a:xfrm>
          <a:custGeom>
            <a:avLst/>
            <a:gdLst/>
            <a:ahLst/>
            <a:cxnLst>
              <a:cxn ang="0">
                <a:pos x="wd2" y="hd2"/>
              </a:cxn>
              <a:cxn ang="5400000">
                <a:pos x="wd2" y="hd2"/>
              </a:cxn>
              <a:cxn ang="10800000">
                <a:pos x="wd2" y="hd2"/>
              </a:cxn>
              <a:cxn ang="16200000">
                <a:pos x="wd2" y="hd2"/>
              </a:cxn>
            </a:cxnLst>
            <a:rect l="0" t="0" r="r" b="b"/>
            <a:pathLst>
              <a:path w="21600" h="21600" extrusionOk="0">
                <a:moveTo>
                  <a:pt x="1386" y="0"/>
                </a:moveTo>
                <a:cubicBezTo>
                  <a:pt x="623" y="0"/>
                  <a:pt x="0" y="1113"/>
                  <a:pt x="0" y="2475"/>
                </a:cubicBezTo>
                <a:lnTo>
                  <a:pt x="0" y="19125"/>
                </a:lnTo>
                <a:cubicBezTo>
                  <a:pt x="0" y="20487"/>
                  <a:pt x="623" y="21600"/>
                  <a:pt x="1386" y="21600"/>
                </a:cubicBezTo>
                <a:lnTo>
                  <a:pt x="15853" y="21600"/>
                </a:lnTo>
                <a:cubicBezTo>
                  <a:pt x="16616" y="21600"/>
                  <a:pt x="17239" y="20487"/>
                  <a:pt x="17239" y="19125"/>
                </a:cubicBezTo>
                <a:lnTo>
                  <a:pt x="17239" y="15008"/>
                </a:lnTo>
                <a:cubicBezTo>
                  <a:pt x="17501" y="15278"/>
                  <a:pt x="17778" y="15564"/>
                  <a:pt x="17979" y="15771"/>
                </a:cubicBezTo>
                <a:lnTo>
                  <a:pt x="21000" y="18884"/>
                </a:lnTo>
                <a:cubicBezTo>
                  <a:pt x="21330" y="19224"/>
                  <a:pt x="21600" y="18948"/>
                  <a:pt x="21600" y="18268"/>
                </a:cubicBezTo>
                <a:lnTo>
                  <a:pt x="21600" y="12039"/>
                </a:lnTo>
                <a:cubicBezTo>
                  <a:pt x="21600" y="11358"/>
                  <a:pt x="21600" y="10242"/>
                  <a:pt x="21600" y="9561"/>
                </a:cubicBezTo>
                <a:lnTo>
                  <a:pt x="21600" y="3332"/>
                </a:lnTo>
                <a:cubicBezTo>
                  <a:pt x="21600" y="2652"/>
                  <a:pt x="21330" y="2376"/>
                  <a:pt x="21000" y="2716"/>
                </a:cubicBezTo>
                <a:lnTo>
                  <a:pt x="17979" y="5829"/>
                </a:lnTo>
                <a:cubicBezTo>
                  <a:pt x="17778" y="6036"/>
                  <a:pt x="17500" y="6322"/>
                  <a:pt x="17239" y="6592"/>
                </a:cubicBezTo>
                <a:lnTo>
                  <a:pt x="17239" y="2475"/>
                </a:lnTo>
                <a:cubicBezTo>
                  <a:pt x="17239" y="1113"/>
                  <a:pt x="16616" y="0"/>
                  <a:pt x="15853" y="0"/>
                </a:cubicBezTo>
                <a:lnTo>
                  <a:pt x="1386" y="0"/>
                </a:lnTo>
                <a:close/>
              </a:path>
            </a:pathLst>
          </a:custGeom>
          <a:solidFill>
            <a:srgbClr val="00A2FF"/>
          </a:solidFill>
          <a:ln w="12700">
            <a:miter lim="400000"/>
          </a:ln>
        </p:spPr>
        <p:txBody>
          <a:bodyPr lIns="35719" tIns="35719" rIns="35719" bIns="35719" anchor="ctr"/>
          <a:lstStyle/>
          <a:p>
            <a:pPr marL="0" marR="0" lvl="0" indent="0" algn="ctr" defTabSz="410766" rtl="0" eaLnBrk="1" fontAlgn="auto" latinLnBrk="0" hangingPunct="0">
              <a:lnSpc>
                <a:spcPct val="100000"/>
              </a:lnSpc>
              <a:spcBef>
                <a:spcPts val="0"/>
              </a:spcBef>
              <a:spcAft>
                <a:spcPts val="0"/>
              </a:spcAft>
              <a:buClrTx/>
              <a:buSzTx/>
              <a:buFontTx/>
              <a:buNone/>
              <a:tabLst/>
              <a:defRPr sz="3000">
                <a:solidFill>
                  <a:srgbClr val="FFFFFF"/>
                </a:solidFill>
                <a:latin typeface="Helvetica Neue"/>
                <a:ea typeface="Helvetica Neue"/>
                <a:cs typeface="Helvetica Neue"/>
                <a:sym typeface="Helvetica Neue"/>
              </a:defRPr>
            </a:pPr>
            <a:endParaRPr kumimoji="0" sz="1500" b="0" i="0" u="none" strike="noStrike" kern="0" cap="none" spc="0" normalizeH="0" baseline="0" noProof="0">
              <a:ln>
                <a:noFill/>
              </a:ln>
              <a:solidFill>
                <a:srgbClr val="FFFFFF"/>
              </a:solidFill>
              <a:effectLst/>
              <a:uLnTx/>
              <a:uFillTx/>
              <a:latin typeface="Helvetica Neue"/>
              <a:sym typeface="Helvetica Neue"/>
            </a:endParaRPr>
          </a:p>
        </p:txBody>
      </p:sp>
      <mc:AlternateContent xmlns:mc="http://schemas.openxmlformats.org/markup-compatibility/2006" xmlns:a14="http://schemas.microsoft.com/office/drawing/2010/main">
        <mc:Choice Requires="a14">
          <p:sp>
            <p:nvSpPr>
              <p:cNvPr id="535" name="Equation"/>
              <p:cNvSpPr txBox="1"/>
              <p:nvPr/>
            </p:nvSpPr>
            <p:spPr>
              <a:xfrm>
                <a:off x="7852821" y="3953855"/>
                <a:ext cx="337785" cy="369332"/>
              </a:xfrm>
              <a:prstGeom prst="rect">
                <a:avLst/>
              </a:prstGeom>
              <a:ln w="12700">
                <a:miter lim="400000"/>
              </a:ln>
            </p:spPr>
            <p:txBody>
              <a:bodyPr wrap="none" lIns="0" tIns="0" rIns="0" bIns="0">
                <a:spAutoFit/>
              </a:bodyPr>
              <a:lstStyle/>
              <a:p>
                <a:pPr marL="0" marR="0" lvl="0" indent="0" algn="l" defTabSz="457200" rtl="0" eaLnBrk="1" fontAlgn="auto" latinLnBrk="1" hangingPunct="0">
                  <a:lnSpc>
                    <a:spcPct val="100000"/>
                  </a:lnSpc>
                  <a:spcBef>
                    <a:spcPts val="0"/>
                  </a:spcBef>
                  <a:spcAft>
                    <a:spcPts val="0"/>
                  </a:spcAft>
                  <a:buClrTx/>
                  <a:buSzTx/>
                  <a:buFontTx/>
                  <a:buNone/>
                  <a:tabLst/>
                  <a:defRPr sz="1800"/>
                </a:pPr>
                <a14:m>
                  <m:oMathPara xmlns:m="http://schemas.openxmlformats.org/officeDocument/2006/math">
                    <m:oMathParaPr>
                      <m:jc m:val="centerGroup"/>
                    </m:oMathParaPr>
                    <m:oMath xmlns:m="http://schemas.openxmlformats.org/officeDocument/2006/math">
                      <m:sSub>
                        <m:sSubPr>
                          <m:ctrlPr>
                            <a:rPr kumimoji="0" sz="2400" b="0" i="1" u="none" strike="noStrike" kern="0" cap="none" spc="0" normalizeH="0" baseline="0" noProof="0">
                              <a:ln>
                                <a:noFill/>
                              </a:ln>
                              <a:solidFill>
                                <a:srgbClr val="FEFEFE"/>
                              </a:solidFill>
                              <a:effectLst/>
                              <a:uLnTx/>
                              <a:uFillTx/>
                              <a:latin typeface="Cambria Math" panose="02040503050406030204" pitchFamily="18" charset="0"/>
                              <a:sym typeface="Canela Text Regular"/>
                            </a:rPr>
                          </m:ctrlPr>
                        </m:sSubPr>
                        <m:e>
                          <m:r>
                            <a:rPr kumimoji="0" sz="2400" b="0" i="1" u="none" strike="noStrike" kern="0" cap="none" spc="0" normalizeH="0" baseline="0" noProof="0">
                              <a:ln>
                                <a:noFill/>
                              </a:ln>
                              <a:solidFill>
                                <a:srgbClr val="FEFEFE"/>
                              </a:solidFill>
                              <a:effectLst/>
                              <a:uLnTx/>
                              <a:uFillTx/>
                              <a:latin typeface="Cambria Math" panose="02040503050406030204" pitchFamily="18" charset="0"/>
                              <a:sym typeface="Canela Text Regular"/>
                            </a:rPr>
                            <m:t>𝑡</m:t>
                          </m:r>
                        </m:e>
                        <m:sub>
                          <m:r>
                            <a:rPr kumimoji="0" sz="2400" b="0" i="1" u="none" strike="noStrike" kern="0" cap="none" spc="0" normalizeH="0" baseline="0" noProof="0">
                              <a:ln>
                                <a:noFill/>
                              </a:ln>
                              <a:solidFill>
                                <a:srgbClr val="FEFEFE"/>
                              </a:solidFill>
                              <a:effectLst/>
                              <a:uLnTx/>
                              <a:uFillTx/>
                              <a:latin typeface="Cambria Math" panose="02040503050406030204" pitchFamily="18" charset="0"/>
                              <a:sym typeface="Canela Text Regular"/>
                            </a:rPr>
                            <m:t>1</m:t>
                          </m:r>
                        </m:sub>
                      </m:sSub>
                    </m:oMath>
                  </m:oMathPara>
                </a14:m>
                <a:endParaRPr kumimoji="0" sz="2400" b="0" i="0" u="none" strike="noStrike" kern="0" cap="none" spc="0" normalizeH="0" baseline="0" noProof="0">
                  <a:ln>
                    <a:noFill/>
                  </a:ln>
                  <a:solidFill>
                    <a:srgbClr val="FFFFFF"/>
                  </a:solidFill>
                  <a:effectLst/>
                  <a:uLnTx/>
                  <a:uFillTx/>
                  <a:latin typeface="Canela Text Regular"/>
                  <a:sym typeface="Canela Text Regular"/>
                </a:endParaRPr>
              </a:p>
            </p:txBody>
          </p:sp>
        </mc:Choice>
        <mc:Fallback xmlns="">
          <p:sp>
            <p:nvSpPr>
              <p:cNvPr id="535" name="Equation"/>
              <p:cNvSpPr txBox="1">
                <a:spLocks noRot="1" noChangeAspect="1" noMove="1" noResize="1" noEditPoints="1" noAdjustHandles="1" noChangeArrowheads="1" noChangeShapeType="1" noTextEdit="1"/>
              </p:cNvSpPr>
              <p:nvPr/>
            </p:nvSpPr>
            <p:spPr>
              <a:xfrm>
                <a:off x="7852821" y="3953855"/>
                <a:ext cx="337785" cy="369332"/>
              </a:xfrm>
              <a:prstGeom prst="rect">
                <a:avLst/>
              </a:prstGeom>
              <a:blipFill>
                <a:blip r:embed="rId2"/>
                <a:stretch>
                  <a:fillRect l="-14286" r="-3571" b="-18333"/>
                </a:stretch>
              </a:blipFill>
              <a:ln w="12700">
                <a:miter lim="400000"/>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36" name="Equation"/>
              <p:cNvSpPr txBox="1"/>
              <p:nvPr/>
            </p:nvSpPr>
            <p:spPr>
              <a:xfrm>
                <a:off x="10278938" y="2575665"/>
                <a:ext cx="415114" cy="392415"/>
              </a:xfrm>
              <a:prstGeom prst="rect">
                <a:avLst/>
              </a:prstGeom>
              <a:ln w="12700">
                <a:miter lim="400000"/>
              </a:ln>
            </p:spPr>
            <p:txBody>
              <a:bodyPr wrap="none" lIns="0" tIns="0" rIns="0" bIns="0">
                <a:spAutoFit/>
              </a:bodyPr>
              <a:lstStyle/>
              <a:p>
                <a:pPr marL="0" marR="0" lvl="0" indent="0" algn="l" defTabSz="457200" rtl="0" eaLnBrk="1" fontAlgn="auto" latinLnBrk="1" hangingPunct="0">
                  <a:lnSpc>
                    <a:spcPct val="100000"/>
                  </a:lnSpc>
                  <a:spcBef>
                    <a:spcPts val="0"/>
                  </a:spcBef>
                  <a:spcAft>
                    <a:spcPts val="0"/>
                  </a:spcAft>
                  <a:buClrTx/>
                  <a:buSzTx/>
                  <a:buFontTx/>
                  <a:buNone/>
                  <a:tabLst/>
                  <a:defRPr sz="1800"/>
                </a:pPr>
                <a14:m>
                  <m:oMathPara xmlns:m="http://schemas.openxmlformats.org/officeDocument/2006/math">
                    <m:oMathParaPr>
                      <m:jc m:val="centerGroup"/>
                    </m:oMathParaPr>
                    <m:oMath xmlns:m="http://schemas.openxmlformats.org/officeDocument/2006/math">
                      <m:sSub>
                        <m:sSubPr>
                          <m:ctrlPr>
                            <a:rPr kumimoji="0" sz="2550" b="0" i="1" u="none" strike="noStrike" kern="0" cap="none" spc="0" normalizeH="0" baseline="0" noProof="0">
                              <a:ln>
                                <a:noFill/>
                              </a:ln>
                              <a:solidFill>
                                <a:srgbClr val="FEFEFE"/>
                              </a:solidFill>
                              <a:effectLst/>
                              <a:uLnTx/>
                              <a:uFillTx/>
                              <a:latin typeface="Cambria Math" panose="02040503050406030204" pitchFamily="18" charset="0"/>
                              <a:sym typeface="Canela Text Regular"/>
                            </a:rPr>
                          </m:ctrlPr>
                        </m:sSubPr>
                        <m:e>
                          <m:r>
                            <a:rPr kumimoji="0" sz="2550" b="0" i="1" u="none" strike="noStrike" kern="0" cap="none" spc="0" normalizeH="0" baseline="0" noProof="0">
                              <a:ln>
                                <a:noFill/>
                              </a:ln>
                              <a:solidFill>
                                <a:srgbClr val="FEFEFE"/>
                              </a:solidFill>
                              <a:effectLst/>
                              <a:uLnTx/>
                              <a:uFillTx/>
                              <a:latin typeface="Cambria Math" panose="02040503050406030204" pitchFamily="18" charset="0"/>
                              <a:sym typeface="Canela Text Regular"/>
                            </a:rPr>
                            <m:t>𝑡</m:t>
                          </m:r>
                        </m:e>
                        <m:sub>
                          <m:r>
                            <a:rPr kumimoji="0" sz="2550" b="0" i="1" u="none" strike="noStrike" kern="0" cap="none" spc="0" normalizeH="0" baseline="0" noProof="0">
                              <a:ln>
                                <a:noFill/>
                              </a:ln>
                              <a:solidFill>
                                <a:srgbClr val="FEFEFE"/>
                              </a:solidFill>
                              <a:effectLst/>
                              <a:uLnTx/>
                              <a:uFillTx/>
                              <a:latin typeface="Cambria Math" panose="02040503050406030204" pitchFamily="18" charset="0"/>
                              <a:sym typeface="Canela Text Regular"/>
                            </a:rPr>
                            <m:t>𝑁</m:t>
                          </m:r>
                        </m:sub>
                      </m:sSub>
                    </m:oMath>
                  </m:oMathPara>
                </a14:m>
                <a:endParaRPr kumimoji="0" sz="2550" b="0" i="0" u="none" strike="noStrike" kern="0" cap="none" spc="0" normalizeH="0" baseline="0" noProof="0">
                  <a:ln>
                    <a:noFill/>
                  </a:ln>
                  <a:solidFill>
                    <a:srgbClr val="FFFFFF"/>
                  </a:solidFill>
                  <a:effectLst/>
                  <a:uLnTx/>
                  <a:uFillTx/>
                  <a:latin typeface="Canela Text Regular"/>
                  <a:sym typeface="Canela Text Regular"/>
                </a:endParaRPr>
              </a:p>
            </p:txBody>
          </p:sp>
        </mc:Choice>
        <mc:Fallback xmlns="">
          <p:sp>
            <p:nvSpPr>
              <p:cNvPr id="536" name="Equation"/>
              <p:cNvSpPr txBox="1">
                <a:spLocks noRot="1" noChangeAspect="1" noMove="1" noResize="1" noEditPoints="1" noAdjustHandles="1" noChangeArrowheads="1" noChangeShapeType="1" noTextEdit="1"/>
              </p:cNvSpPr>
              <p:nvPr/>
            </p:nvSpPr>
            <p:spPr>
              <a:xfrm>
                <a:off x="10278938" y="2575665"/>
                <a:ext cx="415114" cy="392415"/>
              </a:xfrm>
              <a:prstGeom prst="rect">
                <a:avLst/>
              </a:prstGeom>
              <a:blipFill>
                <a:blip r:embed="rId3"/>
                <a:stretch>
                  <a:fillRect/>
                </a:stretch>
              </a:blipFill>
              <a:ln w="12700">
                <a:miter lim="400000"/>
              </a:ln>
            </p:spPr>
            <p:txBody>
              <a:bodyPr/>
              <a:lstStyle/>
              <a:p>
                <a:r>
                  <a:rPr lang="en-US">
                    <a:noFill/>
                  </a:rPr>
                  <a:t> </a:t>
                </a:r>
              </a:p>
            </p:txBody>
          </p:sp>
        </mc:Fallback>
      </mc:AlternateContent>
      <p:sp>
        <p:nvSpPr>
          <p:cNvPr id="537" name="Circle"/>
          <p:cNvSpPr/>
          <p:nvPr/>
        </p:nvSpPr>
        <p:spPr>
          <a:xfrm>
            <a:off x="8037121" y="4188108"/>
            <a:ext cx="101601" cy="101601"/>
          </a:xfrm>
          <a:prstGeom prst="ellipse">
            <a:avLst/>
          </a:prstGeom>
          <a:solidFill>
            <a:srgbClr val="FFFFFF"/>
          </a:solidFill>
          <a:ln w="12700">
            <a:miter lim="400000"/>
          </a:ln>
          <a:effectLst>
            <a:outerShdw blurRad="63500" dist="25400" dir="3228796" rotWithShape="0">
              <a:srgbClr val="000000"/>
            </a:outerShdw>
          </a:effectLst>
        </p:spPr>
        <p:txBody>
          <a:bodyPr lIns="35719" tIns="35719" rIns="35719" bIns="35719" anchor="ctr"/>
          <a:lstStyle/>
          <a:p>
            <a:pPr marL="0" marR="0" lvl="0" indent="0" algn="ctr" defTabSz="410766" rtl="0" eaLnBrk="1" fontAlgn="auto" latinLnBrk="0" hangingPunct="0">
              <a:lnSpc>
                <a:spcPct val="100000"/>
              </a:lnSpc>
              <a:spcBef>
                <a:spcPts val="0"/>
              </a:spcBef>
              <a:spcAft>
                <a:spcPts val="0"/>
              </a:spcAft>
              <a:buClrTx/>
              <a:buSzTx/>
              <a:buFontTx/>
              <a:buNone/>
              <a:tabLst/>
              <a:defRPr sz="3000">
                <a:solidFill>
                  <a:srgbClr val="FFFFFF"/>
                </a:solidFill>
                <a:latin typeface="Helvetica Neue"/>
                <a:ea typeface="Helvetica Neue"/>
                <a:cs typeface="Helvetica Neue"/>
                <a:sym typeface="Helvetica Neue"/>
              </a:defRPr>
            </a:pPr>
            <a:endParaRPr kumimoji="0" sz="1500" b="0" i="0" u="none" strike="noStrike" kern="0" cap="none" spc="0" normalizeH="0" baseline="0" noProof="0">
              <a:ln>
                <a:noFill/>
              </a:ln>
              <a:solidFill>
                <a:srgbClr val="FFFFFF"/>
              </a:solidFill>
              <a:effectLst/>
              <a:uLnTx/>
              <a:uFillTx/>
              <a:latin typeface="Helvetica Neue"/>
              <a:sym typeface="Helvetica Neue"/>
            </a:endParaRPr>
          </a:p>
        </p:txBody>
      </p:sp>
      <p:sp>
        <p:nvSpPr>
          <p:cNvPr id="538" name="Circle"/>
          <p:cNvSpPr/>
          <p:nvPr/>
        </p:nvSpPr>
        <p:spPr>
          <a:xfrm>
            <a:off x="10195773" y="2390489"/>
            <a:ext cx="101601" cy="101601"/>
          </a:xfrm>
          <a:prstGeom prst="ellipse">
            <a:avLst/>
          </a:prstGeom>
          <a:solidFill>
            <a:srgbClr val="FFFFFF"/>
          </a:solidFill>
          <a:ln w="12700">
            <a:miter lim="400000"/>
          </a:ln>
          <a:effectLst>
            <a:outerShdw blurRad="63500" dist="25400" dir="3228796" rotWithShape="0">
              <a:srgbClr val="000000"/>
            </a:outerShdw>
          </a:effectLst>
        </p:spPr>
        <p:txBody>
          <a:bodyPr lIns="35719" tIns="35719" rIns="35719" bIns="35719" anchor="ctr"/>
          <a:lstStyle/>
          <a:p>
            <a:pPr marL="0" marR="0" lvl="0" indent="0" algn="ctr" defTabSz="410766" rtl="0" eaLnBrk="1" fontAlgn="auto" latinLnBrk="0" hangingPunct="0">
              <a:lnSpc>
                <a:spcPct val="100000"/>
              </a:lnSpc>
              <a:spcBef>
                <a:spcPts val="0"/>
              </a:spcBef>
              <a:spcAft>
                <a:spcPts val="0"/>
              </a:spcAft>
              <a:buClrTx/>
              <a:buSzTx/>
              <a:buFontTx/>
              <a:buNone/>
              <a:tabLst/>
              <a:defRPr sz="3000">
                <a:solidFill>
                  <a:srgbClr val="FFFFFF"/>
                </a:solidFill>
                <a:latin typeface="Helvetica Neue"/>
                <a:ea typeface="Helvetica Neue"/>
                <a:cs typeface="Helvetica Neue"/>
                <a:sym typeface="Helvetica Neue"/>
              </a:defRPr>
            </a:pPr>
            <a:endParaRPr kumimoji="0" sz="1500" b="0" i="0" u="none" strike="noStrike" kern="0" cap="none" spc="0" normalizeH="0" baseline="0" noProof="0">
              <a:ln>
                <a:noFill/>
              </a:ln>
              <a:solidFill>
                <a:srgbClr val="FFFFFF"/>
              </a:solidFill>
              <a:effectLst/>
              <a:uLnTx/>
              <a:uFillTx/>
              <a:latin typeface="Helvetica Neue"/>
              <a:sym typeface="Helvetica Neue"/>
            </a:endParaRPr>
          </a:p>
        </p:txBody>
      </p:sp>
      <p:sp>
        <p:nvSpPr>
          <p:cNvPr id="539" name="Circle"/>
          <p:cNvSpPr/>
          <p:nvPr/>
        </p:nvSpPr>
        <p:spPr>
          <a:xfrm>
            <a:off x="8503631" y="3793258"/>
            <a:ext cx="101601" cy="101601"/>
          </a:xfrm>
          <a:prstGeom prst="ellipse">
            <a:avLst/>
          </a:prstGeom>
          <a:solidFill>
            <a:srgbClr val="FFFFFF"/>
          </a:solidFill>
          <a:ln w="12700">
            <a:miter lim="400000"/>
          </a:ln>
          <a:effectLst>
            <a:outerShdw blurRad="63500" dist="25400" dir="3228796" rotWithShape="0">
              <a:srgbClr val="000000"/>
            </a:outerShdw>
          </a:effectLst>
        </p:spPr>
        <p:txBody>
          <a:bodyPr lIns="35719" tIns="35719" rIns="35719" bIns="35719" anchor="ctr"/>
          <a:lstStyle/>
          <a:p>
            <a:pPr marL="0" marR="0" lvl="0" indent="0" algn="ctr" defTabSz="410766" rtl="0" eaLnBrk="1" fontAlgn="auto" latinLnBrk="0" hangingPunct="0">
              <a:lnSpc>
                <a:spcPct val="100000"/>
              </a:lnSpc>
              <a:spcBef>
                <a:spcPts val="0"/>
              </a:spcBef>
              <a:spcAft>
                <a:spcPts val="0"/>
              </a:spcAft>
              <a:buClrTx/>
              <a:buSzTx/>
              <a:buFontTx/>
              <a:buNone/>
              <a:tabLst/>
              <a:defRPr sz="3000">
                <a:solidFill>
                  <a:srgbClr val="FFFFFF"/>
                </a:solidFill>
                <a:latin typeface="Helvetica Neue"/>
                <a:ea typeface="Helvetica Neue"/>
                <a:cs typeface="Helvetica Neue"/>
                <a:sym typeface="Helvetica Neue"/>
              </a:defRPr>
            </a:pPr>
            <a:endParaRPr kumimoji="0" sz="1500" b="0" i="0" u="none" strike="noStrike" kern="0" cap="none" spc="0" normalizeH="0" baseline="0" noProof="0">
              <a:ln>
                <a:noFill/>
              </a:ln>
              <a:solidFill>
                <a:srgbClr val="FFFFFF"/>
              </a:solidFill>
              <a:effectLst/>
              <a:uLnTx/>
              <a:uFillTx/>
              <a:latin typeface="Helvetica Neue"/>
              <a:sym typeface="Helvetica Neue"/>
            </a:endParaRPr>
          </a:p>
        </p:txBody>
      </p:sp>
      <p:sp>
        <p:nvSpPr>
          <p:cNvPr id="540" name="Circle"/>
          <p:cNvSpPr/>
          <p:nvPr/>
        </p:nvSpPr>
        <p:spPr>
          <a:xfrm>
            <a:off x="9358385" y="3076648"/>
            <a:ext cx="101601" cy="101601"/>
          </a:xfrm>
          <a:prstGeom prst="ellipse">
            <a:avLst/>
          </a:prstGeom>
          <a:solidFill>
            <a:srgbClr val="FFFFFF"/>
          </a:solidFill>
          <a:ln w="12700">
            <a:miter lim="400000"/>
          </a:ln>
          <a:effectLst>
            <a:outerShdw blurRad="63500" dist="25400" dir="3228796" rotWithShape="0">
              <a:srgbClr val="000000"/>
            </a:outerShdw>
          </a:effectLst>
        </p:spPr>
        <p:txBody>
          <a:bodyPr lIns="35719" tIns="35719" rIns="35719" bIns="35719" anchor="ctr"/>
          <a:lstStyle/>
          <a:p>
            <a:pPr marL="0" marR="0" lvl="0" indent="0" algn="ctr" defTabSz="410766" rtl="0" eaLnBrk="1" fontAlgn="auto" latinLnBrk="0" hangingPunct="0">
              <a:lnSpc>
                <a:spcPct val="100000"/>
              </a:lnSpc>
              <a:spcBef>
                <a:spcPts val="0"/>
              </a:spcBef>
              <a:spcAft>
                <a:spcPts val="0"/>
              </a:spcAft>
              <a:buClrTx/>
              <a:buSzTx/>
              <a:buFontTx/>
              <a:buNone/>
              <a:tabLst/>
              <a:defRPr sz="3000">
                <a:solidFill>
                  <a:srgbClr val="FFFFFF"/>
                </a:solidFill>
                <a:latin typeface="Helvetica Neue"/>
                <a:ea typeface="Helvetica Neue"/>
                <a:cs typeface="Helvetica Neue"/>
                <a:sym typeface="Helvetica Neue"/>
              </a:defRPr>
            </a:pPr>
            <a:endParaRPr kumimoji="0" sz="1500" b="0" i="0" u="none" strike="noStrike" kern="0" cap="none" spc="0" normalizeH="0" baseline="0" noProof="0">
              <a:ln>
                <a:noFill/>
              </a:ln>
              <a:solidFill>
                <a:srgbClr val="FFFFFF"/>
              </a:solidFill>
              <a:effectLst/>
              <a:uLnTx/>
              <a:uFillTx/>
              <a:latin typeface="Helvetica Neue"/>
              <a:sym typeface="Helvetica Neue"/>
            </a:endParaRPr>
          </a:p>
        </p:txBody>
      </p:sp>
      <p:sp>
        <p:nvSpPr>
          <p:cNvPr id="541" name="Circle"/>
          <p:cNvSpPr/>
          <p:nvPr/>
        </p:nvSpPr>
        <p:spPr>
          <a:xfrm>
            <a:off x="9794446" y="2716660"/>
            <a:ext cx="101601" cy="101601"/>
          </a:xfrm>
          <a:prstGeom prst="ellipse">
            <a:avLst/>
          </a:prstGeom>
          <a:solidFill>
            <a:srgbClr val="FFFFFF"/>
          </a:solidFill>
          <a:ln w="12700">
            <a:miter lim="400000"/>
          </a:ln>
          <a:effectLst>
            <a:outerShdw blurRad="63500" dist="25400" dir="3228796" rotWithShape="0">
              <a:srgbClr val="000000"/>
            </a:outerShdw>
          </a:effectLst>
        </p:spPr>
        <p:txBody>
          <a:bodyPr lIns="35719" tIns="35719" rIns="35719" bIns="35719" anchor="ctr"/>
          <a:lstStyle/>
          <a:p>
            <a:pPr marL="0" marR="0" lvl="0" indent="0" algn="ctr" defTabSz="410766" rtl="0" eaLnBrk="1" fontAlgn="auto" latinLnBrk="0" hangingPunct="0">
              <a:lnSpc>
                <a:spcPct val="100000"/>
              </a:lnSpc>
              <a:spcBef>
                <a:spcPts val="0"/>
              </a:spcBef>
              <a:spcAft>
                <a:spcPts val="0"/>
              </a:spcAft>
              <a:buClrTx/>
              <a:buSzTx/>
              <a:buFontTx/>
              <a:buNone/>
              <a:tabLst/>
              <a:defRPr sz="3000">
                <a:solidFill>
                  <a:srgbClr val="FFFFFF"/>
                </a:solidFill>
                <a:latin typeface="Helvetica Neue"/>
                <a:ea typeface="Helvetica Neue"/>
                <a:cs typeface="Helvetica Neue"/>
                <a:sym typeface="Helvetica Neue"/>
              </a:defRPr>
            </a:pPr>
            <a:endParaRPr kumimoji="0" sz="1500" b="0" i="0" u="none" strike="noStrike" kern="0" cap="none" spc="0" normalizeH="0" baseline="0" noProof="0">
              <a:ln>
                <a:noFill/>
              </a:ln>
              <a:solidFill>
                <a:srgbClr val="FFFFFF"/>
              </a:solidFill>
              <a:effectLst/>
              <a:uLnTx/>
              <a:uFillTx/>
              <a:latin typeface="Helvetica Neue"/>
              <a:sym typeface="Helvetica Neue"/>
            </a:endParaRPr>
          </a:p>
        </p:txBody>
      </p:sp>
      <p:sp>
        <p:nvSpPr>
          <p:cNvPr id="542" name="Camera"/>
          <p:cNvSpPr txBox="1"/>
          <p:nvPr/>
        </p:nvSpPr>
        <p:spPr>
          <a:xfrm>
            <a:off x="7251808" y="5192399"/>
            <a:ext cx="801502" cy="31835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35719" tIns="35719" rIns="35719" bIns="35719" anchor="ctr">
            <a:spAutoFit/>
          </a:bodyPr>
          <a:lstStyle>
            <a:lvl1pPr defTabSz="821531">
              <a:lnSpc>
                <a:spcPct val="100000"/>
              </a:lnSpc>
              <a:defRPr sz="3200">
                <a:latin typeface="Avenir Book"/>
                <a:ea typeface="Avenir Book"/>
                <a:cs typeface="Avenir Book"/>
                <a:sym typeface="Avenir Book"/>
              </a:defRPr>
            </a:lvl1pPr>
          </a:lstStyle>
          <a:p>
            <a:pPr marL="0" marR="0" lvl="0" indent="0" algn="ctr" defTabSz="410766" rtl="0" eaLnBrk="1" fontAlgn="auto" latinLnBrk="0" hangingPunct="0">
              <a:lnSpc>
                <a:spcPct val="100000"/>
              </a:lnSpc>
              <a:spcBef>
                <a:spcPts val="0"/>
              </a:spcBef>
              <a:spcAft>
                <a:spcPts val="0"/>
              </a:spcAft>
              <a:buClrTx/>
              <a:buSzTx/>
              <a:buFontTx/>
              <a:buNone/>
              <a:tabLst/>
              <a:defRPr/>
            </a:pPr>
            <a:r>
              <a:rPr kumimoji="0" sz="1600" b="0" i="0" u="none" strike="noStrike" kern="0" cap="none" spc="0" normalizeH="0" baseline="0" noProof="0">
                <a:ln>
                  <a:noFill/>
                </a:ln>
                <a:solidFill>
                  <a:srgbClr val="000000"/>
                </a:solidFill>
                <a:effectLst/>
                <a:uLnTx/>
                <a:uFillTx/>
                <a:latin typeface="Avenir Book"/>
                <a:sym typeface="Avenir Book"/>
              </a:rPr>
              <a:t>Camera</a:t>
            </a:r>
          </a:p>
        </p:txBody>
      </p:sp>
      <p:sp>
        <p:nvSpPr>
          <p:cNvPr id="543" name="Ray"/>
          <p:cNvSpPr txBox="1"/>
          <p:nvPr/>
        </p:nvSpPr>
        <p:spPr>
          <a:xfrm>
            <a:off x="10651922" y="1564328"/>
            <a:ext cx="436018" cy="31835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35719" tIns="35719" rIns="35719" bIns="35719" anchor="ctr">
            <a:spAutoFit/>
          </a:bodyPr>
          <a:lstStyle>
            <a:lvl1pPr defTabSz="821531">
              <a:lnSpc>
                <a:spcPct val="100000"/>
              </a:lnSpc>
              <a:defRPr sz="3200">
                <a:latin typeface="Avenir Book"/>
                <a:ea typeface="Avenir Book"/>
                <a:cs typeface="Avenir Book"/>
                <a:sym typeface="Avenir Book"/>
              </a:defRPr>
            </a:lvl1pPr>
          </a:lstStyle>
          <a:p>
            <a:pPr marL="0" marR="0" lvl="0" indent="0" algn="ctr" defTabSz="410766" rtl="0" eaLnBrk="1" fontAlgn="auto" latinLnBrk="0" hangingPunct="0">
              <a:lnSpc>
                <a:spcPct val="100000"/>
              </a:lnSpc>
              <a:spcBef>
                <a:spcPts val="0"/>
              </a:spcBef>
              <a:spcAft>
                <a:spcPts val="0"/>
              </a:spcAft>
              <a:buClrTx/>
              <a:buSzTx/>
              <a:buFontTx/>
              <a:buNone/>
              <a:tabLst/>
              <a:defRPr/>
            </a:pPr>
            <a:r>
              <a:rPr kumimoji="0" sz="1600" b="0" i="0" u="none" strike="noStrike" kern="0" cap="none" spc="0" normalizeH="0" baseline="0" noProof="0">
                <a:ln>
                  <a:noFill/>
                </a:ln>
                <a:solidFill>
                  <a:srgbClr val="000000"/>
                </a:solidFill>
                <a:effectLst/>
                <a:uLnTx/>
                <a:uFillTx/>
                <a:latin typeface="Avenir Book"/>
                <a:sym typeface="Avenir Book"/>
              </a:rPr>
              <a:t>Ray</a:t>
            </a:r>
          </a:p>
        </p:txBody>
      </p:sp>
      <p:pic>
        <p:nvPicPr>
          <p:cNvPr id="544" name="Image" descr="Image"/>
          <p:cNvPicPr>
            <a:picLocks noChangeAspect="1"/>
          </p:cNvPicPr>
          <p:nvPr/>
        </p:nvPicPr>
        <p:blipFill>
          <a:blip r:embed="rId4"/>
          <a:stretch>
            <a:fillRect/>
          </a:stretch>
        </p:blipFill>
        <p:spPr>
          <a:xfrm>
            <a:off x="1106388" y="1713544"/>
            <a:ext cx="2313215" cy="1079501"/>
          </a:xfrm>
          <a:prstGeom prst="rect">
            <a:avLst/>
          </a:prstGeom>
          <a:ln w="12700">
            <a:miter lim="400000"/>
          </a:ln>
        </p:spPr>
      </p:pic>
      <p:sp>
        <p:nvSpPr>
          <p:cNvPr id="545" name="colors"/>
          <p:cNvSpPr txBox="1"/>
          <p:nvPr/>
        </p:nvSpPr>
        <p:spPr>
          <a:xfrm>
            <a:off x="3839340" y="2711022"/>
            <a:ext cx="618760" cy="31835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35719" tIns="35719" rIns="35719" bIns="35719" anchor="ctr">
            <a:spAutoFit/>
          </a:bodyPr>
          <a:lstStyle>
            <a:lvl1pPr defTabSz="821531">
              <a:lnSpc>
                <a:spcPct val="100000"/>
              </a:lnSpc>
              <a:defRPr sz="3200">
                <a:latin typeface="Avenir Book"/>
                <a:ea typeface="Avenir Book"/>
                <a:cs typeface="Avenir Book"/>
                <a:sym typeface="Avenir Book"/>
              </a:defRPr>
            </a:lvl1pPr>
          </a:lstStyle>
          <a:p>
            <a:pPr marL="0" marR="0" lvl="0" indent="0" algn="ctr" defTabSz="410766" rtl="0" eaLnBrk="1" fontAlgn="auto" latinLnBrk="0" hangingPunct="0">
              <a:lnSpc>
                <a:spcPct val="100000"/>
              </a:lnSpc>
              <a:spcBef>
                <a:spcPts val="0"/>
              </a:spcBef>
              <a:spcAft>
                <a:spcPts val="0"/>
              </a:spcAft>
              <a:buClrTx/>
              <a:buSzTx/>
              <a:buFontTx/>
              <a:buNone/>
              <a:tabLst/>
              <a:defRPr/>
            </a:pPr>
            <a:r>
              <a:rPr kumimoji="0" sz="1600" b="0" i="0" u="none" strike="noStrike" kern="0" cap="none" spc="0" normalizeH="0" baseline="0" noProof="0">
                <a:ln>
                  <a:noFill/>
                </a:ln>
                <a:solidFill>
                  <a:srgbClr val="000000"/>
                </a:solidFill>
                <a:effectLst/>
                <a:uLnTx/>
                <a:uFillTx/>
                <a:latin typeface="Avenir Book"/>
                <a:sym typeface="Avenir Book"/>
              </a:rPr>
              <a:t>colors</a:t>
            </a:r>
          </a:p>
        </p:txBody>
      </p:sp>
      <p:sp>
        <p:nvSpPr>
          <p:cNvPr id="546" name="weights"/>
          <p:cNvSpPr txBox="1"/>
          <p:nvPr/>
        </p:nvSpPr>
        <p:spPr>
          <a:xfrm>
            <a:off x="2620977" y="3118807"/>
            <a:ext cx="766236" cy="31835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35719" tIns="35719" rIns="35719" bIns="35719" anchor="ctr">
            <a:spAutoFit/>
          </a:bodyPr>
          <a:lstStyle>
            <a:lvl1pPr defTabSz="821531">
              <a:lnSpc>
                <a:spcPct val="100000"/>
              </a:lnSpc>
              <a:defRPr sz="3200">
                <a:latin typeface="Avenir Book"/>
                <a:ea typeface="Avenir Book"/>
                <a:cs typeface="Avenir Book"/>
                <a:sym typeface="Avenir Book"/>
              </a:defRPr>
            </a:lvl1pPr>
          </a:lstStyle>
          <a:p>
            <a:pPr marL="0" marR="0" lvl="0" indent="0" algn="ctr" defTabSz="410766" rtl="0" eaLnBrk="1" fontAlgn="auto" latinLnBrk="0" hangingPunct="0">
              <a:lnSpc>
                <a:spcPct val="100000"/>
              </a:lnSpc>
              <a:spcBef>
                <a:spcPts val="0"/>
              </a:spcBef>
              <a:spcAft>
                <a:spcPts val="0"/>
              </a:spcAft>
              <a:buClrTx/>
              <a:buSzTx/>
              <a:buFontTx/>
              <a:buNone/>
              <a:tabLst/>
              <a:defRPr/>
            </a:pPr>
            <a:r>
              <a:rPr kumimoji="0" sz="1600" b="0" i="0" u="none" strike="noStrike" kern="0" cap="none" spc="0" normalizeH="0" baseline="0" noProof="0">
                <a:ln>
                  <a:noFill/>
                </a:ln>
                <a:solidFill>
                  <a:srgbClr val="000000"/>
                </a:solidFill>
                <a:effectLst/>
                <a:uLnTx/>
                <a:uFillTx/>
                <a:latin typeface="Avenir Book"/>
                <a:sym typeface="Avenir Book"/>
              </a:rPr>
              <a:t>weights</a:t>
            </a:r>
          </a:p>
        </p:txBody>
      </p:sp>
      <p:sp>
        <p:nvSpPr>
          <p:cNvPr id="547" name="Line"/>
          <p:cNvSpPr/>
          <p:nvPr/>
        </p:nvSpPr>
        <p:spPr>
          <a:xfrm flipH="1" flipV="1">
            <a:off x="3485337" y="2403929"/>
            <a:ext cx="396034" cy="343174"/>
          </a:xfrm>
          <a:prstGeom prst="line">
            <a:avLst/>
          </a:prstGeom>
          <a:ln w="38100">
            <a:solidFill>
              <a:srgbClr val="000000"/>
            </a:solidFill>
            <a:miter lim="400000"/>
            <a:tailEnd type="triangle"/>
          </a:ln>
        </p:spPr>
        <p:txBody>
          <a:bodyPr lIns="35719" tIns="35719" rIns="35719" bIns="35719" anchor="ctr"/>
          <a:lstStyle/>
          <a:p>
            <a:pPr marL="0" marR="0" lvl="0" indent="0" algn="ctr" defTabSz="410766" rtl="0" eaLnBrk="1" fontAlgn="auto" latinLnBrk="0" hangingPunct="0">
              <a:lnSpc>
                <a:spcPct val="100000"/>
              </a:lnSpc>
              <a:spcBef>
                <a:spcPts val="0"/>
              </a:spcBef>
              <a:spcAft>
                <a:spcPts val="0"/>
              </a:spcAft>
              <a:buClrTx/>
              <a:buSzTx/>
              <a:buFontTx/>
              <a:buNone/>
              <a:tabLst/>
              <a:defRPr sz="3000">
                <a:solidFill>
                  <a:srgbClr val="FFFFFF"/>
                </a:solidFill>
                <a:latin typeface="Helvetica Neue"/>
                <a:ea typeface="Helvetica Neue"/>
                <a:cs typeface="Helvetica Neue"/>
                <a:sym typeface="Helvetica Neue"/>
              </a:defRPr>
            </a:pPr>
            <a:endParaRPr kumimoji="0" sz="1500" b="0" i="0" u="none" strike="noStrike" kern="0" cap="none" spc="0" normalizeH="0" baseline="0" noProof="0">
              <a:ln>
                <a:noFill/>
              </a:ln>
              <a:solidFill>
                <a:srgbClr val="FFFFFF"/>
              </a:solidFill>
              <a:effectLst/>
              <a:uLnTx/>
              <a:uFillTx/>
              <a:latin typeface="Helvetica Neue"/>
              <a:sym typeface="Helvetica Neue"/>
            </a:endParaRPr>
          </a:p>
        </p:txBody>
      </p:sp>
      <p:sp>
        <p:nvSpPr>
          <p:cNvPr id="548" name="Line"/>
          <p:cNvSpPr/>
          <p:nvPr/>
        </p:nvSpPr>
        <p:spPr>
          <a:xfrm flipH="1" flipV="1">
            <a:off x="2596215" y="2411315"/>
            <a:ext cx="277600" cy="708655"/>
          </a:xfrm>
          <a:prstGeom prst="line">
            <a:avLst/>
          </a:prstGeom>
          <a:ln w="38100">
            <a:solidFill>
              <a:srgbClr val="000000"/>
            </a:solidFill>
            <a:miter lim="400000"/>
            <a:tailEnd type="triangle"/>
          </a:ln>
        </p:spPr>
        <p:txBody>
          <a:bodyPr lIns="35719" tIns="35719" rIns="35719" bIns="35719" anchor="ctr"/>
          <a:lstStyle/>
          <a:p>
            <a:pPr marL="0" marR="0" lvl="0" indent="0" algn="ctr" defTabSz="410766" rtl="0" eaLnBrk="1" fontAlgn="auto" latinLnBrk="0" hangingPunct="0">
              <a:lnSpc>
                <a:spcPct val="100000"/>
              </a:lnSpc>
              <a:spcBef>
                <a:spcPts val="0"/>
              </a:spcBef>
              <a:spcAft>
                <a:spcPts val="0"/>
              </a:spcAft>
              <a:buClrTx/>
              <a:buSzTx/>
              <a:buFontTx/>
              <a:buNone/>
              <a:tabLst/>
              <a:defRPr sz="3000">
                <a:solidFill>
                  <a:srgbClr val="FFFFFF"/>
                </a:solidFill>
                <a:latin typeface="Helvetica Neue"/>
                <a:ea typeface="Helvetica Neue"/>
                <a:cs typeface="Helvetica Neue"/>
                <a:sym typeface="Helvetica Neue"/>
              </a:defRPr>
            </a:pPr>
            <a:endParaRPr kumimoji="0" sz="1500" b="0" i="0" u="none" strike="noStrike" kern="0" cap="none" spc="0" normalizeH="0" baseline="0" noProof="0">
              <a:ln>
                <a:noFill/>
              </a:ln>
              <a:solidFill>
                <a:srgbClr val="FFFFFF"/>
              </a:solidFill>
              <a:effectLst/>
              <a:uLnTx/>
              <a:uFillTx/>
              <a:latin typeface="Helvetica Neue"/>
              <a:sym typeface="Helvetica Neue"/>
            </a:endParaRPr>
          </a:p>
        </p:txBody>
      </p:sp>
      <p:pic>
        <p:nvPicPr>
          <p:cNvPr id="549" name="Image" descr="Image"/>
          <p:cNvPicPr>
            <a:picLocks noChangeAspect="1"/>
          </p:cNvPicPr>
          <p:nvPr/>
        </p:nvPicPr>
        <p:blipFill>
          <a:blip r:embed="rId5"/>
          <a:stretch>
            <a:fillRect/>
          </a:stretch>
        </p:blipFill>
        <p:spPr>
          <a:xfrm>
            <a:off x="1016664" y="3964430"/>
            <a:ext cx="2492664" cy="1079501"/>
          </a:xfrm>
          <a:prstGeom prst="rect">
            <a:avLst/>
          </a:prstGeom>
          <a:ln w="12700">
            <a:miter lim="400000"/>
          </a:ln>
        </p:spPr>
      </p:pic>
      <p:pic>
        <p:nvPicPr>
          <p:cNvPr id="550" name="Image" descr="Image"/>
          <p:cNvPicPr>
            <a:picLocks noChangeAspect="1"/>
          </p:cNvPicPr>
          <p:nvPr/>
        </p:nvPicPr>
        <p:blipFill>
          <a:blip r:embed="rId6"/>
          <a:stretch>
            <a:fillRect/>
          </a:stretch>
        </p:blipFill>
        <p:spPr>
          <a:xfrm>
            <a:off x="872508" y="5884917"/>
            <a:ext cx="2780975" cy="444501"/>
          </a:xfrm>
          <a:prstGeom prst="rect">
            <a:avLst/>
          </a:prstGeom>
          <a:ln w="12700">
            <a:miter lim="400000"/>
          </a:ln>
        </p:spPr>
      </p:pic>
      <p:pic>
        <p:nvPicPr>
          <p:cNvPr id="551" name="Image" descr="Image"/>
          <p:cNvPicPr>
            <a:picLocks noChangeAspect="1"/>
          </p:cNvPicPr>
          <p:nvPr/>
        </p:nvPicPr>
        <p:blipFill>
          <a:blip r:embed="rId7"/>
          <a:stretch>
            <a:fillRect/>
          </a:stretch>
        </p:blipFill>
        <p:spPr>
          <a:xfrm>
            <a:off x="7902575" y="3985986"/>
            <a:ext cx="158750" cy="184151"/>
          </a:xfrm>
          <a:prstGeom prst="rect">
            <a:avLst/>
          </a:prstGeom>
          <a:ln w="12700">
            <a:miter lim="400000"/>
          </a:ln>
        </p:spPr>
      </p:pic>
      <p:sp>
        <p:nvSpPr>
          <p:cNvPr id="552" name="Line"/>
          <p:cNvSpPr/>
          <p:nvPr/>
        </p:nvSpPr>
        <p:spPr>
          <a:xfrm flipV="1">
            <a:off x="8178243" y="3613407"/>
            <a:ext cx="897591" cy="773254"/>
          </a:xfrm>
          <a:prstGeom prst="line">
            <a:avLst/>
          </a:prstGeom>
          <a:ln w="38100">
            <a:solidFill>
              <a:srgbClr val="000000"/>
            </a:solidFill>
            <a:miter lim="400000"/>
            <a:headEnd type="triangle" len="sm"/>
            <a:tailEnd type="triangle" len="sm"/>
          </a:ln>
        </p:spPr>
        <p:txBody>
          <a:bodyPr lIns="35719" tIns="35719" rIns="35719" bIns="35719" anchor="ctr"/>
          <a:lstStyle/>
          <a:p>
            <a:pPr marL="0" marR="0" lvl="0" indent="0" algn="ctr" defTabSz="410766" rtl="0" eaLnBrk="1" fontAlgn="auto" latinLnBrk="0" hangingPunct="0">
              <a:lnSpc>
                <a:spcPct val="100000"/>
              </a:lnSpc>
              <a:spcBef>
                <a:spcPts val="0"/>
              </a:spcBef>
              <a:spcAft>
                <a:spcPts val="0"/>
              </a:spcAft>
              <a:buClrTx/>
              <a:buSzTx/>
              <a:buFontTx/>
              <a:buNone/>
              <a:tabLst/>
              <a:defRPr sz="3000">
                <a:solidFill>
                  <a:srgbClr val="FFFFFF"/>
                </a:solidFill>
                <a:latin typeface="Helvetica Neue"/>
                <a:ea typeface="Helvetica Neue"/>
                <a:cs typeface="Helvetica Neue"/>
                <a:sym typeface="Helvetica Neue"/>
              </a:defRPr>
            </a:pPr>
            <a:endParaRPr kumimoji="0" sz="1500" b="0" i="0" u="none" strike="noStrike" kern="0" cap="none" spc="0" normalizeH="0" baseline="0" noProof="0">
              <a:ln>
                <a:noFill/>
              </a:ln>
              <a:solidFill>
                <a:srgbClr val="FFFFFF"/>
              </a:solidFill>
              <a:effectLst/>
              <a:uLnTx/>
              <a:uFillTx/>
              <a:latin typeface="Helvetica Neue"/>
              <a:sym typeface="Helvetica Neue"/>
            </a:endParaRPr>
          </a:p>
        </p:txBody>
      </p:sp>
      <p:pic>
        <p:nvPicPr>
          <p:cNvPr id="553" name="Image" descr="Image"/>
          <p:cNvPicPr>
            <a:picLocks noChangeAspect="1"/>
          </p:cNvPicPr>
          <p:nvPr/>
        </p:nvPicPr>
        <p:blipFill>
          <a:blip r:embed="rId8"/>
          <a:stretch>
            <a:fillRect/>
          </a:stretch>
        </p:blipFill>
        <p:spPr>
          <a:xfrm>
            <a:off x="8698140" y="3979636"/>
            <a:ext cx="184151" cy="196851"/>
          </a:xfrm>
          <a:prstGeom prst="rect">
            <a:avLst/>
          </a:prstGeom>
          <a:ln w="12700">
            <a:miter lim="400000"/>
          </a:ln>
        </p:spPr>
      </p:pic>
      <p:sp>
        <p:nvSpPr>
          <p:cNvPr id="554" name="Line"/>
          <p:cNvSpPr/>
          <p:nvPr/>
        </p:nvSpPr>
        <p:spPr>
          <a:xfrm flipV="1">
            <a:off x="8883708" y="3021417"/>
            <a:ext cx="429047" cy="354468"/>
          </a:xfrm>
          <a:prstGeom prst="line">
            <a:avLst/>
          </a:prstGeom>
          <a:ln w="38100">
            <a:solidFill>
              <a:srgbClr val="000000"/>
            </a:solidFill>
            <a:miter lim="400000"/>
            <a:headEnd type="triangle" len="sm"/>
            <a:tailEnd type="triangle" len="sm"/>
          </a:ln>
        </p:spPr>
        <p:txBody>
          <a:bodyPr lIns="35719" tIns="35719" rIns="35719" bIns="35719" anchor="ctr"/>
          <a:lstStyle/>
          <a:p>
            <a:pPr marL="0" marR="0" lvl="0" indent="0" algn="ctr" defTabSz="410766" rtl="0" eaLnBrk="1" fontAlgn="auto" latinLnBrk="0" hangingPunct="0">
              <a:lnSpc>
                <a:spcPct val="100000"/>
              </a:lnSpc>
              <a:spcBef>
                <a:spcPts val="0"/>
              </a:spcBef>
              <a:spcAft>
                <a:spcPts val="0"/>
              </a:spcAft>
              <a:buClrTx/>
              <a:buSzTx/>
              <a:buFontTx/>
              <a:buNone/>
              <a:tabLst/>
              <a:defRPr sz="3000">
                <a:solidFill>
                  <a:srgbClr val="FFFFFF"/>
                </a:solidFill>
                <a:latin typeface="Helvetica Neue"/>
                <a:ea typeface="Helvetica Neue"/>
                <a:cs typeface="Helvetica Neue"/>
                <a:sym typeface="Helvetica Neue"/>
              </a:defRPr>
            </a:pPr>
            <a:endParaRPr kumimoji="0" sz="1500" b="0" i="0" u="none" strike="noStrike" kern="0" cap="none" spc="0" normalizeH="0" baseline="0" noProof="0">
              <a:ln>
                <a:noFill/>
              </a:ln>
              <a:solidFill>
                <a:srgbClr val="FFFFFF"/>
              </a:solidFill>
              <a:effectLst/>
              <a:uLnTx/>
              <a:uFillTx/>
              <a:latin typeface="Helvetica Neue"/>
              <a:sym typeface="Helvetica Neue"/>
            </a:endParaRPr>
          </a:p>
        </p:txBody>
      </p:sp>
      <p:pic>
        <p:nvPicPr>
          <p:cNvPr id="555" name="Image" descr="Image"/>
          <p:cNvPicPr>
            <a:picLocks noChangeAspect="1"/>
          </p:cNvPicPr>
          <p:nvPr/>
        </p:nvPicPr>
        <p:blipFill>
          <a:blip r:embed="rId9"/>
          <a:stretch>
            <a:fillRect/>
          </a:stretch>
        </p:blipFill>
        <p:spPr>
          <a:xfrm>
            <a:off x="8892322" y="3000448"/>
            <a:ext cx="196851" cy="139701"/>
          </a:xfrm>
          <a:prstGeom prst="rect">
            <a:avLst/>
          </a:prstGeom>
          <a:ln w="12700">
            <a:miter lim="400000"/>
          </a:ln>
        </p:spPr>
      </p:pic>
      <p:pic>
        <p:nvPicPr>
          <p:cNvPr id="556" name="Image" descr="Image"/>
          <p:cNvPicPr>
            <a:picLocks noChangeAspect="1"/>
          </p:cNvPicPr>
          <p:nvPr/>
        </p:nvPicPr>
        <p:blipFill>
          <a:blip r:embed="rId10"/>
          <a:stretch>
            <a:fillRect/>
          </a:stretch>
        </p:blipFill>
        <p:spPr>
          <a:xfrm>
            <a:off x="10371818" y="2491921"/>
            <a:ext cx="241301" cy="184151"/>
          </a:xfrm>
          <a:prstGeom prst="rect">
            <a:avLst/>
          </a:prstGeom>
          <a:ln w="12700">
            <a:miter lim="400000"/>
          </a:ln>
        </p:spPr>
      </p:pic>
      <p:sp>
        <p:nvSpPr>
          <p:cNvPr id="31" name="TextBox 30"/>
          <p:cNvSpPr txBox="1"/>
          <p:nvPr/>
        </p:nvSpPr>
        <p:spPr>
          <a:xfrm>
            <a:off x="10955968" y="6644608"/>
            <a:ext cx="1175002" cy="2133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FFFFFF">
                    <a:lumMod val="50000"/>
                  </a:srgbClr>
                </a:solidFill>
                <a:effectLst/>
                <a:uLnTx/>
                <a:uFillTx/>
                <a:latin typeface="Canela Text Regular"/>
                <a:ea typeface="Canela Text Regular"/>
                <a:cs typeface="Canela Text Regular"/>
                <a:sym typeface="Canela Text Regular"/>
              </a:rPr>
              <a:t>Slide credit: Jon Barron</a:t>
            </a:r>
          </a:p>
        </p:txBody>
      </p:sp>
      <p:sp>
        <p:nvSpPr>
          <p:cNvPr id="2" name="TextBox 1"/>
          <p:cNvSpPr txBox="1"/>
          <p:nvPr/>
        </p:nvSpPr>
        <p:spPr>
          <a:xfrm>
            <a:off x="3997712" y="5856213"/>
            <a:ext cx="3654847" cy="35189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nela Text Regular"/>
                <a:ea typeface="Canela Text Regular"/>
                <a:cs typeface="Canela Text Regular"/>
                <a:sym typeface="Canela Text Regular"/>
              </a:rPr>
              <a:t>Density * Distance Between Points</a:t>
            </a:r>
          </a:p>
        </p:txBody>
      </p:sp>
      <p:cxnSp>
        <p:nvCxnSpPr>
          <p:cNvPr id="4" name="Straight Arrow Connector 3"/>
          <p:cNvCxnSpPr/>
          <p:nvPr/>
        </p:nvCxnSpPr>
        <p:spPr>
          <a:xfrm flipH="1">
            <a:off x="3683354" y="5997727"/>
            <a:ext cx="279046" cy="0"/>
          </a:xfrm>
          <a:prstGeom prst="straightConnector1">
            <a:avLst/>
          </a:prstGeom>
          <a:noFill/>
          <a:ln w="25400" cap="flat">
            <a:solidFill>
              <a:srgbClr val="000000"/>
            </a:solidFill>
            <a:prstDash val="solid"/>
            <a:miter lim="400000"/>
            <a:tailEnd type="triangle"/>
          </a:ln>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2476446799"/>
      </p:ext>
    </p:extLst>
  </p:cSld>
  <p:clrMapOvr>
    <a:masterClrMapping/>
  </p:clrMapOvr>
  <mc:AlternateContent xmlns:mc="http://schemas.openxmlformats.org/markup-compatibility/2006" xmlns:p14="http://schemas.microsoft.com/office/powerpoint/2010/main">
    <mc:Choice Requires="p14">
      <p:transition p14:dur="200">
        <p:fade/>
      </p:transition>
    </mc:Choice>
    <mc:Fallback xmlns="" xmlns:m="http://schemas.openxmlformats.org/officeDocument/2006/math" xmlns:a14="http://schemas.microsoft.com/office/drawing/2010/main">
      <p:transition spd="fast">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8" name="Optimize with gradient descent on rendering loss"/>
          <p:cNvSpPr txBox="1">
            <a:spLocks noGrp="1"/>
          </p:cNvSpPr>
          <p:nvPr>
            <p:ph type="title" idx="4294967295"/>
          </p:nvPr>
        </p:nvSpPr>
        <p:spPr>
          <a:xfrm>
            <a:off x="844550" y="50800"/>
            <a:ext cx="10502900" cy="1143000"/>
          </a:xfrm>
          <a:prstGeom prst="rect">
            <a:avLst/>
          </a:prstGeom>
        </p:spPr>
        <p:txBody>
          <a:bodyPr anchor="ctr">
            <a:noAutofit/>
          </a:bodyPr>
          <a:lstStyle>
            <a:lvl1pPr defTabSz="780454">
              <a:lnSpc>
                <a:spcPct val="100000"/>
              </a:lnSpc>
              <a:defRPr sz="7600" spc="0">
                <a:latin typeface="Helvetica"/>
                <a:ea typeface="Helvetica"/>
                <a:cs typeface="Helvetica"/>
                <a:sym typeface="Helvetica"/>
              </a:defRPr>
            </a:lvl1pPr>
          </a:lstStyle>
          <a:p>
            <a:r>
              <a:rPr sz="3600" dirty="0"/>
              <a:t>Optimize with gradient descent on rendering loss</a:t>
            </a:r>
          </a:p>
        </p:txBody>
      </p:sp>
      <p:sp>
        <p:nvSpPr>
          <p:cNvPr id="559" name="Rectangle"/>
          <p:cNvSpPr/>
          <p:nvPr/>
        </p:nvSpPr>
        <p:spPr>
          <a:xfrm>
            <a:off x="6916972" y="4437669"/>
            <a:ext cx="460066" cy="388264"/>
          </a:xfrm>
          <a:prstGeom prst="rect">
            <a:avLst/>
          </a:prstGeom>
          <a:solidFill>
            <a:srgbClr val="FFFFFF"/>
          </a:solidFill>
          <a:ln w="12700">
            <a:miter lim="400000"/>
          </a:ln>
        </p:spPr>
        <p:txBody>
          <a:bodyPr lIns="0" tIns="0" rIns="0" bIns="0" anchor="ctr"/>
          <a:lstStyle/>
          <a:p>
            <a:pPr marL="0" marR="0" lvl="0" indent="0" algn="ctr" defTabSz="412750" rtl="0" eaLnBrk="1" fontAlgn="auto" latinLnBrk="0" hangingPunct="0">
              <a:lnSpc>
                <a:spcPct val="100000"/>
              </a:lnSpc>
              <a:spcBef>
                <a:spcPts val="0"/>
              </a:spcBef>
              <a:spcAft>
                <a:spcPts val="0"/>
              </a:spcAft>
              <a:buClrTx/>
              <a:buSzTx/>
              <a:buFontTx/>
              <a:buNone/>
              <a:tabLst/>
              <a:defRPr sz="3200">
                <a:solidFill>
                  <a:srgbClr val="FFFFFF"/>
                </a:solidFill>
                <a:latin typeface="Helvetica Neue"/>
                <a:ea typeface="Helvetica Neue"/>
                <a:cs typeface="Helvetica Neue"/>
                <a:sym typeface="Helvetica Neue"/>
              </a:defRPr>
            </a:pPr>
            <a:endParaRPr kumimoji="0" sz="1600" b="0" i="0" u="none" strike="noStrike" kern="0" cap="none" spc="0" normalizeH="0" baseline="0" noProof="0">
              <a:ln>
                <a:noFill/>
              </a:ln>
              <a:solidFill>
                <a:srgbClr val="FFFFFF"/>
              </a:solidFill>
              <a:effectLst/>
              <a:uLnTx/>
              <a:uFillTx/>
              <a:latin typeface="Helvetica Neue"/>
              <a:sym typeface="Helvetica Neue"/>
            </a:endParaRPr>
          </a:p>
        </p:txBody>
      </p:sp>
      <p:pic>
        <p:nvPicPr>
          <p:cNvPr id="560" name="Image" descr="Image"/>
          <p:cNvPicPr>
            <a:picLocks noChangeAspect="1"/>
          </p:cNvPicPr>
          <p:nvPr/>
        </p:nvPicPr>
        <p:blipFill>
          <a:blip r:embed="rId2"/>
          <a:stretch>
            <a:fillRect/>
          </a:stretch>
        </p:blipFill>
        <p:spPr>
          <a:xfrm>
            <a:off x="3015118" y="5221689"/>
            <a:ext cx="6245326" cy="1127629"/>
          </a:xfrm>
          <a:prstGeom prst="rect">
            <a:avLst/>
          </a:prstGeom>
          <a:ln w="12700">
            <a:miter lim="400000"/>
          </a:ln>
        </p:spPr>
      </p:pic>
      <p:grpSp>
        <p:nvGrpSpPr>
          <p:cNvPr id="564" name="Group"/>
          <p:cNvGrpSpPr/>
          <p:nvPr/>
        </p:nvGrpSpPr>
        <p:grpSpPr>
          <a:xfrm>
            <a:off x="252249" y="1192250"/>
            <a:ext cx="11687503" cy="3708585"/>
            <a:chOff x="0" y="0"/>
            <a:chExt cx="23375005" cy="7417168"/>
          </a:xfrm>
        </p:grpSpPr>
        <p:pic>
          <p:nvPicPr>
            <p:cNvPr id="561" name="pipeline_website-01.png" descr="pipeline_website-01.png"/>
            <p:cNvPicPr>
              <a:picLocks noChangeAspect="1"/>
            </p:cNvPicPr>
            <p:nvPr/>
          </p:nvPicPr>
          <p:blipFill>
            <a:blip r:embed="rId3"/>
            <a:stretch>
              <a:fillRect/>
            </a:stretch>
          </p:blipFill>
          <p:spPr>
            <a:xfrm>
              <a:off x="0" y="0"/>
              <a:ext cx="23375006" cy="7417169"/>
            </a:xfrm>
            <a:prstGeom prst="rect">
              <a:avLst/>
            </a:prstGeom>
            <a:ln w="12700" cap="flat">
              <a:noFill/>
              <a:miter lim="400000"/>
            </a:ln>
            <a:effectLst/>
          </p:spPr>
        </p:pic>
        <p:sp>
          <p:nvSpPr>
            <p:cNvPr id="562" name="Rectangle"/>
            <p:cNvSpPr/>
            <p:nvPr/>
          </p:nvSpPr>
          <p:spPr>
            <a:xfrm>
              <a:off x="11248803" y="1699259"/>
              <a:ext cx="1659515" cy="1270001"/>
            </a:xfrm>
            <a:prstGeom prst="rect">
              <a:avLst/>
            </a:prstGeom>
            <a:solidFill>
              <a:srgbClr val="FFFFFF"/>
            </a:solidFill>
            <a:ln w="12700" cap="flat">
              <a:noFill/>
              <a:miter lim="400000"/>
            </a:ln>
            <a:effectLst/>
          </p:spPr>
          <p:txBody>
            <a:bodyPr wrap="square" lIns="25400" tIns="25400" rIns="25400" bIns="25400" numCol="1" anchor="ctr">
              <a:noAutofit/>
            </a:bodyPr>
            <a:lstStyle/>
            <a:p>
              <a:pPr marL="0" marR="0" lvl="0" indent="0" algn="ctr" defTabSz="565150" rtl="0" eaLnBrk="1" fontAlgn="auto" latinLnBrk="0" hangingPunct="0">
                <a:lnSpc>
                  <a:spcPct val="100000"/>
                </a:lnSpc>
                <a:spcBef>
                  <a:spcPts val="0"/>
                </a:spcBef>
                <a:spcAft>
                  <a:spcPts val="0"/>
                </a:spcAft>
                <a:buClrTx/>
                <a:buSzTx/>
                <a:buFontTx/>
                <a:buNone/>
                <a:tabLst/>
                <a:defRPr sz="3200">
                  <a:solidFill>
                    <a:srgbClr val="FFFFFF"/>
                  </a:solidFill>
                  <a:latin typeface="Graphik"/>
                  <a:ea typeface="Graphik"/>
                  <a:cs typeface="Graphik"/>
                  <a:sym typeface="Graphik"/>
                </a:defRPr>
              </a:pPr>
              <a:endParaRPr kumimoji="0" sz="1600" b="0" i="0" u="none" strike="noStrike" kern="0" cap="none" spc="0" normalizeH="0" baseline="0" noProof="0">
                <a:ln>
                  <a:noFill/>
                </a:ln>
                <a:solidFill>
                  <a:srgbClr val="FFFFFF"/>
                </a:solidFill>
                <a:effectLst/>
                <a:uLnTx/>
                <a:uFillTx/>
                <a:latin typeface="Graphik"/>
                <a:sym typeface="Graphik"/>
              </a:endParaRPr>
            </a:p>
          </p:txBody>
        </p:sp>
        <p:pic>
          <p:nvPicPr>
            <p:cNvPr id="563" name="Image" descr="Image"/>
            <p:cNvPicPr>
              <a:picLocks noChangeAspect="1"/>
            </p:cNvPicPr>
            <p:nvPr/>
          </p:nvPicPr>
          <p:blipFill>
            <a:blip r:embed="rId4"/>
            <a:stretch>
              <a:fillRect/>
            </a:stretch>
          </p:blipFill>
          <p:spPr>
            <a:xfrm>
              <a:off x="11432533" y="1779083"/>
              <a:ext cx="1087210" cy="936209"/>
            </a:xfrm>
            <a:prstGeom prst="rect">
              <a:avLst/>
            </a:prstGeom>
            <a:ln w="12700" cap="flat">
              <a:noFill/>
              <a:miter lim="400000"/>
            </a:ln>
            <a:effectLst/>
          </p:spPr>
        </p:pic>
      </p:grpSp>
      <p:sp>
        <p:nvSpPr>
          <p:cNvPr id="9" name="TextBox 8"/>
          <p:cNvSpPr txBox="1"/>
          <p:nvPr/>
        </p:nvSpPr>
        <p:spPr>
          <a:xfrm>
            <a:off x="10955968" y="6644608"/>
            <a:ext cx="1175002" cy="2133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FFFFFF">
                    <a:lumMod val="50000"/>
                  </a:srgbClr>
                </a:solidFill>
                <a:effectLst/>
                <a:uLnTx/>
                <a:uFillTx/>
                <a:latin typeface="Canela Text Regular"/>
                <a:ea typeface="Canela Text Regular"/>
                <a:cs typeface="Canela Text Regular"/>
                <a:sym typeface="Canela Text Regular"/>
              </a:rPr>
              <a:t>Slide credit: Jon Barron</a:t>
            </a:r>
          </a:p>
        </p:txBody>
      </p:sp>
    </p:spTree>
    <p:extLst>
      <p:ext uri="{BB962C8B-B14F-4D97-AF65-F5344CB8AC3E}">
        <p14:creationId xmlns:p14="http://schemas.microsoft.com/office/powerpoint/2010/main" val="862132550"/>
      </p:ext>
    </p:extLst>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6" name="Training network to reproduce all input views of the scene"/>
          <p:cNvSpPr txBox="1">
            <a:spLocks noGrp="1"/>
          </p:cNvSpPr>
          <p:nvPr>
            <p:ph type="title"/>
          </p:nvPr>
        </p:nvSpPr>
        <p:spPr>
          <a:prstGeom prst="rect">
            <a:avLst/>
          </a:prstGeom>
        </p:spPr>
        <p:txBody>
          <a:bodyPr>
            <a:noAutofit/>
          </a:bodyPr>
          <a:lstStyle>
            <a:lvl1pPr>
              <a:defRPr sz="6300"/>
            </a:lvl1pPr>
          </a:lstStyle>
          <a:p>
            <a:r>
              <a:rPr sz="3200" dirty="0"/>
              <a:t>Training network to reproduce all input views of the scene</a:t>
            </a:r>
          </a:p>
        </p:txBody>
      </p:sp>
      <p:pic>
        <p:nvPicPr>
          <p:cNvPr id="567" name="teaser.pdf" descr="teaser.pdf"/>
          <p:cNvPicPr>
            <a:picLocks noChangeAspect="1"/>
          </p:cNvPicPr>
          <p:nvPr/>
        </p:nvPicPr>
        <p:blipFill>
          <a:blip r:embed="rId3"/>
          <a:srcRect l="26013" t="11537" r="49387"/>
          <a:stretch>
            <a:fillRect/>
          </a:stretch>
        </p:blipFill>
        <p:spPr>
          <a:xfrm>
            <a:off x="2711152" y="862792"/>
            <a:ext cx="6769639" cy="5540540"/>
          </a:xfrm>
          <a:prstGeom prst="rect">
            <a:avLst/>
          </a:prstGeom>
          <a:ln w="12700">
            <a:miter lim="400000"/>
          </a:ln>
        </p:spPr>
      </p:pic>
      <p:pic>
        <p:nvPicPr>
          <p:cNvPr id="568" name="Image" descr="Image"/>
          <p:cNvPicPr>
            <a:picLocks noChangeAspect="1"/>
          </p:cNvPicPr>
          <p:nvPr/>
        </p:nvPicPr>
        <p:blipFill>
          <a:blip r:embed="rId4"/>
          <a:srcRect l="25726" t="8584" r="20732" b="12363"/>
          <a:stretch>
            <a:fillRect/>
          </a:stretch>
        </p:blipFill>
        <p:spPr>
          <a:xfrm>
            <a:off x="12070294" y="-3015847"/>
            <a:ext cx="3263887" cy="2710707"/>
          </a:xfrm>
          <a:prstGeom prst="rect">
            <a:avLst/>
          </a:prstGeom>
          <a:ln w="12700">
            <a:miter lim="400000"/>
          </a:ln>
        </p:spPr>
      </p:pic>
      <p:sp>
        <p:nvSpPr>
          <p:cNvPr id="5" name="TextBox 4"/>
          <p:cNvSpPr txBox="1"/>
          <p:nvPr/>
        </p:nvSpPr>
        <p:spPr>
          <a:xfrm>
            <a:off x="10955968" y="6644608"/>
            <a:ext cx="1175002" cy="2133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FFFFFF">
                    <a:lumMod val="50000"/>
                  </a:srgbClr>
                </a:solidFill>
                <a:effectLst/>
                <a:uLnTx/>
                <a:uFillTx/>
                <a:latin typeface="Canela Text Regular"/>
                <a:ea typeface="Canela Text Regular"/>
                <a:cs typeface="Canela Text Regular"/>
                <a:sym typeface="Canela Text Regular"/>
              </a:rPr>
              <a:t>Slide credit: Jon Barron</a:t>
            </a:r>
          </a:p>
        </p:txBody>
      </p:sp>
    </p:spTree>
    <p:extLst>
      <p:ext uri="{BB962C8B-B14F-4D97-AF65-F5344CB8AC3E}">
        <p14:creationId xmlns:p14="http://schemas.microsoft.com/office/powerpoint/2010/main" val="3487372365"/>
      </p:ext>
    </p:extLst>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2" name="Can we allocate samples more efficiently? Two pass rendering"/>
          <p:cNvSpPr txBox="1">
            <a:spLocks noGrp="1"/>
          </p:cNvSpPr>
          <p:nvPr>
            <p:ph type="title"/>
          </p:nvPr>
        </p:nvSpPr>
        <p:spPr>
          <a:prstGeom prst="rect">
            <a:avLst/>
          </a:prstGeom>
        </p:spPr>
        <p:txBody>
          <a:bodyPr>
            <a:noAutofit/>
          </a:bodyPr>
          <a:lstStyle>
            <a:lvl1pPr>
              <a:defRPr sz="5900"/>
            </a:lvl1pPr>
          </a:lstStyle>
          <a:p>
            <a:r>
              <a:rPr lang="en-US" sz="4000" dirty="0"/>
              <a:t>Do two-pass rendering to focus samples near surfaces</a:t>
            </a:r>
            <a:endParaRPr sz="4000" dirty="0"/>
          </a:p>
        </p:txBody>
      </p:sp>
      <p:sp>
        <p:nvSpPr>
          <p:cNvPr id="574" name="Cloud"/>
          <p:cNvSpPr/>
          <p:nvPr/>
        </p:nvSpPr>
        <p:spPr>
          <a:xfrm>
            <a:off x="5278946" y="2686677"/>
            <a:ext cx="2282014" cy="1375270"/>
          </a:xfrm>
          <a:custGeom>
            <a:avLst/>
            <a:gdLst/>
            <a:ahLst/>
            <a:cxnLst>
              <a:cxn ang="0">
                <a:pos x="wd2" y="hd2"/>
              </a:cxn>
              <a:cxn ang="5400000">
                <a:pos x="wd2" y="hd2"/>
              </a:cxn>
              <a:cxn ang="10800000">
                <a:pos x="wd2" y="hd2"/>
              </a:cxn>
              <a:cxn ang="16200000">
                <a:pos x="wd2" y="hd2"/>
              </a:cxn>
            </a:cxnLst>
            <a:rect l="0" t="0" r="r" b="b"/>
            <a:pathLst>
              <a:path w="21600" h="21600" extrusionOk="0">
                <a:moveTo>
                  <a:pt x="10603" y="0"/>
                </a:moveTo>
                <a:cubicBezTo>
                  <a:pt x="7967" y="0"/>
                  <a:pt x="5720" y="2939"/>
                  <a:pt x="4858" y="7062"/>
                </a:cubicBezTo>
                <a:cubicBezTo>
                  <a:pt x="4628" y="6992"/>
                  <a:pt x="4391" y="6953"/>
                  <a:pt x="4150" y="6953"/>
                </a:cubicBezTo>
                <a:cubicBezTo>
                  <a:pt x="1857" y="6953"/>
                  <a:pt x="0" y="10233"/>
                  <a:pt x="0" y="14278"/>
                </a:cubicBezTo>
                <a:cubicBezTo>
                  <a:pt x="0" y="18323"/>
                  <a:pt x="1857" y="21600"/>
                  <a:pt x="4150" y="21600"/>
                </a:cubicBezTo>
                <a:cubicBezTo>
                  <a:pt x="4193" y="21600"/>
                  <a:pt x="4237" y="21597"/>
                  <a:pt x="4279" y="21594"/>
                </a:cubicBezTo>
                <a:lnTo>
                  <a:pt x="10532" y="21597"/>
                </a:lnTo>
                <a:cubicBezTo>
                  <a:pt x="10555" y="21598"/>
                  <a:pt x="10579" y="21600"/>
                  <a:pt x="10603" y="21600"/>
                </a:cubicBezTo>
                <a:cubicBezTo>
                  <a:pt x="10626" y="21600"/>
                  <a:pt x="10648" y="21598"/>
                  <a:pt x="10672" y="21597"/>
                </a:cubicBezTo>
                <a:lnTo>
                  <a:pt x="18141" y="21600"/>
                </a:lnTo>
                <a:cubicBezTo>
                  <a:pt x="20051" y="21600"/>
                  <a:pt x="21600" y="18868"/>
                  <a:pt x="21600" y="15496"/>
                </a:cubicBezTo>
                <a:cubicBezTo>
                  <a:pt x="21600" y="12124"/>
                  <a:pt x="20051" y="9389"/>
                  <a:pt x="18141" y="9389"/>
                </a:cubicBezTo>
                <a:cubicBezTo>
                  <a:pt x="17627" y="9389"/>
                  <a:pt x="17139" y="9589"/>
                  <a:pt x="16701" y="9943"/>
                </a:cubicBezTo>
                <a:cubicBezTo>
                  <a:pt x="16453" y="4379"/>
                  <a:pt x="13819" y="0"/>
                  <a:pt x="10603" y="0"/>
                </a:cubicBezTo>
                <a:close/>
              </a:path>
            </a:pathLst>
          </a:custGeom>
          <a:gradFill>
            <a:gsLst>
              <a:gs pos="0">
                <a:srgbClr val="FFFFFF"/>
              </a:gs>
              <a:gs pos="35021">
                <a:srgbClr val="7FCCFF"/>
              </a:gs>
              <a:gs pos="100000">
                <a:srgbClr val="0099FF"/>
              </a:gs>
            </a:gsLst>
            <a:path>
              <a:fillToRect l="69668" t="8463" r="30331" b="91536"/>
            </a:path>
          </a:gradFill>
          <a:ln w="38100">
            <a:solidFill>
              <a:srgbClr val="000000"/>
            </a:solidFill>
            <a:miter lim="400000"/>
          </a:ln>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Medium"/>
                <a:ea typeface="Helvetica Neue Medium"/>
                <a:cs typeface="Helvetica Neue Medium"/>
                <a:sym typeface="Helvetica Neue Medium"/>
              </a:defRPr>
            </a:pPr>
            <a:endParaRPr kumimoji="0" sz="1500" b="0" i="0" u="none" strike="noStrike" kern="1200" cap="none" spc="0" normalizeH="0" baseline="0" noProof="0">
              <a:ln>
                <a:noFill/>
              </a:ln>
              <a:solidFill>
                <a:srgbClr val="FFFFFF"/>
              </a:solidFill>
              <a:effectLst/>
              <a:uLnTx/>
              <a:uFillTx/>
              <a:latin typeface="Helvetica Neue Medium"/>
              <a:sym typeface="Helvetica Neue Medium"/>
            </a:endParaRPr>
          </a:p>
        </p:txBody>
      </p:sp>
      <p:sp>
        <p:nvSpPr>
          <p:cNvPr id="575" name="Line"/>
          <p:cNvSpPr/>
          <p:nvPr/>
        </p:nvSpPr>
        <p:spPr>
          <a:xfrm flipV="1">
            <a:off x="4475248" y="2250259"/>
            <a:ext cx="3438650" cy="2870060"/>
          </a:xfrm>
          <a:prstGeom prst="line">
            <a:avLst/>
          </a:prstGeom>
          <a:ln w="50800">
            <a:solidFill>
              <a:srgbClr val="000000"/>
            </a:solidFill>
            <a:miter lim="400000"/>
            <a:tailEnd type="triangle"/>
          </a:ln>
          <a:effectLst>
            <a:outerShdw blurRad="63500" dist="25400" dir="3228796" rotWithShape="0">
              <a:srgbClr val="000000"/>
            </a:outerShdw>
          </a:effectLst>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Medium"/>
                <a:ea typeface="Helvetica Neue Medium"/>
                <a:cs typeface="Helvetica Neue Medium"/>
                <a:sym typeface="Helvetica Neue Medium"/>
              </a:defRPr>
            </a:pPr>
            <a:endParaRPr kumimoji="0" sz="1500" b="0" i="0" u="none" strike="noStrike" kern="1200" cap="none" spc="0" normalizeH="0" baseline="0" noProof="0">
              <a:ln>
                <a:noFill/>
              </a:ln>
              <a:solidFill>
                <a:srgbClr val="FFFFFF"/>
              </a:solidFill>
              <a:effectLst/>
              <a:uLnTx/>
              <a:uFillTx/>
              <a:latin typeface="Helvetica Neue Medium"/>
              <a:sym typeface="Helvetica Neue Medium"/>
            </a:endParaRPr>
          </a:p>
        </p:txBody>
      </p:sp>
      <p:sp>
        <p:nvSpPr>
          <p:cNvPr id="576" name="Circle"/>
          <p:cNvSpPr/>
          <p:nvPr/>
        </p:nvSpPr>
        <p:spPr>
          <a:xfrm>
            <a:off x="5980329" y="3774406"/>
            <a:ext cx="101601" cy="101601"/>
          </a:xfrm>
          <a:prstGeom prst="ellipse">
            <a:avLst/>
          </a:prstGeom>
          <a:solidFill>
            <a:srgbClr val="FFFFFF"/>
          </a:solidFill>
          <a:ln w="12700">
            <a:miter lim="400000"/>
          </a:ln>
          <a:effectLst>
            <a:outerShdw blurRad="63500" dist="25400" dir="3228796" rotWithShape="0">
              <a:srgbClr val="000000"/>
            </a:outerShdw>
          </a:effectLst>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Medium"/>
                <a:ea typeface="Helvetica Neue Medium"/>
                <a:cs typeface="Helvetica Neue Medium"/>
                <a:sym typeface="Helvetica Neue Medium"/>
              </a:defRPr>
            </a:pPr>
            <a:endParaRPr kumimoji="0" sz="1500" b="0" i="0" u="none" strike="noStrike" kern="1200" cap="none" spc="0" normalizeH="0" baseline="0" noProof="0">
              <a:ln>
                <a:noFill/>
              </a:ln>
              <a:solidFill>
                <a:srgbClr val="FFFFFF"/>
              </a:solidFill>
              <a:effectLst/>
              <a:uLnTx/>
              <a:uFillTx/>
              <a:latin typeface="Helvetica Neue Medium"/>
              <a:sym typeface="Helvetica Neue Medium"/>
            </a:endParaRPr>
          </a:p>
        </p:txBody>
      </p:sp>
      <p:sp>
        <p:nvSpPr>
          <p:cNvPr id="577" name="3D volume"/>
          <p:cNvSpPr txBox="1"/>
          <p:nvPr/>
        </p:nvSpPr>
        <p:spPr>
          <a:xfrm>
            <a:off x="7347891" y="3994354"/>
            <a:ext cx="1051571" cy="31835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35719" tIns="35719" rIns="35719" bIns="35719" anchor="ctr">
            <a:spAutoFit/>
          </a:bodyPr>
          <a:lstStyle>
            <a:lvl1pPr defTabSz="821531">
              <a:lnSpc>
                <a:spcPct val="100000"/>
              </a:lnSpc>
              <a:defRPr sz="3200">
                <a:latin typeface="Avenir Book"/>
                <a:ea typeface="Avenir Book"/>
                <a:cs typeface="Avenir Book"/>
                <a:sym typeface="Avenir Book"/>
              </a:defRPr>
            </a:lvl1pPr>
          </a:lstStyle>
          <a:p>
            <a:pPr marL="0" marR="0" lvl="0" indent="0" algn="l" defTabSz="821531" rtl="0" eaLnBrk="1" fontAlgn="base" latinLnBrk="0" hangingPunct="1">
              <a:lnSpc>
                <a:spcPct val="100000"/>
              </a:lnSpc>
              <a:spcBef>
                <a:spcPct val="0"/>
              </a:spcBef>
              <a:spcAft>
                <a:spcPct val="0"/>
              </a:spcAft>
              <a:buClrTx/>
              <a:buSzTx/>
              <a:buFontTx/>
              <a:buNone/>
              <a:tabLst/>
              <a:defRPr/>
            </a:pPr>
            <a:r>
              <a:rPr kumimoji="0" sz="1600" b="0" i="0" u="none" strike="noStrike" kern="1200" cap="none" spc="0" normalizeH="0" baseline="0" noProof="0">
                <a:ln>
                  <a:noFill/>
                </a:ln>
                <a:solidFill>
                  <a:srgbClr val="000000"/>
                </a:solidFill>
                <a:effectLst/>
                <a:uLnTx/>
                <a:uFillTx/>
                <a:latin typeface="Avenir Book"/>
                <a:sym typeface="Avenir Book"/>
              </a:rPr>
              <a:t>3D volume</a:t>
            </a:r>
          </a:p>
        </p:txBody>
      </p:sp>
      <p:sp>
        <p:nvSpPr>
          <p:cNvPr id="578" name="Video"/>
          <p:cNvSpPr/>
          <p:nvPr/>
        </p:nvSpPr>
        <p:spPr>
          <a:xfrm rot="19232115">
            <a:off x="3808455" y="5170328"/>
            <a:ext cx="754117" cy="422282"/>
          </a:xfrm>
          <a:custGeom>
            <a:avLst/>
            <a:gdLst/>
            <a:ahLst/>
            <a:cxnLst>
              <a:cxn ang="0">
                <a:pos x="wd2" y="hd2"/>
              </a:cxn>
              <a:cxn ang="5400000">
                <a:pos x="wd2" y="hd2"/>
              </a:cxn>
              <a:cxn ang="10800000">
                <a:pos x="wd2" y="hd2"/>
              </a:cxn>
              <a:cxn ang="16200000">
                <a:pos x="wd2" y="hd2"/>
              </a:cxn>
            </a:cxnLst>
            <a:rect l="0" t="0" r="r" b="b"/>
            <a:pathLst>
              <a:path w="21600" h="21600" extrusionOk="0">
                <a:moveTo>
                  <a:pt x="1386" y="0"/>
                </a:moveTo>
                <a:cubicBezTo>
                  <a:pt x="623" y="0"/>
                  <a:pt x="0" y="1113"/>
                  <a:pt x="0" y="2475"/>
                </a:cubicBezTo>
                <a:lnTo>
                  <a:pt x="0" y="19125"/>
                </a:lnTo>
                <a:cubicBezTo>
                  <a:pt x="0" y="20487"/>
                  <a:pt x="623" y="21600"/>
                  <a:pt x="1386" y="21600"/>
                </a:cubicBezTo>
                <a:lnTo>
                  <a:pt x="15853" y="21600"/>
                </a:lnTo>
                <a:cubicBezTo>
                  <a:pt x="16616" y="21600"/>
                  <a:pt x="17239" y="20487"/>
                  <a:pt x="17239" y="19125"/>
                </a:cubicBezTo>
                <a:lnTo>
                  <a:pt x="17239" y="15008"/>
                </a:lnTo>
                <a:cubicBezTo>
                  <a:pt x="17501" y="15278"/>
                  <a:pt x="17778" y="15564"/>
                  <a:pt x="17979" y="15771"/>
                </a:cubicBezTo>
                <a:lnTo>
                  <a:pt x="21000" y="18884"/>
                </a:lnTo>
                <a:cubicBezTo>
                  <a:pt x="21330" y="19224"/>
                  <a:pt x="21600" y="18948"/>
                  <a:pt x="21600" y="18268"/>
                </a:cubicBezTo>
                <a:lnTo>
                  <a:pt x="21600" y="12039"/>
                </a:lnTo>
                <a:cubicBezTo>
                  <a:pt x="21600" y="11358"/>
                  <a:pt x="21600" y="10242"/>
                  <a:pt x="21600" y="9561"/>
                </a:cubicBezTo>
                <a:lnTo>
                  <a:pt x="21600" y="3332"/>
                </a:lnTo>
                <a:cubicBezTo>
                  <a:pt x="21600" y="2652"/>
                  <a:pt x="21330" y="2376"/>
                  <a:pt x="21000" y="2716"/>
                </a:cubicBezTo>
                <a:lnTo>
                  <a:pt x="17979" y="5829"/>
                </a:lnTo>
                <a:cubicBezTo>
                  <a:pt x="17778" y="6036"/>
                  <a:pt x="17500" y="6322"/>
                  <a:pt x="17239" y="6592"/>
                </a:cubicBezTo>
                <a:lnTo>
                  <a:pt x="17239" y="2475"/>
                </a:lnTo>
                <a:cubicBezTo>
                  <a:pt x="17239" y="1113"/>
                  <a:pt x="16616" y="0"/>
                  <a:pt x="15853" y="0"/>
                </a:cubicBezTo>
                <a:lnTo>
                  <a:pt x="1386" y="0"/>
                </a:lnTo>
                <a:close/>
              </a:path>
            </a:pathLst>
          </a:custGeom>
          <a:solidFill>
            <a:srgbClr val="00A2FF"/>
          </a:solidFill>
          <a:ln w="12700">
            <a:miter lim="400000"/>
          </a:ln>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Medium"/>
                <a:ea typeface="Helvetica Neue Medium"/>
                <a:cs typeface="Helvetica Neue Medium"/>
                <a:sym typeface="Helvetica Neue Medium"/>
              </a:defRPr>
            </a:pPr>
            <a:endParaRPr kumimoji="0" sz="1500" b="0" i="0" u="none" strike="noStrike" kern="1200" cap="none" spc="0" normalizeH="0" baseline="0" noProof="0">
              <a:ln>
                <a:noFill/>
              </a:ln>
              <a:solidFill>
                <a:srgbClr val="FFFFFF"/>
              </a:solidFill>
              <a:effectLst/>
              <a:uLnTx/>
              <a:uFillTx/>
              <a:latin typeface="Helvetica Neue Medium"/>
              <a:sym typeface="Helvetica Neue Medium"/>
            </a:endParaRPr>
          </a:p>
        </p:txBody>
      </p:sp>
      <mc:AlternateContent xmlns:mc="http://schemas.openxmlformats.org/markup-compatibility/2006" xmlns:a14="http://schemas.microsoft.com/office/drawing/2010/main">
        <mc:Choice Requires="a14">
          <p:sp>
            <p:nvSpPr>
              <p:cNvPr id="579" name="Equation"/>
              <p:cNvSpPr txBox="1"/>
              <p:nvPr/>
            </p:nvSpPr>
            <p:spPr>
              <a:xfrm>
                <a:off x="7338370" y="2905274"/>
                <a:ext cx="415114" cy="392415"/>
              </a:xfrm>
              <a:prstGeom prst="rect">
                <a:avLst/>
              </a:prstGeom>
              <a:ln w="12700">
                <a:miter lim="400000"/>
              </a:ln>
            </p:spPr>
            <p:txBody>
              <a:bodyPr wrap="none" lIns="0" tIns="0" rIns="0" bIns="0">
                <a:spAutoFit/>
              </a:bodyPr>
              <a:lstStyle/>
              <a:p>
                <a:pPr marL="0" marR="0" lvl="0" indent="0" algn="l" defTabSz="457200" rtl="0" eaLnBrk="1" fontAlgn="base" latinLnBrk="1" hangingPunct="1">
                  <a:lnSpc>
                    <a:spcPct val="100000"/>
                  </a:lnSpc>
                  <a:spcBef>
                    <a:spcPct val="0"/>
                  </a:spcBef>
                  <a:spcAft>
                    <a:spcPct val="0"/>
                  </a:spcAft>
                  <a:buClrTx/>
                  <a:buSzTx/>
                  <a:buFontTx/>
                  <a:buNone/>
                  <a:tabLst/>
                  <a:defRPr sz="1800"/>
                </a:pPr>
                <a14:m>
                  <m:oMathPara xmlns:m="http://schemas.openxmlformats.org/officeDocument/2006/math">
                    <m:oMathParaPr>
                      <m:jc m:val="centerGroup"/>
                    </m:oMathParaPr>
                    <m:oMath xmlns:m="http://schemas.openxmlformats.org/officeDocument/2006/math">
                      <m:sSub>
                        <m:sSubPr>
                          <m:ctrlPr>
                            <a:rPr kumimoji="0" sz="2550" b="0" i="1" u="none" strike="noStrike" kern="1200" cap="none" spc="0" normalizeH="0" baseline="0" noProof="0">
                              <a:ln>
                                <a:noFill/>
                              </a:ln>
                              <a:solidFill>
                                <a:srgbClr val="FEFEFE"/>
                              </a:solidFill>
                              <a:effectLst/>
                              <a:uLnTx/>
                              <a:uFillTx/>
                              <a:latin typeface="Cambria Math" panose="02040503050406030204" pitchFamily="18" charset="0"/>
                            </a:rPr>
                          </m:ctrlPr>
                        </m:sSubPr>
                        <m:e>
                          <m:r>
                            <a:rPr kumimoji="0" sz="2550" b="0" i="1" u="none" strike="noStrike" kern="1200" cap="none" spc="0" normalizeH="0" baseline="0" noProof="0">
                              <a:ln>
                                <a:noFill/>
                              </a:ln>
                              <a:solidFill>
                                <a:srgbClr val="FEFEFE"/>
                              </a:solidFill>
                              <a:effectLst/>
                              <a:uLnTx/>
                              <a:uFillTx/>
                              <a:latin typeface="Cambria Math" panose="02040503050406030204" pitchFamily="18" charset="0"/>
                            </a:rPr>
                            <m:t>𝑡</m:t>
                          </m:r>
                        </m:e>
                        <m:sub>
                          <m:r>
                            <a:rPr kumimoji="0" sz="2550" b="0" i="1" u="none" strike="noStrike" kern="1200" cap="none" spc="0" normalizeH="0" baseline="0" noProof="0">
                              <a:ln>
                                <a:noFill/>
                              </a:ln>
                              <a:solidFill>
                                <a:srgbClr val="FEFEFE"/>
                              </a:solidFill>
                              <a:effectLst/>
                              <a:uLnTx/>
                              <a:uFillTx/>
                              <a:latin typeface="Cambria Math" panose="02040503050406030204" pitchFamily="18" charset="0"/>
                            </a:rPr>
                            <m:t>𝑁</m:t>
                          </m:r>
                        </m:sub>
                      </m:sSub>
                    </m:oMath>
                  </m:oMathPara>
                </a14:m>
                <a:endParaRPr kumimoji="0" sz="2550" b="0" i="0" u="none" strike="noStrike" kern="1200" cap="none" spc="0" normalizeH="0" baseline="0" noProof="0">
                  <a:ln>
                    <a:noFill/>
                  </a:ln>
                  <a:solidFill>
                    <a:srgbClr val="FFFFFF"/>
                  </a:solidFill>
                  <a:effectLst/>
                  <a:uLnTx/>
                  <a:uFillTx/>
                  <a:latin typeface="Arial" charset="0"/>
                </a:endParaRPr>
              </a:p>
            </p:txBody>
          </p:sp>
        </mc:Choice>
        <mc:Fallback xmlns="">
          <p:sp>
            <p:nvSpPr>
              <p:cNvPr id="579" name="Equation"/>
              <p:cNvSpPr txBox="1">
                <a:spLocks noRot="1" noChangeAspect="1" noMove="1" noResize="1" noEditPoints="1" noAdjustHandles="1" noChangeArrowheads="1" noChangeShapeType="1" noTextEdit="1"/>
              </p:cNvSpPr>
              <p:nvPr/>
            </p:nvSpPr>
            <p:spPr>
              <a:xfrm>
                <a:off x="7338370" y="2905274"/>
                <a:ext cx="415114" cy="392415"/>
              </a:xfrm>
              <a:prstGeom prst="rect">
                <a:avLst/>
              </a:prstGeom>
              <a:blipFill>
                <a:blip r:embed="rId3"/>
                <a:stretch>
                  <a:fillRect/>
                </a:stretch>
              </a:blipFill>
              <a:ln w="12700">
                <a:miter lim="400000"/>
              </a:ln>
            </p:spPr>
            <p:txBody>
              <a:bodyPr/>
              <a:lstStyle/>
              <a:p>
                <a:r>
                  <a:rPr lang="en-US">
                    <a:noFill/>
                  </a:rPr>
                  <a:t> </a:t>
                </a:r>
              </a:p>
            </p:txBody>
          </p:sp>
        </mc:Fallback>
      </mc:AlternateContent>
      <p:sp>
        <p:nvSpPr>
          <p:cNvPr id="580" name="Circle"/>
          <p:cNvSpPr/>
          <p:nvPr/>
        </p:nvSpPr>
        <p:spPr>
          <a:xfrm>
            <a:off x="5096552" y="4517716"/>
            <a:ext cx="101601" cy="101601"/>
          </a:xfrm>
          <a:prstGeom prst="ellipse">
            <a:avLst/>
          </a:prstGeom>
          <a:solidFill>
            <a:srgbClr val="FFFFFF"/>
          </a:solidFill>
          <a:ln w="12700">
            <a:miter lim="400000"/>
          </a:ln>
          <a:effectLst>
            <a:outerShdw blurRad="63500" dist="25400" dir="3228796" rotWithShape="0">
              <a:srgbClr val="000000"/>
            </a:outerShdw>
          </a:effectLst>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Medium"/>
                <a:ea typeface="Helvetica Neue Medium"/>
                <a:cs typeface="Helvetica Neue Medium"/>
                <a:sym typeface="Helvetica Neue Medium"/>
              </a:defRPr>
            </a:pPr>
            <a:endParaRPr kumimoji="0" sz="1500" b="0" i="0" u="none" strike="noStrike" kern="1200" cap="none" spc="0" normalizeH="0" baseline="0" noProof="0">
              <a:ln>
                <a:noFill/>
              </a:ln>
              <a:solidFill>
                <a:srgbClr val="FFFFFF"/>
              </a:solidFill>
              <a:effectLst/>
              <a:uLnTx/>
              <a:uFillTx/>
              <a:latin typeface="Helvetica Neue Medium"/>
              <a:sym typeface="Helvetica Neue Medium"/>
            </a:endParaRPr>
          </a:p>
        </p:txBody>
      </p:sp>
      <p:sp>
        <p:nvSpPr>
          <p:cNvPr id="581" name="Circle"/>
          <p:cNvSpPr/>
          <p:nvPr/>
        </p:nvSpPr>
        <p:spPr>
          <a:xfrm>
            <a:off x="7255204" y="2720098"/>
            <a:ext cx="101601" cy="101601"/>
          </a:xfrm>
          <a:prstGeom prst="ellipse">
            <a:avLst/>
          </a:prstGeom>
          <a:solidFill>
            <a:srgbClr val="FFFFFF"/>
          </a:solidFill>
          <a:ln w="12700">
            <a:miter lim="400000"/>
          </a:ln>
          <a:effectLst>
            <a:outerShdw blurRad="63500" dist="25400" dir="3228796" rotWithShape="0">
              <a:srgbClr val="000000"/>
            </a:outerShdw>
          </a:effectLst>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Medium"/>
                <a:ea typeface="Helvetica Neue Medium"/>
                <a:cs typeface="Helvetica Neue Medium"/>
                <a:sym typeface="Helvetica Neue Medium"/>
              </a:defRPr>
            </a:pPr>
            <a:endParaRPr kumimoji="0" sz="1500" b="0" i="0" u="none" strike="noStrike" kern="1200" cap="none" spc="0" normalizeH="0" baseline="0" noProof="0">
              <a:ln>
                <a:noFill/>
              </a:ln>
              <a:solidFill>
                <a:srgbClr val="FFFFFF"/>
              </a:solidFill>
              <a:effectLst/>
              <a:uLnTx/>
              <a:uFillTx/>
              <a:latin typeface="Helvetica Neue Medium"/>
              <a:sym typeface="Helvetica Neue Medium"/>
            </a:endParaRPr>
          </a:p>
        </p:txBody>
      </p:sp>
      <p:sp>
        <p:nvSpPr>
          <p:cNvPr id="582" name="Circle"/>
          <p:cNvSpPr/>
          <p:nvPr/>
        </p:nvSpPr>
        <p:spPr>
          <a:xfrm>
            <a:off x="5563063" y="4122867"/>
            <a:ext cx="101601" cy="101601"/>
          </a:xfrm>
          <a:prstGeom prst="ellipse">
            <a:avLst/>
          </a:prstGeom>
          <a:solidFill>
            <a:srgbClr val="FFFFFF"/>
          </a:solidFill>
          <a:ln w="12700">
            <a:miter lim="400000"/>
          </a:ln>
          <a:effectLst>
            <a:outerShdw blurRad="63500" dist="25400" dir="3228796" rotWithShape="0">
              <a:srgbClr val="000000"/>
            </a:outerShdw>
          </a:effectLst>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Medium"/>
                <a:ea typeface="Helvetica Neue Medium"/>
                <a:cs typeface="Helvetica Neue Medium"/>
                <a:sym typeface="Helvetica Neue Medium"/>
              </a:defRPr>
            </a:pPr>
            <a:endParaRPr kumimoji="0" sz="1500" b="0" i="0" u="none" strike="noStrike" kern="1200" cap="none" spc="0" normalizeH="0" baseline="0" noProof="0">
              <a:ln>
                <a:noFill/>
              </a:ln>
              <a:solidFill>
                <a:srgbClr val="FFFFFF"/>
              </a:solidFill>
              <a:effectLst/>
              <a:uLnTx/>
              <a:uFillTx/>
              <a:latin typeface="Helvetica Neue Medium"/>
              <a:sym typeface="Helvetica Neue Medium"/>
            </a:endParaRPr>
          </a:p>
        </p:txBody>
      </p:sp>
      <p:sp>
        <p:nvSpPr>
          <p:cNvPr id="583" name="Circle"/>
          <p:cNvSpPr/>
          <p:nvPr/>
        </p:nvSpPr>
        <p:spPr>
          <a:xfrm>
            <a:off x="6417817" y="3406257"/>
            <a:ext cx="101601" cy="101601"/>
          </a:xfrm>
          <a:prstGeom prst="ellipse">
            <a:avLst/>
          </a:prstGeom>
          <a:solidFill>
            <a:srgbClr val="FFFFFF"/>
          </a:solidFill>
          <a:ln w="12700">
            <a:miter lim="400000"/>
          </a:ln>
          <a:effectLst>
            <a:outerShdw blurRad="63500" dist="25400" dir="3228796" rotWithShape="0">
              <a:srgbClr val="000000"/>
            </a:outerShdw>
          </a:effectLst>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Medium"/>
                <a:ea typeface="Helvetica Neue Medium"/>
                <a:cs typeface="Helvetica Neue Medium"/>
                <a:sym typeface="Helvetica Neue Medium"/>
              </a:defRPr>
            </a:pPr>
            <a:endParaRPr kumimoji="0" sz="1500" b="0" i="0" u="none" strike="noStrike" kern="1200" cap="none" spc="0" normalizeH="0" baseline="0" noProof="0">
              <a:ln>
                <a:noFill/>
              </a:ln>
              <a:solidFill>
                <a:srgbClr val="FFFFFF"/>
              </a:solidFill>
              <a:effectLst/>
              <a:uLnTx/>
              <a:uFillTx/>
              <a:latin typeface="Helvetica Neue Medium"/>
              <a:sym typeface="Helvetica Neue Medium"/>
            </a:endParaRPr>
          </a:p>
        </p:txBody>
      </p:sp>
      <p:sp>
        <p:nvSpPr>
          <p:cNvPr id="584" name="Circle"/>
          <p:cNvSpPr/>
          <p:nvPr/>
        </p:nvSpPr>
        <p:spPr>
          <a:xfrm>
            <a:off x="6853877" y="3046269"/>
            <a:ext cx="101601" cy="101601"/>
          </a:xfrm>
          <a:prstGeom prst="ellipse">
            <a:avLst/>
          </a:prstGeom>
          <a:solidFill>
            <a:srgbClr val="FFFFFF"/>
          </a:solidFill>
          <a:ln w="12700">
            <a:miter lim="400000"/>
          </a:ln>
          <a:effectLst>
            <a:outerShdw blurRad="63500" dist="25400" dir="3228796" rotWithShape="0">
              <a:srgbClr val="000000"/>
            </a:outerShdw>
          </a:effectLst>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Medium"/>
                <a:ea typeface="Helvetica Neue Medium"/>
                <a:cs typeface="Helvetica Neue Medium"/>
                <a:sym typeface="Helvetica Neue Medium"/>
              </a:defRPr>
            </a:pPr>
            <a:endParaRPr kumimoji="0" sz="1500" b="0" i="0" u="none" strike="noStrike" kern="1200" cap="none" spc="0" normalizeH="0" baseline="0" noProof="0">
              <a:ln>
                <a:noFill/>
              </a:ln>
              <a:solidFill>
                <a:srgbClr val="FFFFFF"/>
              </a:solidFill>
              <a:effectLst/>
              <a:uLnTx/>
              <a:uFillTx/>
              <a:latin typeface="Helvetica Neue Medium"/>
              <a:sym typeface="Helvetica Neue Medium"/>
            </a:endParaRPr>
          </a:p>
        </p:txBody>
      </p:sp>
      <p:sp>
        <p:nvSpPr>
          <p:cNvPr id="585" name="Camera"/>
          <p:cNvSpPr txBox="1"/>
          <p:nvPr/>
        </p:nvSpPr>
        <p:spPr>
          <a:xfrm>
            <a:off x="4319326" y="5522008"/>
            <a:ext cx="801502" cy="31835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35719" tIns="35719" rIns="35719" bIns="35719" anchor="ctr">
            <a:spAutoFit/>
          </a:bodyPr>
          <a:lstStyle>
            <a:lvl1pPr defTabSz="821531">
              <a:lnSpc>
                <a:spcPct val="100000"/>
              </a:lnSpc>
              <a:defRPr sz="3200">
                <a:latin typeface="Avenir Book"/>
                <a:ea typeface="Avenir Book"/>
                <a:cs typeface="Avenir Book"/>
                <a:sym typeface="Avenir Book"/>
              </a:defRPr>
            </a:lvl1pPr>
          </a:lstStyle>
          <a:p>
            <a:pPr marL="0" marR="0" lvl="0" indent="0" algn="l" defTabSz="821531" rtl="0" eaLnBrk="1" fontAlgn="base" latinLnBrk="0" hangingPunct="1">
              <a:lnSpc>
                <a:spcPct val="100000"/>
              </a:lnSpc>
              <a:spcBef>
                <a:spcPct val="0"/>
              </a:spcBef>
              <a:spcAft>
                <a:spcPct val="0"/>
              </a:spcAft>
              <a:buClrTx/>
              <a:buSzTx/>
              <a:buFontTx/>
              <a:buNone/>
              <a:tabLst/>
              <a:defRPr/>
            </a:pPr>
            <a:r>
              <a:rPr kumimoji="0" sz="1600" b="0" i="0" u="none" strike="noStrike" kern="1200" cap="none" spc="0" normalizeH="0" baseline="0" noProof="0">
                <a:ln>
                  <a:noFill/>
                </a:ln>
                <a:solidFill>
                  <a:srgbClr val="000000"/>
                </a:solidFill>
                <a:effectLst/>
                <a:uLnTx/>
                <a:uFillTx/>
                <a:latin typeface="Avenir Book"/>
                <a:sym typeface="Avenir Book"/>
              </a:rPr>
              <a:t>Camera</a:t>
            </a:r>
          </a:p>
        </p:txBody>
      </p:sp>
      <p:sp>
        <p:nvSpPr>
          <p:cNvPr id="586" name="Ray"/>
          <p:cNvSpPr txBox="1"/>
          <p:nvPr/>
        </p:nvSpPr>
        <p:spPr>
          <a:xfrm>
            <a:off x="7728518" y="1893937"/>
            <a:ext cx="436018" cy="31835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35719" tIns="35719" rIns="35719" bIns="35719" anchor="ctr">
            <a:spAutoFit/>
          </a:bodyPr>
          <a:lstStyle>
            <a:lvl1pPr defTabSz="821531">
              <a:lnSpc>
                <a:spcPct val="100000"/>
              </a:lnSpc>
              <a:defRPr sz="3200">
                <a:latin typeface="Avenir Book"/>
                <a:ea typeface="Avenir Book"/>
                <a:cs typeface="Avenir Book"/>
                <a:sym typeface="Avenir Book"/>
              </a:defRPr>
            </a:lvl1pPr>
          </a:lstStyle>
          <a:p>
            <a:pPr marL="0" marR="0" lvl="0" indent="0" algn="l" defTabSz="821531" rtl="0" eaLnBrk="1" fontAlgn="base" latinLnBrk="0" hangingPunct="1">
              <a:lnSpc>
                <a:spcPct val="100000"/>
              </a:lnSpc>
              <a:spcBef>
                <a:spcPct val="0"/>
              </a:spcBef>
              <a:spcAft>
                <a:spcPct val="0"/>
              </a:spcAft>
              <a:buClrTx/>
              <a:buSzTx/>
              <a:buFontTx/>
              <a:buNone/>
              <a:tabLst/>
              <a:defRPr/>
            </a:pPr>
            <a:r>
              <a:rPr kumimoji="0" sz="1600" b="0" i="0" u="none" strike="noStrike" kern="1200" cap="none" spc="0" normalizeH="0" baseline="0" noProof="0">
                <a:ln>
                  <a:noFill/>
                </a:ln>
                <a:solidFill>
                  <a:srgbClr val="000000"/>
                </a:solidFill>
                <a:effectLst/>
                <a:uLnTx/>
                <a:uFillTx/>
                <a:latin typeface="Avenir Book"/>
                <a:sym typeface="Avenir Book"/>
              </a:rPr>
              <a:t>Ray</a:t>
            </a:r>
          </a:p>
        </p:txBody>
      </p:sp>
      <p:sp>
        <p:nvSpPr>
          <p:cNvPr id="18" name="TextBox 17"/>
          <p:cNvSpPr txBox="1"/>
          <p:nvPr/>
        </p:nvSpPr>
        <p:spPr>
          <a:xfrm>
            <a:off x="10955968" y="6644608"/>
            <a:ext cx="1175002" cy="2133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FFFFFF">
                    <a:lumMod val="50000"/>
                  </a:srgbClr>
                </a:solidFill>
                <a:effectLst/>
                <a:uLnTx/>
                <a:uFillTx/>
                <a:latin typeface="Canela Text Regular"/>
                <a:ea typeface="Canela Text Regular"/>
                <a:cs typeface="Canela Text Regular"/>
                <a:sym typeface="Canela Text Regular"/>
              </a:rPr>
              <a:t>Slide credit: Jon Barron</a:t>
            </a:r>
          </a:p>
        </p:txBody>
      </p:sp>
    </p:spTree>
    <p:extLst>
      <p:ext uri="{BB962C8B-B14F-4D97-AF65-F5344CB8AC3E}">
        <p14:creationId xmlns:p14="http://schemas.microsoft.com/office/powerpoint/2010/main" val="1796718292"/>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1" name="Two pass rendering: coarse"/>
          <p:cNvSpPr txBox="1">
            <a:spLocks noGrp="1"/>
          </p:cNvSpPr>
          <p:nvPr>
            <p:ph type="title"/>
          </p:nvPr>
        </p:nvSpPr>
        <p:spPr>
          <a:prstGeom prst="rect">
            <a:avLst/>
          </a:prstGeom>
        </p:spPr>
        <p:txBody>
          <a:bodyPr/>
          <a:lstStyle/>
          <a:p>
            <a:r>
              <a:t>Two pass rendering: coarse</a:t>
            </a:r>
          </a:p>
        </p:txBody>
      </p:sp>
      <p:sp>
        <p:nvSpPr>
          <p:cNvPr id="593" name="Cloud"/>
          <p:cNvSpPr/>
          <p:nvPr/>
        </p:nvSpPr>
        <p:spPr>
          <a:xfrm>
            <a:off x="5278946" y="2686677"/>
            <a:ext cx="2282014" cy="1375270"/>
          </a:xfrm>
          <a:custGeom>
            <a:avLst/>
            <a:gdLst/>
            <a:ahLst/>
            <a:cxnLst>
              <a:cxn ang="0">
                <a:pos x="wd2" y="hd2"/>
              </a:cxn>
              <a:cxn ang="5400000">
                <a:pos x="wd2" y="hd2"/>
              </a:cxn>
              <a:cxn ang="10800000">
                <a:pos x="wd2" y="hd2"/>
              </a:cxn>
              <a:cxn ang="16200000">
                <a:pos x="wd2" y="hd2"/>
              </a:cxn>
            </a:cxnLst>
            <a:rect l="0" t="0" r="r" b="b"/>
            <a:pathLst>
              <a:path w="21600" h="21600" extrusionOk="0">
                <a:moveTo>
                  <a:pt x="10603" y="0"/>
                </a:moveTo>
                <a:cubicBezTo>
                  <a:pt x="7967" y="0"/>
                  <a:pt x="5720" y="2939"/>
                  <a:pt x="4858" y="7062"/>
                </a:cubicBezTo>
                <a:cubicBezTo>
                  <a:pt x="4628" y="6992"/>
                  <a:pt x="4391" y="6953"/>
                  <a:pt x="4150" y="6953"/>
                </a:cubicBezTo>
                <a:cubicBezTo>
                  <a:pt x="1857" y="6953"/>
                  <a:pt x="0" y="10233"/>
                  <a:pt x="0" y="14278"/>
                </a:cubicBezTo>
                <a:cubicBezTo>
                  <a:pt x="0" y="18323"/>
                  <a:pt x="1857" y="21600"/>
                  <a:pt x="4150" y="21600"/>
                </a:cubicBezTo>
                <a:cubicBezTo>
                  <a:pt x="4193" y="21600"/>
                  <a:pt x="4237" y="21597"/>
                  <a:pt x="4279" y="21594"/>
                </a:cubicBezTo>
                <a:lnTo>
                  <a:pt x="10532" y="21597"/>
                </a:lnTo>
                <a:cubicBezTo>
                  <a:pt x="10555" y="21598"/>
                  <a:pt x="10579" y="21600"/>
                  <a:pt x="10603" y="21600"/>
                </a:cubicBezTo>
                <a:cubicBezTo>
                  <a:pt x="10626" y="21600"/>
                  <a:pt x="10648" y="21598"/>
                  <a:pt x="10672" y="21597"/>
                </a:cubicBezTo>
                <a:lnTo>
                  <a:pt x="18141" y="21600"/>
                </a:lnTo>
                <a:cubicBezTo>
                  <a:pt x="20051" y="21600"/>
                  <a:pt x="21600" y="18868"/>
                  <a:pt x="21600" y="15496"/>
                </a:cubicBezTo>
                <a:cubicBezTo>
                  <a:pt x="21600" y="12124"/>
                  <a:pt x="20051" y="9389"/>
                  <a:pt x="18141" y="9389"/>
                </a:cubicBezTo>
                <a:cubicBezTo>
                  <a:pt x="17627" y="9389"/>
                  <a:pt x="17139" y="9589"/>
                  <a:pt x="16701" y="9943"/>
                </a:cubicBezTo>
                <a:cubicBezTo>
                  <a:pt x="16453" y="4379"/>
                  <a:pt x="13819" y="0"/>
                  <a:pt x="10603" y="0"/>
                </a:cubicBezTo>
                <a:close/>
              </a:path>
            </a:pathLst>
          </a:custGeom>
          <a:gradFill>
            <a:gsLst>
              <a:gs pos="0">
                <a:srgbClr val="FFFFFF"/>
              </a:gs>
              <a:gs pos="35021">
                <a:srgbClr val="7FCCFF"/>
              </a:gs>
              <a:gs pos="100000">
                <a:srgbClr val="0099FF"/>
              </a:gs>
            </a:gsLst>
            <a:path>
              <a:fillToRect l="69668" t="8463" r="30331" b="91536"/>
            </a:path>
          </a:gradFill>
          <a:ln w="38100">
            <a:solidFill>
              <a:srgbClr val="000000"/>
            </a:solidFill>
            <a:miter lim="400000"/>
          </a:ln>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Medium"/>
                <a:ea typeface="Helvetica Neue Medium"/>
                <a:cs typeface="Helvetica Neue Medium"/>
                <a:sym typeface="Helvetica Neue Medium"/>
              </a:defRPr>
            </a:pPr>
            <a:endParaRPr kumimoji="0" sz="1500" b="0" i="0" u="none" strike="noStrike" kern="1200" cap="none" spc="0" normalizeH="0" baseline="0" noProof="0">
              <a:ln>
                <a:noFill/>
              </a:ln>
              <a:solidFill>
                <a:srgbClr val="FFFFFF"/>
              </a:solidFill>
              <a:effectLst/>
              <a:uLnTx/>
              <a:uFillTx/>
              <a:latin typeface="Helvetica Neue Medium"/>
              <a:sym typeface="Helvetica Neue Medium"/>
            </a:endParaRPr>
          </a:p>
        </p:txBody>
      </p:sp>
      <p:sp>
        <p:nvSpPr>
          <p:cNvPr id="594" name="Line"/>
          <p:cNvSpPr/>
          <p:nvPr/>
        </p:nvSpPr>
        <p:spPr>
          <a:xfrm flipV="1">
            <a:off x="4475248" y="2250259"/>
            <a:ext cx="3438650" cy="2870060"/>
          </a:xfrm>
          <a:prstGeom prst="line">
            <a:avLst/>
          </a:prstGeom>
          <a:ln w="50800">
            <a:solidFill>
              <a:srgbClr val="000000"/>
            </a:solidFill>
            <a:miter lim="400000"/>
            <a:tailEnd type="triangle"/>
          </a:ln>
          <a:effectLst>
            <a:outerShdw blurRad="63500" dist="25400" dir="3228796" rotWithShape="0">
              <a:srgbClr val="000000"/>
            </a:outerShdw>
          </a:effectLst>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Medium"/>
                <a:ea typeface="Helvetica Neue Medium"/>
                <a:cs typeface="Helvetica Neue Medium"/>
                <a:sym typeface="Helvetica Neue Medium"/>
              </a:defRPr>
            </a:pPr>
            <a:endParaRPr kumimoji="0" sz="1500" b="0" i="0" u="none" strike="noStrike" kern="1200" cap="none" spc="0" normalizeH="0" baseline="0" noProof="0">
              <a:ln>
                <a:noFill/>
              </a:ln>
              <a:solidFill>
                <a:srgbClr val="FFFFFF"/>
              </a:solidFill>
              <a:effectLst/>
              <a:uLnTx/>
              <a:uFillTx/>
              <a:latin typeface="Helvetica Neue Medium"/>
              <a:sym typeface="Helvetica Neue Medium"/>
            </a:endParaRPr>
          </a:p>
        </p:txBody>
      </p:sp>
      <p:sp>
        <p:nvSpPr>
          <p:cNvPr id="595" name="Circle"/>
          <p:cNvSpPr/>
          <p:nvPr/>
        </p:nvSpPr>
        <p:spPr>
          <a:xfrm>
            <a:off x="5980329" y="3774406"/>
            <a:ext cx="101601" cy="101601"/>
          </a:xfrm>
          <a:prstGeom prst="ellipse">
            <a:avLst/>
          </a:prstGeom>
          <a:solidFill>
            <a:srgbClr val="FFFFFF"/>
          </a:solidFill>
          <a:ln w="12700">
            <a:miter lim="400000"/>
          </a:ln>
          <a:effectLst>
            <a:outerShdw blurRad="63500" dist="25400" dir="3228796" rotWithShape="0">
              <a:srgbClr val="000000"/>
            </a:outerShdw>
          </a:effectLst>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Medium"/>
                <a:ea typeface="Helvetica Neue Medium"/>
                <a:cs typeface="Helvetica Neue Medium"/>
                <a:sym typeface="Helvetica Neue Medium"/>
              </a:defRPr>
            </a:pPr>
            <a:endParaRPr kumimoji="0" sz="1500" b="0" i="0" u="none" strike="noStrike" kern="1200" cap="none" spc="0" normalizeH="0" baseline="0" noProof="0">
              <a:ln>
                <a:noFill/>
              </a:ln>
              <a:solidFill>
                <a:srgbClr val="FFFFFF"/>
              </a:solidFill>
              <a:effectLst/>
              <a:uLnTx/>
              <a:uFillTx/>
              <a:latin typeface="Helvetica Neue Medium"/>
              <a:sym typeface="Helvetica Neue Medium"/>
            </a:endParaRPr>
          </a:p>
        </p:txBody>
      </p:sp>
      <p:sp>
        <p:nvSpPr>
          <p:cNvPr id="596" name="3D volume"/>
          <p:cNvSpPr txBox="1"/>
          <p:nvPr/>
        </p:nvSpPr>
        <p:spPr>
          <a:xfrm>
            <a:off x="7347891" y="3994354"/>
            <a:ext cx="1051571" cy="31835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35719" tIns="35719" rIns="35719" bIns="35719" anchor="ctr">
            <a:spAutoFit/>
          </a:bodyPr>
          <a:lstStyle>
            <a:lvl1pPr defTabSz="821531">
              <a:lnSpc>
                <a:spcPct val="100000"/>
              </a:lnSpc>
              <a:defRPr sz="3200">
                <a:latin typeface="Avenir Book"/>
                <a:ea typeface="Avenir Book"/>
                <a:cs typeface="Avenir Book"/>
                <a:sym typeface="Avenir Book"/>
              </a:defRPr>
            </a:lvl1pPr>
          </a:lstStyle>
          <a:p>
            <a:pPr marL="0" marR="0" lvl="0" indent="0" algn="l" defTabSz="821531" rtl="0" eaLnBrk="1" fontAlgn="base" latinLnBrk="0" hangingPunct="1">
              <a:lnSpc>
                <a:spcPct val="100000"/>
              </a:lnSpc>
              <a:spcBef>
                <a:spcPct val="0"/>
              </a:spcBef>
              <a:spcAft>
                <a:spcPct val="0"/>
              </a:spcAft>
              <a:buClrTx/>
              <a:buSzTx/>
              <a:buFontTx/>
              <a:buNone/>
              <a:tabLst/>
              <a:defRPr/>
            </a:pPr>
            <a:r>
              <a:rPr kumimoji="0" sz="1600" b="0" i="0" u="none" strike="noStrike" kern="1200" cap="none" spc="0" normalizeH="0" baseline="0" noProof="0">
                <a:ln>
                  <a:noFill/>
                </a:ln>
                <a:solidFill>
                  <a:srgbClr val="000000"/>
                </a:solidFill>
                <a:effectLst/>
                <a:uLnTx/>
                <a:uFillTx/>
                <a:latin typeface="Avenir Book"/>
                <a:sym typeface="Avenir Book"/>
              </a:rPr>
              <a:t>3D volume</a:t>
            </a:r>
          </a:p>
        </p:txBody>
      </p:sp>
      <p:sp>
        <p:nvSpPr>
          <p:cNvPr id="597" name="Video"/>
          <p:cNvSpPr/>
          <p:nvPr/>
        </p:nvSpPr>
        <p:spPr>
          <a:xfrm rot="19232115">
            <a:off x="3808455" y="5170328"/>
            <a:ext cx="754117" cy="422282"/>
          </a:xfrm>
          <a:custGeom>
            <a:avLst/>
            <a:gdLst/>
            <a:ahLst/>
            <a:cxnLst>
              <a:cxn ang="0">
                <a:pos x="wd2" y="hd2"/>
              </a:cxn>
              <a:cxn ang="5400000">
                <a:pos x="wd2" y="hd2"/>
              </a:cxn>
              <a:cxn ang="10800000">
                <a:pos x="wd2" y="hd2"/>
              </a:cxn>
              <a:cxn ang="16200000">
                <a:pos x="wd2" y="hd2"/>
              </a:cxn>
            </a:cxnLst>
            <a:rect l="0" t="0" r="r" b="b"/>
            <a:pathLst>
              <a:path w="21600" h="21600" extrusionOk="0">
                <a:moveTo>
                  <a:pt x="1386" y="0"/>
                </a:moveTo>
                <a:cubicBezTo>
                  <a:pt x="623" y="0"/>
                  <a:pt x="0" y="1113"/>
                  <a:pt x="0" y="2475"/>
                </a:cubicBezTo>
                <a:lnTo>
                  <a:pt x="0" y="19125"/>
                </a:lnTo>
                <a:cubicBezTo>
                  <a:pt x="0" y="20487"/>
                  <a:pt x="623" y="21600"/>
                  <a:pt x="1386" y="21600"/>
                </a:cubicBezTo>
                <a:lnTo>
                  <a:pt x="15853" y="21600"/>
                </a:lnTo>
                <a:cubicBezTo>
                  <a:pt x="16616" y="21600"/>
                  <a:pt x="17239" y="20487"/>
                  <a:pt x="17239" y="19125"/>
                </a:cubicBezTo>
                <a:lnTo>
                  <a:pt x="17239" y="15008"/>
                </a:lnTo>
                <a:cubicBezTo>
                  <a:pt x="17501" y="15278"/>
                  <a:pt x="17778" y="15564"/>
                  <a:pt x="17979" y="15771"/>
                </a:cubicBezTo>
                <a:lnTo>
                  <a:pt x="21000" y="18884"/>
                </a:lnTo>
                <a:cubicBezTo>
                  <a:pt x="21330" y="19224"/>
                  <a:pt x="21600" y="18948"/>
                  <a:pt x="21600" y="18268"/>
                </a:cubicBezTo>
                <a:lnTo>
                  <a:pt x="21600" y="12039"/>
                </a:lnTo>
                <a:cubicBezTo>
                  <a:pt x="21600" y="11358"/>
                  <a:pt x="21600" y="10242"/>
                  <a:pt x="21600" y="9561"/>
                </a:cubicBezTo>
                <a:lnTo>
                  <a:pt x="21600" y="3332"/>
                </a:lnTo>
                <a:cubicBezTo>
                  <a:pt x="21600" y="2652"/>
                  <a:pt x="21330" y="2376"/>
                  <a:pt x="21000" y="2716"/>
                </a:cubicBezTo>
                <a:lnTo>
                  <a:pt x="17979" y="5829"/>
                </a:lnTo>
                <a:cubicBezTo>
                  <a:pt x="17778" y="6036"/>
                  <a:pt x="17500" y="6322"/>
                  <a:pt x="17239" y="6592"/>
                </a:cubicBezTo>
                <a:lnTo>
                  <a:pt x="17239" y="2475"/>
                </a:lnTo>
                <a:cubicBezTo>
                  <a:pt x="17239" y="1113"/>
                  <a:pt x="16616" y="0"/>
                  <a:pt x="15853" y="0"/>
                </a:cubicBezTo>
                <a:lnTo>
                  <a:pt x="1386" y="0"/>
                </a:lnTo>
                <a:close/>
              </a:path>
            </a:pathLst>
          </a:custGeom>
          <a:solidFill>
            <a:srgbClr val="00A2FF"/>
          </a:solidFill>
          <a:ln w="12700">
            <a:miter lim="400000"/>
          </a:ln>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Medium"/>
                <a:ea typeface="Helvetica Neue Medium"/>
                <a:cs typeface="Helvetica Neue Medium"/>
                <a:sym typeface="Helvetica Neue Medium"/>
              </a:defRPr>
            </a:pPr>
            <a:endParaRPr kumimoji="0" sz="1500" b="0" i="0" u="none" strike="noStrike" kern="1200" cap="none" spc="0" normalizeH="0" baseline="0" noProof="0">
              <a:ln>
                <a:noFill/>
              </a:ln>
              <a:solidFill>
                <a:srgbClr val="FFFFFF"/>
              </a:solidFill>
              <a:effectLst/>
              <a:uLnTx/>
              <a:uFillTx/>
              <a:latin typeface="Helvetica Neue Medium"/>
              <a:sym typeface="Helvetica Neue Medium"/>
            </a:endParaRPr>
          </a:p>
        </p:txBody>
      </p:sp>
      <mc:AlternateContent xmlns:mc="http://schemas.openxmlformats.org/markup-compatibility/2006" xmlns:a14="http://schemas.microsoft.com/office/drawing/2010/main">
        <mc:Choice Requires="a14">
          <p:sp>
            <p:nvSpPr>
              <p:cNvPr id="598" name="Equation"/>
              <p:cNvSpPr txBox="1"/>
              <p:nvPr/>
            </p:nvSpPr>
            <p:spPr>
              <a:xfrm>
                <a:off x="7338370" y="2905274"/>
                <a:ext cx="415114" cy="392415"/>
              </a:xfrm>
              <a:prstGeom prst="rect">
                <a:avLst/>
              </a:prstGeom>
              <a:ln w="12700">
                <a:miter lim="400000"/>
              </a:ln>
            </p:spPr>
            <p:txBody>
              <a:bodyPr wrap="none" lIns="0" tIns="0" rIns="0" bIns="0">
                <a:spAutoFit/>
              </a:bodyPr>
              <a:lstStyle/>
              <a:p>
                <a:pPr marL="0" marR="0" lvl="0" indent="0" algn="l" defTabSz="457200" rtl="0" eaLnBrk="1" fontAlgn="base" latinLnBrk="1" hangingPunct="1">
                  <a:lnSpc>
                    <a:spcPct val="100000"/>
                  </a:lnSpc>
                  <a:spcBef>
                    <a:spcPct val="0"/>
                  </a:spcBef>
                  <a:spcAft>
                    <a:spcPct val="0"/>
                  </a:spcAft>
                  <a:buClrTx/>
                  <a:buSzTx/>
                  <a:buFontTx/>
                  <a:buNone/>
                  <a:tabLst/>
                  <a:defRPr sz="1800"/>
                </a:pPr>
                <a14:m>
                  <m:oMathPara xmlns:m="http://schemas.openxmlformats.org/officeDocument/2006/math">
                    <m:oMathParaPr>
                      <m:jc m:val="centerGroup"/>
                    </m:oMathParaPr>
                    <m:oMath xmlns:m="http://schemas.openxmlformats.org/officeDocument/2006/math">
                      <m:sSub>
                        <m:sSubPr>
                          <m:ctrlPr>
                            <a:rPr kumimoji="0" sz="2550" b="0" i="1" u="none" strike="noStrike" kern="1200" cap="none" spc="0" normalizeH="0" baseline="0" noProof="0">
                              <a:ln>
                                <a:noFill/>
                              </a:ln>
                              <a:solidFill>
                                <a:srgbClr val="FEFEFE"/>
                              </a:solidFill>
                              <a:effectLst/>
                              <a:uLnTx/>
                              <a:uFillTx/>
                              <a:latin typeface="Cambria Math" panose="02040503050406030204" pitchFamily="18" charset="0"/>
                            </a:rPr>
                          </m:ctrlPr>
                        </m:sSubPr>
                        <m:e>
                          <m:r>
                            <a:rPr kumimoji="0" sz="2550" b="0" i="1" u="none" strike="noStrike" kern="1200" cap="none" spc="0" normalizeH="0" baseline="0" noProof="0">
                              <a:ln>
                                <a:noFill/>
                              </a:ln>
                              <a:solidFill>
                                <a:srgbClr val="FEFEFE"/>
                              </a:solidFill>
                              <a:effectLst/>
                              <a:uLnTx/>
                              <a:uFillTx/>
                              <a:latin typeface="Cambria Math" panose="02040503050406030204" pitchFamily="18" charset="0"/>
                            </a:rPr>
                            <m:t>𝑡</m:t>
                          </m:r>
                        </m:e>
                        <m:sub>
                          <m:r>
                            <a:rPr kumimoji="0" sz="2550" b="0" i="1" u="none" strike="noStrike" kern="1200" cap="none" spc="0" normalizeH="0" baseline="0" noProof="0">
                              <a:ln>
                                <a:noFill/>
                              </a:ln>
                              <a:solidFill>
                                <a:srgbClr val="FEFEFE"/>
                              </a:solidFill>
                              <a:effectLst/>
                              <a:uLnTx/>
                              <a:uFillTx/>
                              <a:latin typeface="Cambria Math" panose="02040503050406030204" pitchFamily="18" charset="0"/>
                            </a:rPr>
                            <m:t>𝑁</m:t>
                          </m:r>
                        </m:sub>
                      </m:sSub>
                    </m:oMath>
                  </m:oMathPara>
                </a14:m>
                <a:endParaRPr kumimoji="0" sz="2550" b="0" i="0" u="none" strike="noStrike" kern="1200" cap="none" spc="0" normalizeH="0" baseline="0" noProof="0">
                  <a:ln>
                    <a:noFill/>
                  </a:ln>
                  <a:solidFill>
                    <a:srgbClr val="FFFFFF"/>
                  </a:solidFill>
                  <a:effectLst/>
                  <a:uLnTx/>
                  <a:uFillTx/>
                  <a:latin typeface="Arial" charset="0"/>
                </a:endParaRPr>
              </a:p>
            </p:txBody>
          </p:sp>
        </mc:Choice>
        <mc:Fallback xmlns="">
          <p:sp>
            <p:nvSpPr>
              <p:cNvPr id="598" name="Equation"/>
              <p:cNvSpPr txBox="1">
                <a:spLocks noRot="1" noChangeAspect="1" noMove="1" noResize="1" noEditPoints="1" noAdjustHandles="1" noChangeArrowheads="1" noChangeShapeType="1" noTextEdit="1"/>
              </p:cNvSpPr>
              <p:nvPr/>
            </p:nvSpPr>
            <p:spPr>
              <a:xfrm>
                <a:off x="7338370" y="2905274"/>
                <a:ext cx="415114" cy="392415"/>
              </a:xfrm>
              <a:prstGeom prst="rect">
                <a:avLst/>
              </a:prstGeom>
              <a:blipFill>
                <a:blip r:embed="rId3"/>
                <a:stretch>
                  <a:fillRect/>
                </a:stretch>
              </a:blipFill>
              <a:ln w="12700">
                <a:miter lim="400000"/>
              </a:ln>
            </p:spPr>
            <p:txBody>
              <a:bodyPr/>
              <a:lstStyle/>
              <a:p>
                <a:r>
                  <a:rPr lang="en-US">
                    <a:noFill/>
                  </a:rPr>
                  <a:t> </a:t>
                </a:r>
              </a:p>
            </p:txBody>
          </p:sp>
        </mc:Fallback>
      </mc:AlternateContent>
      <p:sp>
        <p:nvSpPr>
          <p:cNvPr id="599" name="Circle"/>
          <p:cNvSpPr/>
          <p:nvPr/>
        </p:nvSpPr>
        <p:spPr>
          <a:xfrm>
            <a:off x="5096552" y="4517716"/>
            <a:ext cx="101601" cy="101601"/>
          </a:xfrm>
          <a:prstGeom prst="ellipse">
            <a:avLst/>
          </a:prstGeom>
          <a:solidFill>
            <a:srgbClr val="FFFFFF"/>
          </a:solidFill>
          <a:ln w="12700">
            <a:miter lim="400000"/>
          </a:ln>
          <a:effectLst>
            <a:outerShdw blurRad="63500" dist="25400" dir="3228796" rotWithShape="0">
              <a:srgbClr val="000000"/>
            </a:outerShdw>
          </a:effectLst>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Medium"/>
                <a:ea typeface="Helvetica Neue Medium"/>
                <a:cs typeface="Helvetica Neue Medium"/>
                <a:sym typeface="Helvetica Neue Medium"/>
              </a:defRPr>
            </a:pPr>
            <a:endParaRPr kumimoji="0" sz="1500" b="0" i="0" u="none" strike="noStrike" kern="1200" cap="none" spc="0" normalizeH="0" baseline="0" noProof="0">
              <a:ln>
                <a:noFill/>
              </a:ln>
              <a:solidFill>
                <a:srgbClr val="FFFFFF"/>
              </a:solidFill>
              <a:effectLst/>
              <a:uLnTx/>
              <a:uFillTx/>
              <a:latin typeface="Helvetica Neue Medium"/>
              <a:sym typeface="Helvetica Neue Medium"/>
            </a:endParaRPr>
          </a:p>
        </p:txBody>
      </p:sp>
      <p:sp>
        <p:nvSpPr>
          <p:cNvPr id="600" name="Circle"/>
          <p:cNvSpPr/>
          <p:nvPr/>
        </p:nvSpPr>
        <p:spPr>
          <a:xfrm>
            <a:off x="7255204" y="2720098"/>
            <a:ext cx="101601" cy="101601"/>
          </a:xfrm>
          <a:prstGeom prst="ellipse">
            <a:avLst/>
          </a:prstGeom>
          <a:solidFill>
            <a:srgbClr val="FFFFFF"/>
          </a:solidFill>
          <a:ln w="12700">
            <a:miter lim="400000"/>
          </a:ln>
          <a:effectLst>
            <a:outerShdw blurRad="63500" dist="25400" dir="3228796" rotWithShape="0">
              <a:srgbClr val="000000"/>
            </a:outerShdw>
          </a:effectLst>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Medium"/>
                <a:ea typeface="Helvetica Neue Medium"/>
                <a:cs typeface="Helvetica Neue Medium"/>
                <a:sym typeface="Helvetica Neue Medium"/>
              </a:defRPr>
            </a:pPr>
            <a:endParaRPr kumimoji="0" sz="1500" b="0" i="0" u="none" strike="noStrike" kern="1200" cap="none" spc="0" normalizeH="0" baseline="0" noProof="0">
              <a:ln>
                <a:noFill/>
              </a:ln>
              <a:solidFill>
                <a:srgbClr val="FFFFFF"/>
              </a:solidFill>
              <a:effectLst/>
              <a:uLnTx/>
              <a:uFillTx/>
              <a:latin typeface="Helvetica Neue Medium"/>
              <a:sym typeface="Helvetica Neue Medium"/>
            </a:endParaRPr>
          </a:p>
        </p:txBody>
      </p:sp>
      <p:sp>
        <p:nvSpPr>
          <p:cNvPr id="601" name="Circle"/>
          <p:cNvSpPr/>
          <p:nvPr/>
        </p:nvSpPr>
        <p:spPr>
          <a:xfrm>
            <a:off x="5563063" y="4122867"/>
            <a:ext cx="101601" cy="101601"/>
          </a:xfrm>
          <a:prstGeom prst="ellipse">
            <a:avLst/>
          </a:prstGeom>
          <a:solidFill>
            <a:srgbClr val="FFFFFF"/>
          </a:solidFill>
          <a:ln w="12700">
            <a:miter lim="400000"/>
          </a:ln>
          <a:effectLst>
            <a:outerShdw blurRad="63500" dist="25400" dir="3228796" rotWithShape="0">
              <a:srgbClr val="000000"/>
            </a:outerShdw>
          </a:effectLst>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Medium"/>
                <a:ea typeface="Helvetica Neue Medium"/>
                <a:cs typeface="Helvetica Neue Medium"/>
                <a:sym typeface="Helvetica Neue Medium"/>
              </a:defRPr>
            </a:pPr>
            <a:endParaRPr kumimoji="0" sz="1500" b="0" i="0" u="none" strike="noStrike" kern="1200" cap="none" spc="0" normalizeH="0" baseline="0" noProof="0">
              <a:ln>
                <a:noFill/>
              </a:ln>
              <a:solidFill>
                <a:srgbClr val="FFFFFF"/>
              </a:solidFill>
              <a:effectLst/>
              <a:uLnTx/>
              <a:uFillTx/>
              <a:latin typeface="Helvetica Neue Medium"/>
              <a:sym typeface="Helvetica Neue Medium"/>
            </a:endParaRPr>
          </a:p>
        </p:txBody>
      </p:sp>
      <p:sp>
        <p:nvSpPr>
          <p:cNvPr id="602" name="Circle"/>
          <p:cNvSpPr/>
          <p:nvPr/>
        </p:nvSpPr>
        <p:spPr>
          <a:xfrm>
            <a:off x="6417817" y="3406257"/>
            <a:ext cx="101601" cy="101601"/>
          </a:xfrm>
          <a:prstGeom prst="ellipse">
            <a:avLst/>
          </a:prstGeom>
          <a:solidFill>
            <a:srgbClr val="FFFFFF"/>
          </a:solidFill>
          <a:ln w="12700">
            <a:miter lim="400000"/>
          </a:ln>
          <a:effectLst>
            <a:outerShdw blurRad="63500" dist="25400" dir="3228796" rotWithShape="0">
              <a:srgbClr val="000000"/>
            </a:outerShdw>
          </a:effectLst>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Medium"/>
                <a:ea typeface="Helvetica Neue Medium"/>
                <a:cs typeface="Helvetica Neue Medium"/>
                <a:sym typeface="Helvetica Neue Medium"/>
              </a:defRPr>
            </a:pPr>
            <a:endParaRPr kumimoji="0" sz="1500" b="0" i="0" u="none" strike="noStrike" kern="1200" cap="none" spc="0" normalizeH="0" baseline="0" noProof="0">
              <a:ln>
                <a:noFill/>
              </a:ln>
              <a:solidFill>
                <a:srgbClr val="FFFFFF"/>
              </a:solidFill>
              <a:effectLst/>
              <a:uLnTx/>
              <a:uFillTx/>
              <a:latin typeface="Helvetica Neue Medium"/>
              <a:sym typeface="Helvetica Neue Medium"/>
            </a:endParaRPr>
          </a:p>
        </p:txBody>
      </p:sp>
      <p:sp>
        <p:nvSpPr>
          <p:cNvPr id="603" name="Circle"/>
          <p:cNvSpPr/>
          <p:nvPr/>
        </p:nvSpPr>
        <p:spPr>
          <a:xfrm>
            <a:off x="6853877" y="3046269"/>
            <a:ext cx="101601" cy="101601"/>
          </a:xfrm>
          <a:prstGeom prst="ellipse">
            <a:avLst/>
          </a:prstGeom>
          <a:solidFill>
            <a:srgbClr val="FFFFFF"/>
          </a:solidFill>
          <a:ln w="12700">
            <a:miter lim="400000"/>
          </a:ln>
          <a:effectLst>
            <a:outerShdw blurRad="63500" dist="25400" dir="3228796" rotWithShape="0">
              <a:srgbClr val="000000"/>
            </a:outerShdw>
          </a:effectLst>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Medium"/>
                <a:ea typeface="Helvetica Neue Medium"/>
                <a:cs typeface="Helvetica Neue Medium"/>
                <a:sym typeface="Helvetica Neue Medium"/>
              </a:defRPr>
            </a:pPr>
            <a:endParaRPr kumimoji="0" sz="1500" b="0" i="0" u="none" strike="noStrike" kern="1200" cap="none" spc="0" normalizeH="0" baseline="0" noProof="0">
              <a:ln>
                <a:noFill/>
              </a:ln>
              <a:solidFill>
                <a:srgbClr val="FFFFFF"/>
              </a:solidFill>
              <a:effectLst/>
              <a:uLnTx/>
              <a:uFillTx/>
              <a:latin typeface="Helvetica Neue Medium"/>
              <a:sym typeface="Helvetica Neue Medium"/>
            </a:endParaRPr>
          </a:p>
        </p:txBody>
      </p:sp>
      <p:sp>
        <p:nvSpPr>
          <p:cNvPr id="604" name="Camera"/>
          <p:cNvSpPr txBox="1"/>
          <p:nvPr/>
        </p:nvSpPr>
        <p:spPr>
          <a:xfrm>
            <a:off x="4319326" y="5522008"/>
            <a:ext cx="801502" cy="31835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35719" tIns="35719" rIns="35719" bIns="35719" anchor="ctr">
            <a:spAutoFit/>
          </a:bodyPr>
          <a:lstStyle>
            <a:lvl1pPr defTabSz="821531">
              <a:lnSpc>
                <a:spcPct val="100000"/>
              </a:lnSpc>
              <a:defRPr sz="3200">
                <a:latin typeface="Avenir Book"/>
                <a:ea typeface="Avenir Book"/>
                <a:cs typeface="Avenir Book"/>
                <a:sym typeface="Avenir Book"/>
              </a:defRPr>
            </a:lvl1pPr>
          </a:lstStyle>
          <a:p>
            <a:pPr marL="0" marR="0" lvl="0" indent="0" algn="l" defTabSz="821531" rtl="0" eaLnBrk="1" fontAlgn="base" latinLnBrk="0" hangingPunct="1">
              <a:lnSpc>
                <a:spcPct val="100000"/>
              </a:lnSpc>
              <a:spcBef>
                <a:spcPct val="0"/>
              </a:spcBef>
              <a:spcAft>
                <a:spcPct val="0"/>
              </a:spcAft>
              <a:buClrTx/>
              <a:buSzTx/>
              <a:buFontTx/>
              <a:buNone/>
              <a:tabLst/>
              <a:defRPr/>
            </a:pPr>
            <a:r>
              <a:rPr kumimoji="0" sz="1600" b="0" i="0" u="none" strike="noStrike" kern="1200" cap="none" spc="0" normalizeH="0" baseline="0" noProof="0">
                <a:ln>
                  <a:noFill/>
                </a:ln>
                <a:solidFill>
                  <a:srgbClr val="000000"/>
                </a:solidFill>
                <a:effectLst/>
                <a:uLnTx/>
                <a:uFillTx/>
                <a:latin typeface="Avenir Book"/>
                <a:sym typeface="Avenir Book"/>
              </a:rPr>
              <a:t>Camera</a:t>
            </a:r>
          </a:p>
        </p:txBody>
      </p:sp>
      <p:sp>
        <p:nvSpPr>
          <p:cNvPr id="605" name="Ray"/>
          <p:cNvSpPr txBox="1"/>
          <p:nvPr/>
        </p:nvSpPr>
        <p:spPr>
          <a:xfrm>
            <a:off x="7728518" y="1893937"/>
            <a:ext cx="436018" cy="31835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35719" tIns="35719" rIns="35719" bIns="35719" anchor="ctr">
            <a:spAutoFit/>
          </a:bodyPr>
          <a:lstStyle>
            <a:lvl1pPr defTabSz="821531">
              <a:lnSpc>
                <a:spcPct val="100000"/>
              </a:lnSpc>
              <a:defRPr sz="3200">
                <a:latin typeface="Avenir Book"/>
                <a:ea typeface="Avenir Book"/>
                <a:cs typeface="Avenir Book"/>
                <a:sym typeface="Avenir Book"/>
              </a:defRPr>
            </a:lvl1pPr>
          </a:lstStyle>
          <a:p>
            <a:pPr marL="0" marR="0" lvl="0" indent="0" algn="l" defTabSz="821531" rtl="0" eaLnBrk="1" fontAlgn="base" latinLnBrk="0" hangingPunct="1">
              <a:lnSpc>
                <a:spcPct val="100000"/>
              </a:lnSpc>
              <a:spcBef>
                <a:spcPct val="0"/>
              </a:spcBef>
              <a:spcAft>
                <a:spcPct val="0"/>
              </a:spcAft>
              <a:buClrTx/>
              <a:buSzTx/>
              <a:buFontTx/>
              <a:buNone/>
              <a:tabLst/>
              <a:defRPr/>
            </a:pPr>
            <a:r>
              <a:rPr kumimoji="0" sz="1600" b="0" i="0" u="none" strike="noStrike" kern="1200" cap="none" spc="0" normalizeH="0" baseline="0" noProof="0">
                <a:ln>
                  <a:noFill/>
                </a:ln>
                <a:solidFill>
                  <a:srgbClr val="000000"/>
                </a:solidFill>
                <a:effectLst/>
                <a:uLnTx/>
                <a:uFillTx/>
                <a:latin typeface="Avenir Book"/>
                <a:sym typeface="Avenir Book"/>
              </a:rPr>
              <a:t>Ray</a:t>
            </a:r>
          </a:p>
        </p:txBody>
      </p:sp>
      <p:pic>
        <p:nvPicPr>
          <p:cNvPr id="607" name="Image" descr="Image"/>
          <p:cNvPicPr>
            <a:picLocks noChangeAspect="1"/>
          </p:cNvPicPr>
          <p:nvPr/>
        </p:nvPicPr>
        <p:blipFill>
          <a:blip r:embed="rId4"/>
          <a:stretch>
            <a:fillRect/>
          </a:stretch>
        </p:blipFill>
        <p:spPr>
          <a:xfrm>
            <a:off x="611583" y="2660848"/>
            <a:ext cx="2313215" cy="1079501"/>
          </a:xfrm>
          <a:prstGeom prst="rect">
            <a:avLst/>
          </a:prstGeom>
          <a:ln w="12700">
            <a:miter lim="400000"/>
          </a:ln>
        </p:spPr>
      </p:pic>
      <p:sp>
        <p:nvSpPr>
          <p:cNvPr id="608" name="treat weights as probability distribution for new samples"/>
          <p:cNvSpPr txBox="1"/>
          <p:nvPr/>
        </p:nvSpPr>
        <p:spPr>
          <a:xfrm>
            <a:off x="768373" y="4122072"/>
            <a:ext cx="3305596" cy="56457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9" tIns="35719" rIns="35719" bIns="35719" anchor="ctr">
            <a:spAutoFit/>
          </a:bodyPr>
          <a:lstStyle>
            <a:lvl1pPr defTabSz="821531">
              <a:lnSpc>
                <a:spcPct val="100000"/>
              </a:lnSpc>
              <a:defRPr sz="3200">
                <a:latin typeface="Avenir Book"/>
                <a:ea typeface="Avenir Book"/>
                <a:cs typeface="Avenir Book"/>
                <a:sym typeface="Avenir Book"/>
              </a:defRPr>
            </a:lvl1pPr>
          </a:lstStyle>
          <a:p>
            <a:pPr marL="0" marR="0" lvl="0" indent="0" algn="l" defTabSz="821531" rtl="0" eaLnBrk="1" fontAlgn="base" latinLnBrk="0" hangingPunct="1">
              <a:lnSpc>
                <a:spcPct val="100000"/>
              </a:lnSpc>
              <a:spcBef>
                <a:spcPct val="0"/>
              </a:spcBef>
              <a:spcAft>
                <a:spcPct val="0"/>
              </a:spcAft>
              <a:buClrTx/>
              <a:buSzTx/>
              <a:buFontTx/>
              <a:buNone/>
              <a:tabLst/>
              <a:defRPr/>
            </a:pPr>
            <a:r>
              <a:rPr kumimoji="0" sz="1600" b="0" i="0" u="none" strike="noStrike" kern="1200" cap="none" spc="0" normalizeH="0" baseline="0" noProof="0">
                <a:ln>
                  <a:noFill/>
                </a:ln>
                <a:solidFill>
                  <a:srgbClr val="000000"/>
                </a:solidFill>
                <a:effectLst/>
                <a:uLnTx/>
                <a:uFillTx/>
                <a:latin typeface="Avenir Book"/>
                <a:sym typeface="Avenir Book"/>
              </a:rPr>
              <a:t>treat weights as probability distribution for new samples</a:t>
            </a:r>
          </a:p>
        </p:txBody>
      </p:sp>
      <p:sp>
        <p:nvSpPr>
          <p:cNvPr id="609" name="Line"/>
          <p:cNvSpPr/>
          <p:nvPr/>
        </p:nvSpPr>
        <p:spPr>
          <a:xfrm flipH="1" flipV="1">
            <a:off x="2267711" y="3456071"/>
            <a:ext cx="111299" cy="611202"/>
          </a:xfrm>
          <a:prstGeom prst="line">
            <a:avLst/>
          </a:prstGeom>
          <a:ln w="38100">
            <a:solidFill>
              <a:srgbClr val="000000"/>
            </a:solidFill>
            <a:miter lim="400000"/>
            <a:tailEnd type="triangle"/>
          </a:ln>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Medium"/>
                <a:ea typeface="Helvetica Neue Medium"/>
                <a:cs typeface="Helvetica Neue Medium"/>
                <a:sym typeface="Helvetica Neue Medium"/>
              </a:defRPr>
            </a:pPr>
            <a:endParaRPr kumimoji="0" sz="1500" b="0" i="0" u="none" strike="noStrike" kern="1200" cap="none" spc="0" normalizeH="0" baseline="0" noProof="0">
              <a:ln>
                <a:noFill/>
              </a:ln>
              <a:solidFill>
                <a:srgbClr val="FFFFFF"/>
              </a:solidFill>
              <a:effectLst/>
              <a:uLnTx/>
              <a:uFillTx/>
              <a:latin typeface="Helvetica Neue Medium"/>
              <a:sym typeface="Helvetica Neue Medium"/>
            </a:endParaRPr>
          </a:p>
        </p:txBody>
      </p:sp>
      <p:sp>
        <p:nvSpPr>
          <p:cNvPr id="610" name="Line"/>
          <p:cNvSpPr/>
          <p:nvPr/>
        </p:nvSpPr>
        <p:spPr>
          <a:xfrm rot="19335591">
            <a:off x="4407998" y="2540394"/>
            <a:ext cx="2805100" cy="1186915"/>
          </a:xfrm>
          <a:custGeom>
            <a:avLst/>
            <a:gdLst/>
            <a:ahLst/>
            <a:cxnLst>
              <a:cxn ang="0">
                <a:pos x="wd2" y="hd2"/>
              </a:cxn>
              <a:cxn ang="5400000">
                <a:pos x="wd2" y="hd2"/>
              </a:cxn>
              <a:cxn ang="10800000">
                <a:pos x="wd2" y="hd2"/>
              </a:cxn>
              <a:cxn ang="16200000">
                <a:pos x="wd2" y="hd2"/>
              </a:cxn>
            </a:cxnLst>
            <a:rect l="0" t="0" r="r" b="b"/>
            <a:pathLst>
              <a:path w="21600" h="20915" extrusionOk="0">
                <a:moveTo>
                  <a:pt x="0" y="20687"/>
                </a:moveTo>
                <a:cubicBezTo>
                  <a:pt x="1022" y="21257"/>
                  <a:pt x="2103" y="20747"/>
                  <a:pt x="2941" y="19291"/>
                </a:cubicBezTo>
                <a:cubicBezTo>
                  <a:pt x="3876" y="17668"/>
                  <a:pt x="4386" y="15103"/>
                  <a:pt x="4796" y="12519"/>
                </a:cubicBezTo>
                <a:cubicBezTo>
                  <a:pt x="5198" y="9986"/>
                  <a:pt x="5528" y="7334"/>
                  <a:pt x="5553" y="4503"/>
                </a:cubicBezTo>
                <a:cubicBezTo>
                  <a:pt x="5575" y="2090"/>
                  <a:pt x="5887" y="-343"/>
                  <a:pt x="6692" y="41"/>
                </a:cubicBezTo>
                <a:cubicBezTo>
                  <a:pt x="7183" y="274"/>
                  <a:pt x="7345" y="1560"/>
                  <a:pt x="7432" y="2754"/>
                </a:cubicBezTo>
                <a:cubicBezTo>
                  <a:pt x="7841" y="8379"/>
                  <a:pt x="8302" y="14366"/>
                  <a:pt x="10282" y="17719"/>
                </a:cubicBezTo>
                <a:cubicBezTo>
                  <a:pt x="11301" y="19443"/>
                  <a:pt x="12451" y="19984"/>
                  <a:pt x="13591" y="20168"/>
                </a:cubicBezTo>
                <a:cubicBezTo>
                  <a:pt x="14940" y="20386"/>
                  <a:pt x="16299" y="20277"/>
                  <a:pt x="17650" y="20084"/>
                </a:cubicBezTo>
                <a:cubicBezTo>
                  <a:pt x="18969" y="19896"/>
                  <a:pt x="20282" y="19575"/>
                  <a:pt x="21600" y="19578"/>
                </a:cubicBezTo>
              </a:path>
            </a:pathLst>
          </a:custGeom>
          <a:ln w="50800">
            <a:solidFill>
              <a:srgbClr val="EE220C"/>
            </a:solidFill>
            <a:miter lim="400000"/>
          </a:ln>
          <a:effectLst>
            <a:outerShdw blurRad="63500" dist="25400" dir="3228796" rotWithShape="0">
              <a:srgbClr val="000000"/>
            </a:outerShdw>
          </a:effectLst>
        </p:spPr>
        <p:txBody>
          <a:bodyPr lIns="0" tIns="0" rIns="0" bIns="0" anchor="ctr"/>
          <a:lstStyle/>
          <a:p>
            <a:pPr marL="0" marR="0" lvl="0" indent="0" algn="l" defTabSz="412750" rtl="0" eaLnBrk="1" fontAlgn="base" latinLnBrk="0" hangingPunct="1">
              <a:lnSpc>
                <a:spcPct val="100000"/>
              </a:lnSpc>
              <a:spcBef>
                <a:spcPct val="0"/>
              </a:spcBef>
              <a:spcAft>
                <a:spcPct val="0"/>
              </a:spcAft>
              <a:buClrTx/>
              <a:buSzTx/>
              <a:buFontTx/>
              <a:buNone/>
              <a:tabLst/>
              <a:defRPr sz="3200">
                <a:solidFill>
                  <a:srgbClr val="FFFFFF"/>
                </a:solidFill>
                <a:latin typeface="Helvetica Neue Medium"/>
                <a:ea typeface="Helvetica Neue Medium"/>
                <a:cs typeface="Helvetica Neue Medium"/>
                <a:sym typeface="Helvetica Neue Medium"/>
              </a:defRPr>
            </a:pPr>
            <a:endParaRPr kumimoji="0" sz="1600" b="0" i="0" u="none" strike="noStrike" kern="1200" cap="none" spc="0" normalizeH="0" baseline="0" noProof="0">
              <a:ln>
                <a:noFill/>
              </a:ln>
              <a:solidFill>
                <a:srgbClr val="FFFFFF"/>
              </a:solidFill>
              <a:effectLst/>
              <a:uLnTx/>
              <a:uFillTx/>
              <a:latin typeface="Helvetica Neue Medium"/>
              <a:sym typeface="Helvetica Neue Medium"/>
            </a:endParaRPr>
          </a:p>
        </p:txBody>
      </p:sp>
      <p:pic>
        <p:nvPicPr>
          <p:cNvPr id="611" name="Rounded Rectangle Rounded rectangle" descr="Rounded Rectangle Rounded rectangle"/>
          <p:cNvPicPr>
            <a:picLocks/>
          </p:cNvPicPr>
          <p:nvPr/>
        </p:nvPicPr>
        <p:blipFill>
          <a:blip r:embed="rId5">
            <a:alphaModFix amt="75013"/>
          </a:blip>
          <a:stretch>
            <a:fillRect/>
          </a:stretch>
        </p:blipFill>
        <p:spPr>
          <a:xfrm>
            <a:off x="1855413" y="2886261"/>
            <a:ext cx="924526" cy="630099"/>
          </a:xfrm>
          <a:prstGeom prst="rect">
            <a:avLst/>
          </a:prstGeom>
        </p:spPr>
      </p:pic>
      <p:sp>
        <p:nvSpPr>
          <p:cNvPr id="23" name="TextBox 22"/>
          <p:cNvSpPr txBox="1"/>
          <p:nvPr/>
        </p:nvSpPr>
        <p:spPr>
          <a:xfrm>
            <a:off x="10955968" y="6644608"/>
            <a:ext cx="1175002" cy="2133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FFFFFF">
                    <a:lumMod val="50000"/>
                  </a:srgbClr>
                </a:solidFill>
                <a:effectLst/>
                <a:uLnTx/>
                <a:uFillTx/>
                <a:latin typeface="Canela Text Regular"/>
                <a:ea typeface="Canela Text Regular"/>
                <a:cs typeface="Canela Text Regular"/>
                <a:sym typeface="Canela Text Regular"/>
              </a:rPr>
              <a:t>Slide credit: Jon Barron</a:t>
            </a:r>
          </a:p>
        </p:txBody>
      </p:sp>
    </p:spTree>
    <p:extLst>
      <p:ext uri="{BB962C8B-B14F-4D97-AF65-F5344CB8AC3E}">
        <p14:creationId xmlns:p14="http://schemas.microsoft.com/office/powerpoint/2010/main" val="3686389462"/>
      </p:ext>
    </p:extLst>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6" name="Two pass rendering: fine"/>
          <p:cNvSpPr txBox="1">
            <a:spLocks noGrp="1"/>
          </p:cNvSpPr>
          <p:nvPr>
            <p:ph type="title"/>
          </p:nvPr>
        </p:nvSpPr>
        <p:spPr>
          <a:prstGeom prst="rect">
            <a:avLst/>
          </a:prstGeom>
        </p:spPr>
        <p:txBody>
          <a:bodyPr/>
          <a:lstStyle/>
          <a:p>
            <a:r>
              <a:t>Two pass rendering: fine</a:t>
            </a:r>
          </a:p>
        </p:txBody>
      </p:sp>
      <p:sp>
        <p:nvSpPr>
          <p:cNvPr id="618" name="Cloud"/>
          <p:cNvSpPr/>
          <p:nvPr/>
        </p:nvSpPr>
        <p:spPr>
          <a:xfrm>
            <a:off x="5278946" y="2686677"/>
            <a:ext cx="2282014" cy="1375270"/>
          </a:xfrm>
          <a:custGeom>
            <a:avLst/>
            <a:gdLst/>
            <a:ahLst/>
            <a:cxnLst>
              <a:cxn ang="0">
                <a:pos x="wd2" y="hd2"/>
              </a:cxn>
              <a:cxn ang="5400000">
                <a:pos x="wd2" y="hd2"/>
              </a:cxn>
              <a:cxn ang="10800000">
                <a:pos x="wd2" y="hd2"/>
              </a:cxn>
              <a:cxn ang="16200000">
                <a:pos x="wd2" y="hd2"/>
              </a:cxn>
            </a:cxnLst>
            <a:rect l="0" t="0" r="r" b="b"/>
            <a:pathLst>
              <a:path w="21600" h="21600" extrusionOk="0">
                <a:moveTo>
                  <a:pt x="10603" y="0"/>
                </a:moveTo>
                <a:cubicBezTo>
                  <a:pt x="7967" y="0"/>
                  <a:pt x="5720" y="2939"/>
                  <a:pt x="4858" y="7062"/>
                </a:cubicBezTo>
                <a:cubicBezTo>
                  <a:pt x="4628" y="6992"/>
                  <a:pt x="4391" y="6953"/>
                  <a:pt x="4150" y="6953"/>
                </a:cubicBezTo>
                <a:cubicBezTo>
                  <a:pt x="1857" y="6953"/>
                  <a:pt x="0" y="10233"/>
                  <a:pt x="0" y="14278"/>
                </a:cubicBezTo>
                <a:cubicBezTo>
                  <a:pt x="0" y="18323"/>
                  <a:pt x="1857" y="21600"/>
                  <a:pt x="4150" y="21600"/>
                </a:cubicBezTo>
                <a:cubicBezTo>
                  <a:pt x="4193" y="21600"/>
                  <a:pt x="4237" y="21597"/>
                  <a:pt x="4279" y="21594"/>
                </a:cubicBezTo>
                <a:lnTo>
                  <a:pt x="10532" y="21597"/>
                </a:lnTo>
                <a:cubicBezTo>
                  <a:pt x="10555" y="21598"/>
                  <a:pt x="10579" y="21600"/>
                  <a:pt x="10603" y="21600"/>
                </a:cubicBezTo>
                <a:cubicBezTo>
                  <a:pt x="10626" y="21600"/>
                  <a:pt x="10648" y="21598"/>
                  <a:pt x="10672" y="21597"/>
                </a:cubicBezTo>
                <a:lnTo>
                  <a:pt x="18141" y="21600"/>
                </a:lnTo>
                <a:cubicBezTo>
                  <a:pt x="20051" y="21600"/>
                  <a:pt x="21600" y="18868"/>
                  <a:pt x="21600" y="15496"/>
                </a:cubicBezTo>
                <a:cubicBezTo>
                  <a:pt x="21600" y="12124"/>
                  <a:pt x="20051" y="9389"/>
                  <a:pt x="18141" y="9389"/>
                </a:cubicBezTo>
                <a:cubicBezTo>
                  <a:pt x="17627" y="9389"/>
                  <a:pt x="17139" y="9589"/>
                  <a:pt x="16701" y="9943"/>
                </a:cubicBezTo>
                <a:cubicBezTo>
                  <a:pt x="16453" y="4379"/>
                  <a:pt x="13819" y="0"/>
                  <a:pt x="10603" y="0"/>
                </a:cubicBezTo>
                <a:close/>
              </a:path>
            </a:pathLst>
          </a:custGeom>
          <a:gradFill>
            <a:gsLst>
              <a:gs pos="0">
                <a:srgbClr val="FFFFFF"/>
              </a:gs>
              <a:gs pos="35021">
                <a:srgbClr val="7FCCFF"/>
              </a:gs>
              <a:gs pos="100000">
                <a:srgbClr val="0099FF"/>
              </a:gs>
            </a:gsLst>
            <a:path>
              <a:fillToRect l="69668" t="8463" r="30331" b="91536"/>
            </a:path>
          </a:gradFill>
          <a:ln w="38100">
            <a:solidFill>
              <a:srgbClr val="000000"/>
            </a:solidFill>
            <a:miter lim="400000"/>
          </a:ln>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Medium"/>
                <a:ea typeface="Helvetica Neue Medium"/>
                <a:cs typeface="Helvetica Neue Medium"/>
                <a:sym typeface="Helvetica Neue Medium"/>
              </a:defRPr>
            </a:pPr>
            <a:endParaRPr kumimoji="0" sz="1500" b="0" i="0" u="none" strike="noStrike" kern="1200" cap="none" spc="0" normalizeH="0" baseline="0" noProof="0">
              <a:ln>
                <a:noFill/>
              </a:ln>
              <a:solidFill>
                <a:srgbClr val="FFFFFF"/>
              </a:solidFill>
              <a:effectLst/>
              <a:uLnTx/>
              <a:uFillTx/>
              <a:latin typeface="Helvetica Neue Medium"/>
              <a:sym typeface="Helvetica Neue Medium"/>
            </a:endParaRPr>
          </a:p>
        </p:txBody>
      </p:sp>
      <p:sp>
        <p:nvSpPr>
          <p:cNvPr id="619" name="Line"/>
          <p:cNvSpPr/>
          <p:nvPr/>
        </p:nvSpPr>
        <p:spPr>
          <a:xfrm flipV="1">
            <a:off x="4475248" y="2250259"/>
            <a:ext cx="3438650" cy="2870060"/>
          </a:xfrm>
          <a:prstGeom prst="line">
            <a:avLst/>
          </a:prstGeom>
          <a:ln w="50800">
            <a:solidFill>
              <a:srgbClr val="000000"/>
            </a:solidFill>
            <a:miter lim="400000"/>
            <a:tailEnd type="triangle"/>
          </a:ln>
          <a:effectLst>
            <a:outerShdw blurRad="63500" dist="25400" dir="3228796" rotWithShape="0">
              <a:srgbClr val="000000"/>
            </a:outerShdw>
          </a:effectLst>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Medium"/>
                <a:ea typeface="Helvetica Neue Medium"/>
                <a:cs typeface="Helvetica Neue Medium"/>
                <a:sym typeface="Helvetica Neue Medium"/>
              </a:defRPr>
            </a:pPr>
            <a:endParaRPr kumimoji="0" sz="1500" b="0" i="0" u="none" strike="noStrike" kern="1200" cap="none" spc="0" normalizeH="0" baseline="0" noProof="0">
              <a:ln>
                <a:noFill/>
              </a:ln>
              <a:solidFill>
                <a:srgbClr val="FFFFFF"/>
              </a:solidFill>
              <a:effectLst/>
              <a:uLnTx/>
              <a:uFillTx/>
              <a:latin typeface="Helvetica Neue Medium"/>
              <a:sym typeface="Helvetica Neue Medium"/>
            </a:endParaRPr>
          </a:p>
        </p:txBody>
      </p:sp>
      <p:sp>
        <p:nvSpPr>
          <p:cNvPr id="620" name="Circle"/>
          <p:cNvSpPr/>
          <p:nvPr/>
        </p:nvSpPr>
        <p:spPr>
          <a:xfrm>
            <a:off x="5980329" y="3774406"/>
            <a:ext cx="101601" cy="101601"/>
          </a:xfrm>
          <a:prstGeom prst="ellipse">
            <a:avLst/>
          </a:prstGeom>
          <a:solidFill>
            <a:srgbClr val="FFFFFF"/>
          </a:solidFill>
          <a:ln w="12700">
            <a:miter lim="400000"/>
          </a:ln>
          <a:effectLst>
            <a:outerShdw blurRad="63500" dist="25400" dir="3228796" rotWithShape="0">
              <a:srgbClr val="000000"/>
            </a:outerShdw>
          </a:effectLst>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Medium"/>
                <a:ea typeface="Helvetica Neue Medium"/>
                <a:cs typeface="Helvetica Neue Medium"/>
                <a:sym typeface="Helvetica Neue Medium"/>
              </a:defRPr>
            </a:pPr>
            <a:endParaRPr kumimoji="0" sz="1500" b="0" i="0" u="none" strike="noStrike" kern="1200" cap="none" spc="0" normalizeH="0" baseline="0" noProof="0">
              <a:ln>
                <a:noFill/>
              </a:ln>
              <a:solidFill>
                <a:srgbClr val="FFFFFF"/>
              </a:solidFill>
              <a:effectLst/>
              <a:uLnTx/>
              <a:uFillTx/>
              <a:latin typeface="Helvetica Neue Medium"/>
              <a:sym typeface="Helvetica Neue Medium"/>
            </a:endParaRPr>
          </a:p>
        </p:txBody>
      </p:sp>
      <p:sp>
        <p:nvSpPr>
          <p:cNvPr id="621" name="3D volume"/>
          <p:cNvSpPr txBox="1"/>
          <p:nvPr/>
        </p:nvSpPr>
        <p:spPr>
          <a:xfrm>
            <a:off x="7347891" y="3994354"/>
            <a:ext cx="1051571" cy="31835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35719" tIns="35719" rIns="35719" bIns="35719" anchor="ctr">
            <a:spAutoFit/>
          </a:bodyPr>
          <a:lstStyle>
            <a:lvl1pPr defTabSz="821531">
              <a:lnSpc>
                <a:spcPct val="100000"/>
              </a:lnSpc>
              <a:defRPr sz="3200">
                <a:latin typeface="Avenir Book"/>
                <a:ea typeface="Avenir Book"/>
                <a:cs typeface="Avenir Book"/>
                <a:sym typeface="Avenir Book"/>
              </a:defRPr>
            </a:lvl1pPr>
          </a:lstStyle>
          <a:p>
            <a:pPr marL="0" marR="0" lvl="0" indent="0" algn="l" defTabSz="821531" rtl="0" eaLnBrk="1" fontAlgn="base" latinLnBrk="0" hangingPunct="1">
              <a:lnSpc>
                <a:spcPct val="100000"/>
              </a:lnSpc>
              <a:spcBef>
                <a:spcPct val="0"/>
              </a:spcBef>
              <a:spcAft>
                <a:spcPct val="0"/>
              </a:spcAft>
              <a:buClrTx/>
              <a:buSzTx/>
              <a:buFontTx/>
              <a:buNone/>
              <a:tabLst/>
              <a:defRPr/>
            </a:pPr>
            <a:r>
              <a:rPr kumimoji="0" sz="1600" b="0" i="0" u="none" strike="noStrike" kern="1200" cap="none" spc="0" normalizeH="0" baseline="0" noProof="0">
                <a:ln>
                  <a:noFill/>
                </a:ln>
                <a:solidFill>
                  <a:srgbClr val="000000"/>
                </a:solidFill>
                <a:effectLst/>
                <a:uLnTx/>
                <a:uFillTx/>
                <a:latin typeface="Avenir Book"/>
                <a:sym typeface="Avenir Book"/>
              </a:rPr>
              <a:t>3D volume</a:t>
            </a:r>
          </a:p>
        </p:txBody>
      </p:sp>
      <p:sp>
        <p:nvSpPr>
          <p:cNvPr id="622" name="Video"/>
          <p:cNvSpPr/>
          <p:nvPr/>
        </p:nvSpPr>
        <p:spPr>
          <a:xfrm rot="19232115">
            <a:off x="3808455" y="5170328"/>
            <a:ext cx="754117" cy="422282"/>
          </a:xfrm>
          <a:custGeom>
            <a:avLst/>
            <a:gdLst/>
            <a:ahLst/>
            <a:cxnLst>
              <a:cxn ang="0">
                <a:pos x="wd2" y="hd2"/>
              </a:cxn>
              <a:cxn ang="5400000">
                <a:pos x="wd2" y="hd2"/>
              </a:cxn>
              <a:cxn ang="10800000">
                <a:pos x="wd2" y="hd2"/>
              </a:cxn>
              <a:cxn ang="16200000">
                <a:pos x="wd2" y="hd2"/>
              </a:cxn>
            </a:cxnLst>
            <a:rect l="0" t="0" r="r" b="b"/>
            <a:pathLst>
              <a:path w="21600" h="21600" extrusionOk="0">
                <a:moveTo>
                  <a:pt x="1386" y="0"/>
                </a:moveTo>
                <a:cubicBezTo>
                  <a:pt x="623" y="0"/>
                  <a:pt x="0" y="1113"/>
                  <a:pt x="0" y="2475"/>
                </a:cubicBezTo>
                <a:lnTo>
                  <a:pt x="0" y="19125"/>
                </a:lnTo>
                <a:cubicBezTo>
                  <a:pt x="0" y="20487"/>
                  <a:pt x="623" y="21600"/>
                  <a:pt x="1386" y="21600"/>
                </a:cubicBezTo>
                <a:lnTo>
                  <a:pt x="15853" y="21600"/>
                </a:lnTo>
                <a:cubicBezTo>
                  <a:pt x="16616" y="21600"/>
                  <a:pt x="17239" y="20487"/>
                  <a:pt x="17239" y="19125"/>
                </a:cubicBezTo>
                <a:lnTo>
                  <a:pt x="17239" y="15008"/>
                </a:lnTo>
                <a:cubicBezTo>
                  <a:pt x="17501" y="15278"/>
                  <a:pt x="17778" y="15564"/>
                  <a:pt x="17979" y="15771"/>
                </a:cubicBezTo>
                <a:lnTo>
                  <a:pt x="21000" y="18884"/>
                </a:lnTo>
                <a:cubicBezTo>
                  <a:pt x="21330" y="19224"/>
                  <a:pt x="21600" y="18948"/>
                  <a:pt x="21600" y="18268"/>
                </a:cubicBezTo>
                <a:lnTo>
                  <a:pt x="21600" y="12039"/>
                </a:lnTo>
                <a:cubicBezTo>
                  <a:pt x="21600" y="11358"/>
                  <a:pt x="21600" y="10242"/>
                  <a:pt x="21600" y="9561"/>
                </a:cubicBezTo>
                <a:lnTo>
                  <a:pt x="21600" y="3332"/>
                </a:lnTo>
                <a:cubicBezTo>
                  <a:pt x="21600" y="2652"/>
                  <a:pt x="21330" y="2376"/>
                  <a:pt x="21000" y="2716"/>
                </a:cubicBezTo>
                <a:lnTo>
                  <a:pt x="17979" y="5829"/>
                </a:lnTo>
                <a:cubicBezTo>
                  <a:pt x="17778" y="6036"/>
                  <a:pt x="17500" y="6322"/>
                  <a:pt x="17239" y="6592"/>
                </a:cubicBezTo>
                <a:lnTo>
                  <a:pt x="17239" y="2475"/>
                </a:lnTo>
                <a:cubicBezTo>
                  <a:pt x="17239" y="1113"/>
                  <a:pt x="16616" y="0"/>
                  <a:pt x="15853" y="0"/>
                </a:cubicBezTo>
                <a:lnTo>
                  <a:pt x="1386" y="0"/>
                </a:lnTo>
                <a:close/>
              </a:path>
            </a:pathLst>
          </a:custGeom>
          <a:solidFill>
            <a:srgbClr val="00A2FF"/>
          </a:solidFill>
          <a:ln w="12700">
            <a:miter lim="400000"/>
          </a:ln>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Medium"/>
                <a:ea typeface="Helvetica Neue Medium"/>
                <a:cs typeface="Helvetica Neue Medium"/>
                <a:sym typeface="Helvetica Neue Medium"/>
              </a:defRPr>
            </a:pPr>
            <a:endParaRPr kumimoji="0" sz="1500" b="0" i="0" u="none" strike="noStrike" kern="1200" cap="none" spc="0" normalizeH="0" baseline="0" noProof="0">
              <a:ln>
                <a:noFill/>
              </a:ln>
              <a:solidFill>
                <a:srgbClr val="FFFFFF"/>
              </a:solidFill>
              <a:effectLst/>
              <a:uLnTx/>
              <a:uFillTx/>
              <a:latin typeface="Helvetica Neue Medium"/>
              <a:sym typeface="Helvetica Neue Medium"/>
            </a:endParaRPr>
          </a:p>
        </p:txBody>
      </p:sp>
      <mc:AlternateContent xmlns:mc="http://schemas.openxmlformats.org/markup-compatibility/2006" xmlns:a14="http://schemas.microsoft.com/office/drawing/2010/main">
        <mc:Choice Requires="a14">
          <p:sp>
            <p:nvSpPr>
              <p:cNvPr id="623" name="Equation"/>
              <p:cNvSpPr txBox="1"/>
              <p:nvPr/>
            </p:nvSpPr>
            <p:spPr>
              <a:xfrm>
                <a:off x="7338370" y="2905274"/>
                <a:ext cx="415114" cy="392415"/>
              </a:xfrm>
              <a:prstGeom prst="rect">
                <a:avLst/>
              </a:prstGeom>
              <a:ln w="12700">
                <a:miter lim="400000"/>
              </a:ln>
            </p:spPr>
            <p:txBody>
              <a:bodyPr wrap="none" lIns="0" tIns="0" rIns="0" bIns="0">
                <a:spAutoFit/>
              </a:bodyPr>
              <a:lstStyle/>
              <a:p>
                <a:pPr marL="0" marR="0" lvl="0" indent="0" algn="l" defTabSz="457200" rtl="0" eaLnBrk="1" fontAlgn="base" latinLnBrk="1" hangingPunct="1">
                  <a:lnSpc>
                    <a:spcPct val="100000"/>
                  </a:lnSpc>
                  <a:spcBef>
                    <a:spcPct val="0"/>
                  </a:spcBef>
                  <a:spcAft>
                    <a:spcPct val="0"/>
                  </a:spcAft>
                  <a:buClrTx/>
                  <a:buSzTx/>
                  <a:buFontTx/>
                  <a:buNone/>
                  <a:tabLst/>
                  <a:defRPr sz="1800"/>
                </a:pPr>
                <a14:m>
                  <m:oMathPara xmlns:m="http://schemas.openxmlformats.org/officeDocument/2006/math">
                    <m:oMathParaPr>
                      <m:jc m:val="centerGroup"/>
                    </m:oMathParaPr>
                    <m:oMath xmlns:m="http://schemas.openxmlformats.org/officeDocument/2006/math">
                      <m:sSub>
                        <m:sSubPr>
                          <m:ctrlPr>
                            <a:rPr kumimoji="0" sz="2550" b="0" i="1" u="none" strike="noStrike" kern="1200" cap="none" spc="0" normalizeH="0" baseline="0" noProof="0">
                              <a:ln>
                                <a:noFill/>
                              </a:ln>
                              <a:solidFill>
                                <a:srgbClr val="FEFEFE"/>
                              </a:solidFill>
                              <a:effectLst/>
                              <a:uLnTx/>
                              <a:uFillTx/>
                              <a:latin typeface="Cambria Math" panose="02040503050406030204" pitchFamily="18" charset="0"/>
                            </a:rPr>
                          </m:ctrlPr>
                        </m:sSubPr>
                        <m:e>
                          <m:r>
                            <a:rPr kumimoji="0" sz="2550" b="0" i="1" u="none" strike="noStrike" kern="1200" cap="none" spc="0" normalizeH="0" baseline="0" noProof="0">
                              <a:ln>
                                <a:noFill/>
                              </a:ln>
                              <a:solidFill>
                                <a:srgbClr val="FEFEFE"/>
                              </a:solidFill>
                              <a:effectLst/>
                              <a:uLnTx/>
                              <a:uFillTx/>
                              <a:latin typeface="Cambria Math" panose="02040503050406030204" pitchFamily="18" charset="0"/>
                            </a:rPr>
                            <m:t>𝑡</m:t>
                          </m:r>
                        </m:e>
                        <m:sub>
                          <m:r>
                            <a:rPr kumimoji="0" sz="2550" b="0" i="1" u="none" strike="noStrike" kern="1200" cap="none" spc="0" normalizeH="0" baseline="0" noProof="0">
                              <a:ln>
                                <a:noFill/>
                              </a:ln>
                              <a:solidFill>
                                <a:srgbClr val="FEFEFE"/>
                              </a:solidFill>
                              <a:effectLst/>
                              <a:uLnTx/>
                              <a:uFillTx/>
                              <a:latin typeface="Cambria Math" panose="02040503050406030204" pitchFamily="18" charset="0"/>
                            </a:rPr>
                            <m:t>𝑁</m:t>
                          </m:r>
                        </m:sub>
                      </m:sSub>
                    </m:oMath>
                  </m:oMathPara>
                </a14:m>
                <a:endParaRPr kumimoji="0" sz="2550" b="0" i="0" u="none" strike="noStrike" kern="1200" cap="none" spc="0" normalizeH="0" baseline="0" noProof="0">
                  <a:ln>
                    <a:noFill/>
                  </a:ln>
                  <a:solidFill>
                    <a:srgbClr val="FFFFFF"/>
                  </a:solidFill>
                  <a:effectLst/>
                  <a:uLnTx/>
                  <a:uFillTx/>
                  <a:latin typeface="Arial" charset="0"/>
                </a:endParaRPr>
              </a:p>
            </p:txBody>
          </p:sp>
        </mc:Choice>
        <mc:Fallback xmlns="">
          <p:sp>
            <p:nvSpPr>
              <p:cNvPr id="623" name="Equation"/>
              <p:cNvSpPr txBox="1">
                <a:spLocks noRot="1" noChangeAspect="1" noMove="1" noResize="1" noEditPoints="1" noAdjustHandles="1" noChangeArrowheads="1" noChangeShapeType="1" noTextEdit="1"/>
              </p:cNvSpPr>
              <p:nvPr/>
            </p:nvSpPr>
            <p:spPr>
              <a:xfrm>
                <a:off x="7338370" y="2905274"/>
                <a:ext cx="415114" cy="392415"/>
              </a:xfrm>
              <a:prstGeom prst="rect">
                <a:avLst/>
              </a:prstGeom>
              <a:blipFill>
                <a:blip r:embed="rId3"/>
                <a:stretch>
                  <a:fillRect/>
                </a:stretch>
              </a:blipFill>
              <a:ln w="12700">
                <a:miter lim="400000"/>
              </a:ln>
            </p:spPr>
            <p:txBody>
              <a:bodyPr/>
              <a:lstStyle/>
              <a:p>
                <a:r>
                  <a:rPr lang="en-US">
                    <a:noFill/>
                  </a:rPr>
                  <a:t> </a:t>
                </a:r>
              </a:p>
            </p:txBody>
          </p:sp>
        </mc:Fallback>
      </mc:AlternateContent>
      <p:sp>
        <p:nvSpPr>
          <p:cNvPr id="624" name="Circle"/>
          <p:cNvSpPr/>
          <p:nvPr/>
        </p:nvSpPr>
        <p:spPr>
          <a:xfrm>
            <a:off x="5096552" y="4517716"/>
            <a:ext cx="101601" cy="101601"/>
          </a:xfrm>
          <a:prstGeom prst="ellipse">
            <a:avLst/>
          </a:prstGeom>
          <a:solidFill>
            <a:srgbClr val="FFFFFF"/>
          </a:solidFill>
          <a:ln w="12700">
            <a:miter lim="400000"/>
          </a:ln>
          <a:effectLst>
            <a:outerShdw blurRad="63500" dist="25400" dir="3228796" rotWithShape="0">
              <a:srgbClr val="000000"/>
            </a:outerShdw>
          </a:effectLst>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Medium"/>
                <a:ea typeface="Helvetica Neue Medium"/>
                <a:cs typeface="Helvetica Neue Medium"/>
                <a:sym typeface="Helvetica Neue Medium"/>
              </a:defRPr>
            </a:pPr>
            <a:endParaRPr kumimoji="0" sz="1500" b="0" i="0" u="none" strike="noStrike" kern="1200" cap="none" spc="0" normalizeH="0" baseline="0" noProof="0">
              <a:ln>
                <a:noFill/>
              </a:ln>
              <a:solidFill>
                <a:srgbClr val="FFFFFF"/>
              </a:solidFill>
              <a:effectLst/>
              <a:uLnTx/>
              <a:uFillTx/>
              <a:latin typeface="Helvetica Neue Medium"/>
              <a:sym typeface="Helvetica Neue Medium"/>
            </a:endParaRPr>
          </a:p>
        </p:txBody>
      </p:sp>
      <p:sp>
        <p:nvSpPr>
          <p:cNvPr id="625" name="Circle"/>
          <p:cNvSpPr/>
          <p:nvPr/>
        </p:nvSpPr>
        <p:spPr>
          <a:xfrm>
            <a:off x="7255204" y="2720098"/>
            <a:ext cx="101601" cy="101601"/>
          </a:xfrm>
          <a:prstGeom prst="ellipse">
            <a:avLst/>
          </a:prstGeom>
          <a:solidFill>
            <a:srgbClr val="FFFFFF"/>
          </a:solidFill>
          <a:ln w="12700">
            <a:miter lim="400000"/>
          </a:ln>
          <a:effectLst>
            <a:outerShdw blurRad="63500" dist="25400" dir="3228796" rotWithShape="0">
              <a:srgbClr val="000000"/>
            </a:outerShdw>
          </a:effectLst>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Medium"/>
                <a:ea typeface="Helvetica Neue Medium"/>
                <a:cs typeface="Helvetica Neue Medium"/>
                <a:sym typeface="Helvetica Neue Medium"/>
              </a:defRPr>
            </a:pPr>
            <a:endParaRPr kumimoji="0" sz="1500" b="0" i="0" u="none" strike="noStrike" kern="1200" cap="none" spc="0" normalizeH="0" baseline="0" noProof="0">
              <a:ln>
                <a:noFill/>
              </a:ln>
              <a:solidFill>
                <a:srgbClr val="FFFFFF"/>
              </a:solidFill>
              <a:effectLst/>
              <a:uLnTx/>
              <a:uFillTx/>
              <a:latin typeface="Helvetica Neue Medium"/>
              <a:sym typeface="Helvetica Neue Medium"/>
            </a:endParaRPr>
          </a:p>
        </p:txBody>
      </p:sp>
      <p:sp>
        <p:nvSpPr>
          <p:cNvPr id="626" name="Circle"/>
          <p:cNvSpPr/>
          <p:nvPr/>
        </p:nvSpPr>
        <p:spPr>
          <a:xfrm>
            <a:off x="6417817" y="3406257"/>
            <a:ext cx="101601" cy="101601"/>
          </a:xfrm>
          <a:prstGeom prst="ellipse">
            <a:avLst/>
          </a:prstGeom>
          <a:solidFill>
            <a:srgbClr val="FFFFFF"/>
          </a:solidFill>
          <a:ln w="12700">
            <a:miter lim="400000"/>
          </a:ln>
          <a:effectLst>
            <a:outerShdw blurRad="63500" dist="25400" dir="3228796" rotWithShape="0">
              <a:srgbClr val="000000"/>
            </a:outerShdw>
          </a:effectLst>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Medium"/>
                <a:ea typeface="Helvetica Neue Medium"/>
                <a:cs typeface="Helvetica Neue Medium"/>
                <a:sym typeface="Helvetica Neue Medium"/>
              </a:defRPr>
            </a:pPr>
            <a:endParaRPr kumimoji="0" sz="1500" b="0" i="0" u="none" strike="noStrike" kern="1200" cap="none" spc="0" normalizeH="0" baseline="0" noProof="0">
              <a:ln>
                <a:noFill/>
              </a:ln>
              <a:solidFill>
                <a:srgbClr val="FFFFFF"/>
              </a:solidFill>
              <a:effectLst/>
              <a:uLnTx/>
              <a:uFillTx/>
              <a:latin typeface="Helvetica Neue Medium"/>
              <a:sym typeface="Helvetica Neue Medium"/>
            </a:endParaRPr>
          </a:p>
        </p:txBody>
      </p:sp>
      <p:sp>
        <p:nvSpPr>
          <p:cNvPr id="627" name="Circle"/>
          <p:cNvSpPr/>
          <p:nvPr/>
        </p:nvSpPr>
        <p:spPr>
          <a:xfrm>
            <a:off x="6853877" y="3046269"/>
            <a:ext cx="101601" cy="101601"/>
          </a:xfrm>
          <a:prstGeom prst="ellipse">
            <a:avLst/>
          </a:prstGeom>
          <a:solidFill>
            <a:srgbClr val="FFFFFF"/>
          </a:solidFill>
          <a:ln w="12700">
            <a:miter lim="400000"/>
          </a:ln>
          <a:effectLst>
            <a:outerShdw blurRad="63500" dist="25400" dir="3228796" rotWithShape="0">
              <a:srgbClr val="000000"/>
            </a:outerShdw>
          </a:effectLst>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Medium"/>
                <a:ea typeface="Helvetica Neue Medium"/>
                <a:cs typeface="Helvetica Neue Medium"/>
                <a:sym typeface="Helvetica Neue Medium"/>
              </a:defRPr>
            </a:pPr>
            <a:endParaRPr kumimoji="0" sz="1500" b="0" i="0" u="none" strike="noStrike" kern="1200" cap="none" spc="0" normalizeH="0" baseline="0" noProof="0">
              <a:ln>
                <a:noFill/>
              </a:ln>
              <a:solidFill>
                <a:srgbClr val="FFFFFF"/>
              </a:solidFill>
              <a:effectLst/>
              <a:uLnTx/>
              <a:uFillTx/>
              <a:latin typeface="Helvetica Neue Medium"/>
              <a:sym typeface="Helvetica Neue Medium"/>
            </a:endParaRPr>
          </a:p>
        </p:txBody>
      </p:sp>
      <p:sp>
        <p:nvSpPr>
          <p:cNvPr id="628" name="Camera"/>
          <p:cNvSpPr txBox="1"/>
          <p:nvPr/>
        </p:nvSpPr>
        <p:spPr>
          <a:xfrm>
            <a:off x="4319326" y="5522008"/>
            <a:ext cx="801502" cy="31835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35719" tIns="35719" rIns="35719" bIns="35719" anchor="ctr">
            <a:spAutoFit/>
          </a:bodyPr>
          <a:lstStyle>
            <a:lvl1pPr defTabSz="821531">
              <a:lnSpc>
                <a:spcPct val="100000"/>
              </a:lnSpc>
              <a:defRPr sz="3200">
                <a:latin typeface="Avenir Book"/>
                <a:ea typeface="Avenir Book"/>
                <a:cs typeface="Avenir Book"/>
                <a:sym typeface="Avenir Book"/>
              </a:defRPr>
            </a:lvl1pPr>
          </a:lstStyle>
          <a:p>
            <a:pPr marL="0" marR="0" lvl="0" indent="0" algn="l" defTabSz="821531" rtl="0" eaLnBrk="1" fontAlgn="base" latinLnBrk="0" hangingPunct="1">
              <a:lnSpc>
                <a:spcPct val="100000"/>
              </a:lnSpc>
              <a:spcBef>
                <a:spcPct val="0"/>
              </a:spcBef>
              <a:spcAft>
                <a:spcPct val="0"/>
              </a:spcAft>
              <a:buClrTx/>
              <a:buSzTx/>
              <a:buFontTx/>
              <a:buNone/>
              <a:tabLst/>
              <a:defRPr/>
            </a:pPr>
            <a:r>
              <a:rPr kumimoji="0" sz="1600" b="0" i="0" u="none" strike="noStrike" kern="1200" cap="none" spc="0" normalizeH="0" baseline="0" noProof="0">
                <a:ln>
                  <a:noFill/>
                </a:ln>
                <a:solidFill>
                  <a:srgbClr val="000000"/>
                </a:solidFill>
                <a:effectLst/>
                <a:uLnTx/>
                <a:uFillTx/>
                <a:latin typeface="Avenir Book"/>
                <a:sym typeface="Avenir Book"/>
              </a:rPr>
              <a:t>Camera</a:t>
            </a:r>
          </a:p>
        </p:txBody>
      </p:sp>
      <p:sp>
        <p:nvSpPr>
          <p:cNvPr id="629" name="Ray"/>
          <p:cNvSpPr txBox="1"/>
          <p:nvPr/>
        </p:nvSpPr>
        <p:spPr>
          <a:xfrm>
            <a:off x="7728518" y="1893937"/>
            <a:ext cx="436018" cy="31835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35719" tIns="35719" rIns="35719" bIns="35719" anchor="ctr">
            <a:spAutoFit/>
          </a:bodyPr>
          <a:lstStyle>
            <a:lvl1pPr defTabSz="821531">
              <a:lnSpc>
                <a:spcPct val="100000"/>
              </a:lnSpc>
              <a:defRPr sz="3200">
                <a:latin typeface="Avenir Book"/>
                <a:ea typeface="Avenir Book"/>
                <a:cs typeface="Avenir Book"/>
                <a:sym typeface="Avenir Book"/>
              </a:defRPr>
            </a:lvl1pPr>
          </a:lstStyle>
          <a:p>
            <a:pPr marL="0" marR="0" lvl="0" indent="0" algn="l" defTabSz="821531" rtl="0" eaLnBrk="1" fontAlgn="base" latinLnBrk="0" hangingPunct="1">
              <a:lnSpc>
                <a:spcPct val="100000"/>
              </a:lnSpc>
              <a:spcBef>
                <a:spcPct val="0"/>
              </a:spcBef>
              <a:spcAft>
                <a:spcPct val="0"/>
              </a:spcAft>
              <a:buClrTx/>
              <a:buSzTx/>
              <a:buFontTx/>
              <a:buNone/>
              <a:tabLst/>
              <a:defRPr/>
            </a:pPr>
            <a:r>
              <a:rPr kumimoji="0" sz="1600" b="0" i="0" u="none" strike="noStrike" kern="1200" cap="none" spc="0" normalizeH="0" baseline="0" noProof="0">
                <a:ln>
                  <a:noFill/>
                </a:ln>
                <a:solidFill>
                  <a:srgbClr val="000000"/>
                </a:solidFill>
                <a:effectLst/>
                <a:uLnTx/>
                <a:uFillTx/>
                <a:latin typeface="Avenir Book"/>
                <a:sym typeface="Avenir Book"/>
              </a:rPr>
              <a:t>Ray</a:t>
            </a:r>
          </a:p>
        </p:txBody>
      </p:sp>
      <p:sp>
        <p:nvSpPr>
          <p:cNvPr id="631" name="Circle"/>
          <p:cNvSpPr/>
          <p:nvPr/>
        </p:nvSpPr>
        <p:spPr>
          <a:xfrm>
            <a:off x="5677363" y="4002217"/>
            <a:ext cx="101601" cy="101601"/>
          </a:xfrm>
          <a:prstGeom prst="ellipse">
            <a:avLst/>
          </a:prstGeom>
          <a:solidFill>
            <a:srgbClr val="FF968D"/>
          </a:solidFill>
          <a:ln w="12700">
            <a:miter lim="400000"/>
          </a:ln>
          <a:effectLst>
            <a:outerShdw blurRad="63500" dist="25400" dir="3228796" rotWithShape="0">
              <a:srgbClr val="000000"/>
            </a:outerShdw>
          </a:effectLst>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Medium"/>
                <a:ea typeface="Helvetica Neue Medium"/>
                <a:cs typeface="Helvetica Neue Medium"/>
                <a:sym typeface="Helvetica Neue Medium"/>
              </a:defRPr>
            </a:pPr>
            <a:endParaRPr kumimoji="0" sz="1500" b="0" i="0" u="none" strike="noStrike" kern="1200" cap="none" spc="0" normalizeH="0" baseline="0" noProof="0">
              <a:ln>
                <a:noFill/>
              </a:ln>
              <a:solidFill>
                <a:srgbClr val="FFFFFF"/>
              </a:solidFill>
              <a:effectLst/>
              <a:uLnTx/>
              <a:uFillTx/>
              <a:latin typeface="Helvetica Neue Medium"/>
              <a:sym typeface="Helvetica Neue Medium"/>
            </a:endParaRPr>
          </a:p>
        </p:txBody>
      </p:sp>
      <p:sp>
        <p:nvSpPr>
          <p:cNvPr id="632" name="Circle"/>
          <p:cNvSpPr/>
          <p:nvPr/>
        </p:nvSpPr>
        <p:spPr>
          <a:xfrm>
            <a:off x="5804693" y="3909276"/>
            <a:ext cx="101601" cy="101601"/>
          </a:xfrm>
          <a:prstGeom prst="ellipse">
            <a:avLst/>
          </a:prstGeom>
          <a:solidFill>
            <a:srgbClr val="FF968D"/>
          </a:solidFill>
          <a:ln w="12700">
            <a:miter lim="400000"/>
          </a:ln>
          <a:effectLst>
            <a:outerShdw blurRad="63500" dist="25400" dir="3228796" rotWithShape="0">
              <a:srgbClr val="000000"/>
            </a:outerShdw>
          </a:effectLst>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Medium"/>
                <a:ea typeface="Helvetica Neue Medium"/>
                <a:cs typeface="Helvetica Neue Medium"/>
                <a:sym typeface="Helvetica Neue Medium"/>
              </a:defRPr>
            </a:pPr>
            <a:endParaRPr kumimoji="0" sz="1500" b="0" i="0" u="none" strike="noStrike" kern="1200" cap="none" spc="0" normalizeH="0" baseline="0" noProof="0">
              <a:ln>
                <a:noFill/>
              </a:ln>
              <a:solidFill>
                <a:srgbClr val="FFFFFF"/>
              </a:solidFill>
              <a:effectLst/>
              <a:uLnTx/>
              <a:uFillTx/>
              <a:latin typeface="Helvetica Neue Medium"/>
              <a:sym typeface="Helvetica Neue Medium"/>
            </a:endParaRPr>
          </a:p>
        </p:txBody>
      </p:sp>
      <p:sp>
        <p:nvSpPr>
          <p:cNvPr id="633" name="Circle"/>
          <p:cNvSpPr/>
          <p:nvPr/>
        </p:nvSpPr>
        <p:spPr>
          <a:xfrm>
            <a:off x="5438537" y="4225951"/>
            <a:ext cx="101601" cy="101601"/>
          </a:xfrm>
          <a:prstGeom prst="ellipse">
            <a:avLst/>
          </a:prstGeom>
          <a:solidFill>
            <a:srgbClr val="FF968D"/>
          </a:solidFill>
          <a:ln w="12700">
            <a:miter lim="400000"/>
          </a:ln>
          <a:effectLst>
            <a:outerShdw blurRad="63500" dist="25400" dir="3228796" rotWithShape="0">
              <a:srgbClr val="000000"/>
            </a:outerShdw>
          </a:effectLst>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Medium"/>
                <a:ea typeface="Helvetica Neue Medium"/>
                <a:cs typeface="Helvetica Neue Medium"/>
                <a:sym typeface="Helvetica Neue Medium"/>
              </a:defRPr>
            </a:pPr>
            <a:endParaRPr kumimoji="0" sz="1500" b="0" i="0" u="none" strike="noStrike" kern="1200" cap="none" spc="0" normalizeH="0" baseline="0" noProof="0">
              <a:ln>
                <a:noFill/>
              </a:ln>
              <a:solidFill>
                <a:srgbClr val="FFFFFF"/>
              </a:solidFill>
              <a:effectLst/>
              <a:uLnTx/>
              <a:uFillTx/>
              <a:latin typeface="Helvetica Neue Medium"/>
              <a:sym typeface="Helvetica Neue Medium"/>
            </a:endParaRPr>
          </a:p>
        </p:txBody>
      </p:sp>
      <p:sp>
        <p:nvSpPr>
          <p:cNvPr id="634" name="Circle"/>
          <p:cNvSpPr/>
          <p:nvPr/>
        </p:nvSpPr>
        <p:spPr>
          <a:xfrm>
            <a:off x="6596381" y="3256133"/>
            <a:ext cx="101601" cy="101601"/>
          </a:xfrm>
          <a:prstGeom prst="ellipse">
            <a:avLst/>
          </a:prstGeom>
          <a:solidFill>
            <a:srgbClr val="FF968D"/>
          </a:solidFill>
          <a:ln w="12700">
            <a:miter lim="400000"/>
          </a:ln>
          <a:effectLst>
            <a:outerShdw blurRad="63500" dist="25400" dir="3228796" rotWithShape="0">
              <a:srgbClr val="000000"/>
            </a:outerShdw>
          </a:effectLst>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Medium"/>
                <a:ea typeface="Helvetica Neue Medium"/>
                <a:cs typeface="Helvetica Neue Medium"/>
                <a:sym typeface="Helvetica Neue Medium"/>
              </a:defRPr>
            </a:pPr>
            <a:endParaRPr kumimoji="0" sz="1500" b="0" i="0" u="none" strike="noStrike" kern="1200" cap="none" spc="0" normalizeH="0" baseline="0" noProof="0">
              <a:ln>
                <a:noFill/>
              </a:ln>
              <a:solidFill>
                <a:srgbClr val="FFFFFF"/>
              </a:solidFill>
              <a:effectLst/>
              <a:uLnTx/>
              <a:uFillTx/>
              <a:latin typeface="Helvetica Neue Medium"/>
              <a:sym typeface="Helvetica Neue Medium"/>
            </a:endParaRPr>
          </a:p>
        </p:txBody>
      </p:sp>
      <p:sp>
        <p:nvSpPr>
          <p:cNvPr id="635" name="Circle"/>
          <p:cNvSpPr/>
          <p:nvPr/>
        </p:nvSpPr>
        <p:spPr>
          <a:xfrm>
            <a:off x="6101576" y="3675316"/>
            <a:ext cx="101601" cy="101601"/>
          </a:xfrm>
          <a:prstGeom prst="ellipse">
            <a:avLst/>
          </a:prstGeom>
          <a:solidFill>
            <a:srgbClr val="FF968D"/>
          </a:solidFill>
          <a:ln w="12700">
            <a:miter lim="400000"/>
          </a:ln>
          <a:effectLst>
            <a:outerShdw blurRad="63500" dist="25400" dir="3228796" rotWithShape="0">
              <a:srgbClr val="000000"/>
            </a:outerShdw>
          </a:effectLst>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Medium"/>
                <a:ea typeface="Helvetica Neue Medium"/>
                <a:cs typeface="Helvetica Neue Medium"/>
                <a:sym typeface="Helvetica Neue Medium"/>
              </a:defRPr>
            </a:pPr>
            <a:endParaRPr kumimoji="0" sz="1500" b="0" i="0" u="none" strike="noStrike" kern="1200" cap="none" spc="0" normalizeH="0" baseline="0" noProof="0">
              <a:ln>
                <a:noFill/>
              </a:ln>
              <a:solidFill>
                <a:srgbClr val="FFFFFF"/>
              </a:solidFill>
              <a:effectLst/>
              <a:uLnTx/>
              <a:uFillTx/>
              <a:latin typeface="Helvetica Neue Medium"/>
              <a:sym typeface="Helvetica Neue Medium"/>
            </a:endParaRPr>
          </a:p>
        </p:txBody>
      </p:sp>
      <p:sp>
        <p:nvSpPr>
          <p:cNvPr id="636" name="Circle"/>
          <p:cNvSpPr/>
          <p:nvPr/>
        </p:nvSpPr>
        <p:spPr>
          <a:xfrm>
            <a:off x="5893758" y="3830107"/>
            <a:ext cx="101601" cy="101601"/>
          </a:xfrm>
          <a:prstGeom prst="ellipse">
            <a:avLst/>
          </a:prstGeom>
          <a:solidFill>
            <a:srgbClr val="FF968D"/>
          </a:solidFill>
          <a:ln w="12700">
            <a:miter lim="400000"/>
          </a:ln>
          <a:effectLst>
            <a:outerShdw blurRad="63500" dist="25400" dir="3228796" rotWithShape="0">
              <a:srgbClr val="000000"/>
            </a:outerShdw>
          </a:effectLst>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Medium"/>
                <a:ea typeface="Helvetica Neue Medium"/>
                <a:cs typeface="Helvetica Neue Medium"/>
                <a:sym typeface="Helvetica Neue Medium"/>
              </a:defRPr>
            </a:pPr>
            <a:endParaRPr kumimoji="0" sz="1500" b="0" i="0" u="none" strike="noStrike" kern="1200" cap="none" spc="0" normalizeH="0" baseline="0" noProof="0">
              <a:ln>
                <a:noFill/>
              </a:ln>
              <a:solidFill>
                <a:srgbClr val="FFFFFF"/>
              </a:solidFill>
              <a:effectLst/>
              <a:uLnTx/>
              <a:uFillTx/>
              <a:latin typeface="Helvetica Neue Medium"/>
              <a:sym typeface="Helvetica Neue Medium"/>
            </a:endParaRPr>
          </a:p>
        </p:txBody>
      </p:sp>
      <p:sp>
        <p:nvSpPr>
          <p:cNvPr id="637" name="Line"/>
          <p:cNvSpPr/>
          <p:nvPr/>
        </p:nvSpPr>
        <p:spPr>
          <a:xfrm rot="19335591">
            <a:off x="4407998" y="2540394"/>
            <a:ext cx="2805100" cy="1186915"/>
          </a:xfrm>
          <a:custGeom>
            <a:avLst/>
            <a:gdLst/>
            <a:ahLst/>
            <a:cxnLst>
              <a:cxn ang="0">
                <a:pos x="wd2" y="hd2"/>
              </a:cxn>
              <a:cxn ang="5400000">
                <a:pos x="wd2" y="hd2"/>
              </a:cxn>
              <a:cxn ang="10800000">
                <a:pos x="wd2" y="hd2"/>
              </a:cxn>
              <a:cxn ang="16200000">
                <a:pos x="wd2" y="hd2"/>
              </a:cxn>
            </a:cxnLst>
            <a:rect l="0" t="0" r="r" b="b"/>
            <a:pathLst>
              <a:path w="21600" h="20915" extrusionOk="0">
                <a:moveTo>
                  <a:pt x="0" y="20687"/>
                </a:moveTo>
                <a:cubicBezTo>
                  <a:pt x="1022" y="21257"/>
                  <a:pt x="2103" y="20747"/>
                  <a:pt x="2941" y="19291"/>
                </a:cubicBezTo>
                <a:cubicBezTo>
                  <a:pt x="3876" y="17668"/>
                  <a:pt x="4386" y="15103"/>
                  <a:pt x="4796" y="12519"/>
                </a:cubicBezTo>
                <a:cubicBezTo>
                  <a:pt x="5198" y="9986"/>
                  <a:pt x="5528" y="7334"/>
                  <a:pt x="5553" y="4503"/>
                </a:cubicBezTo>
                <a:cubicBezTo>
                  <a:pt x="5575" y="2090"/>
                  <a:pt x="5887" y="-343"/>
                  <a:pt x="6692" y="41"/>
                </a:cubicBezTo>
                <a:cubicBezTo>
                  <a:pt x="7183" y="274"/>
                  <a:pt x="7345" y="1560"/>
                  <a:pt x="7432" y="2754"/>
                </a:cubicBezTo>
                <a:cubicBezTo>
                  <a:pt x="7841" y="8379"/>
                  <a:pt x="8302" y="14366"/>
                  <a:pt x="10282" y="17719"/>
                </a:cubicBezTo>
                <a:cubicBezTo>
                  <a:pt x="11301" y="19443"/>
                  <a:pt x="12451" y="19984"/>
                  <a:pt x="13591" y="20168"/>
                </a:cubicBezTo>
                <a:cubicBezTo>
                  <a:pt x="14940" y="20386"/>
                  <a:pt x="16299" y="20277"/>
                  <a:pt x="17650" y="20084"/>
                </a:cubicBezTo>
                <a:cubicBezTo>
                  <a:pt x="18969" y="19896"/>
                  <a:pt x="20282" y="19575"/>
                  <a:pt x="21600" y="19578"/>
                </a:cubicBezTo>
              </a:path>
            </a:pathLst>
          </a:custGeom>
          <a:ln w="50800">
            <a:solidFill>
              <a:srgbClr val="EE220C"/>
            </a:solidFill>
            <a:miter lim="400000"/>
          </a:ln>
          <a:effectLst>
            <a:outerShdw blurRad="63500" dist="25400" dir="3228796" rotWithShape="0">
              <a:srgbClr val="000000"/>
            </a:outerShdw>
          </a:effectLst>
        </p:spPr>
        <p:txBody>
          <a:bodyPr lIns="0" tIns="0" rIns="0" bIns="0" anchor="ctr"/>
          <a:lstStyle/>
          <a:p>
            <a:pPr marL="0" marR="0" lvl="0" indent="0" algn="l" defTabSz="412750" rtl="0" eaLnBrk="1" fontAlgn="base" latinLnBrk="0" hangingPunct="1">
              <a:lnSpc>
                <a:spcPct val="100000"/>
              </a:lnSpc>
              <a:spcBef>
                <a:spcPct val="0"/>
              </a:spcBef>
              <a:spcAft>
                <a:spcPct val="0"/>
              </a:spcAft>
              <a:buClrTx/>
              <a:buSzTx/>
              <a:buFontTx/>
              <a:buNone/>
              <a:tabLst/>
              <a:defRPr sz="3200">
                <a:solidFill>
                  <a:srgbClr val="FFFFFF"/>
                </a:solidFill>
                <a:latin typeface="Helvetica Neue Medium"/>
                <a:ea typeface="Helvetica Neue Medium"/>
                <a:cs typeface="Helvetica Neue Medium"/>
                <a:sym typeface="Helvetica Neue Medium"/>
              </a:defRPr>
            </a:pPr>
            <a:endParaRPr kumimoji="0" sz="1600" b="0" i="0" u="none" strike="noStrike" kern="1200" cap="none" spc="0" normalizeH="0" baseline="0" noProof="0">
              <a:ln>
                <a:noFill/>
              </a:ln>
              <a:solidFill>
                <a:srgbClr val="FFFFFF"/>
              </a:solidFill>
              <a:effectLst/>
              <a:uLnTx/>
              <a:uFillTx/>
              <a:latin typeface="Helvetica Neue Medium"/>
              <a:sym typeface="Helvetica Neue Medium"/>
            </a:endParaRPr>
          </a:p>
        </p:txBody>
      </p:sp>
      <p:pic>
        <p:nvPicPr>
          <p:cNvPr id="638" name="Image" descr="Image"/>
          <p:cNvPicPr>
            <a:picLocks noChangeAspect="1"/>
          </p:cNvPicPr>
          <p:nvPr/>
        </p:nvPicPr>
        <p:blipFill>
          <a:blip r:embed="rId4"/>
          <a:stretch>
            <a:fillRect/>
          </a:stretch>
        </p:blipFill>
        <p:spPr>
          <a:xfrm>
            <a:off x="611583" y="2660848"/>
            <a:ext cx="2313215" cy="1079501"/>
          </a:xfrm>
          <a:prstGeom prst="rect">
            <a:avLst/>
          </a:prstGeom>
          <a:ln w="12700">
            <a:miter lim="400000"/>
          </a:ln>
        </p:spPr>
      </p:pic>
      <p:sp>
        <p:nvSpPr>
          <p:cNvPr id="639" name="treat weights as probability distribution for new samples"/>
          <p:cNvSpPr txBox="1"/>
          <p:nvPr/>
        </p:nvSpPr>
        <p:spPr>
          <a:xfrm>
            <a:off x="768373" y="4122072"/>
            <a:ext cx="3305596" cy="56457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9" tIns="35719" rIns="35719" bIns="35719" anchor="ctr">
            <a:spAutoFit/>
          </a:bodyPr>
          <a:lstStyle>
            <a:lvl1pPr defTabSz="821531">
              <a:lnSpc>
                <a:spcPct val="100000"/>
              </a:lnSpc>
              <a:defRPr sz="3200">
                <a:latin typeface="Avenir Book"/>
                <a:ea typeface="Avenir Book"/>
                <a:cs typeface="Avenir Book"/>
                <a:sym typeface="Avenir Book"/>
              </a:defRPr>
            </a:lvl1pPr>
          </a:lstStyle>
          <a:p>
            <a:pPr marL="0" marR="0" lvl="0" indent="0" algn="l" defTabSz="821531" rtl="0" eaLnBrk="1" fontAlgn="base" latinLnBrk="0" hangingPunct="1">
              <a:lnSpc>
                <a:spcPct val="100000"/>
              </a:lnSpc>
              <a:spcBef>
                <a:spcPct val="0"/>
              </a:spcBef>
              <a:spcAft>
                <a:spcPct val="0"/>
              </a:spcAft>
              <a:buClrTx/>
              <a:buSzTx/>
              <a:buFontTx/>
              <a:buNone/>
              <a:tabLst/>
              <a:defRPr/>
            </a:pPr>
            <a:r>
              <a:rPr kumimoji="0" sz="1600" b="0" i="0" u="none" strike="noStrike" kern="1200" cap="none" spc="0" normalizeH="0" baseline="0" noProof="0">
                <a:ln>
                  <a:noFill/>
                </a:ln>
                <a:solidFill>
                  <a:srgbClr val="000000"/>
                </a:solidFill>
                <a:effectLst/>
                <a:uLnTx/>
                <a:uFillTx/>
                <a:latin typeface="Avenir Book"/>
                <a:sym typeface="Avenir Book"/>
              </a:rPr>
              <a:t>treat weights as probability distribution for new samples</a:t>
            </a:r>
          </a:p>
        </p:txBody>
      </p:sp>
      <p:sp>
        <p:nvSpPr>
          <p:cNvPr id="640" name="Line"/>
          <p:cNvSpPr/>
          <p:nvPr/>
        </p:nvSpPr>
        <p:spPr>
          <a:xfrm flipH="1" flipV="1">
            <a:off x="2267711" y="3456071"/>
            <a:ext cx="111299" cy="611202"/>
          </a:xfrm>
          <a:prstGeom prst="line">
            <a:avLst/>
          </a:prstGeom>
          <a:ln w="38100">
            <a:solidFill>
              <a:srgbClr val="000000"/>
            </a:solidFill>
            <a:miter lim="400000"/>
            <a:tailEnd type="triangle"/>
          </a:ln>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Medium"/>
                <a:ea typeface="Helvetica Neue Medium"/>
                <a:cs typeface="Helvetica Neue Medium"/>
                <a:sym typeface="Helvetica Neue Medium"/>
              </a:defRPr>
            </a:pPr>
            <a:endParaRPr kumimoji="0" sz="1500" b="0" i="0" u="none" strike="noStrike" kern="1200" cap="none" spc="0" normalizeH="0" baseline="0" noProof="0">
              <a:ln>
                <a:noFill/>
              </a:ln>
              <a:solidFill>
                <a:srgbClr val="FFFFFF"/>
              </a:solidFill>
              <a:effectLst/>
              <a:uLnTx/>
              <a:uFillTx/>
              <a:latin typeface="Helvetica Neue Medium"/>
              <a:sym typeface="Helvetica Neue Medium"/>
            </a:endParaRPr>
          </a:p>
        </p:txBody>
      </p:sp>
      <p:pic>
        <p:nvPicPr>
          <p:cNvPr id="641" name="Rounded Rectangle Rounded rectangle" descr="Rounded Rectangle Rounded rectangle"/>
          <p:cNvPicPr>
            <a:picLocks/>
          </p:cNvPicPr>
          <p:nvPr/>
        </p:nvPicPr>
        <p:blipFill>
          <a:blip r:embed="rId5">
            <a:alphaModFix amt="75013"/>
          </a:blip>
          <a:stretch>
            <a:fillRect/>
          </a:stretch>
        </p:blipFill>
        <p:spPr>
          <a:xfrm>
            <a:off x="1855413" y="2886261"/>
            <a:ext cx="924526" cy="630099"/>
          </a:xfrm>
          <a:prstGeom prst="rect">
            <a:avLst/>
          </a:prstGeom>
        </p:spPr>
      </p:pic>
      <p:sp>
        <p:nvSpPr>
          <p:cNvPr id="643" name="Circle"/>
          <p:cNvSpPr/>
          <p:nvPr/>
        </p:nvSpPr>
        <p:spPr>
          <a:xfrm>
            <a:off x="5563063" y="4122867"/>
            <a:ext cx="101601" cy="101601"/>
          </a:xfrm>
          <a:prstGeom prst="ellipse">
            <a:avLst/>
          </a:prstGeom>
          <a:solidFill>
            <a:srgbClr val="FFFFFF"/>
          </a:solidFill>
          <a:ln w="12700">
            <a:miter lim="400000"/>
          </a:ln>
          <a:effectLst>
            <a:outerShdw blurRad="63500" dist="25400" dir="3228796" rotWithShape="0">
              <a:srgbClr val="000000"/>
            </a:outerShdw>
          </a:effectLst>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Medium"/>
                <a:ea typeface="Helvetica Neue Medium"/>
                <a:cs typeface="Helvetica Neue Medium"/>
                <a:sym typeface="Helvetica Neue Medium"/>
              </a:defRPr>
            </a:pPr>
            <a:endParaRPr kumimoji="0" sz="1500" b="0" i="0" u="none" strike="noStrike" kern="1200" cap="none" spc="0" normalizeH="0" baseline="0" noProof="0">
              <a:ln>
                <a:noFill/>
              </a:ln>
              <a:solidFill>
                <a:srgbClr val="FFFFFF"/>
              </a:solidFill>
              <a:effectLst/>
              <a:uLnTx/>
              <a:uFillTx/>
              <a:latin typeface="Helvetica Neue Medium"/>
              <a:sym typeface="Helvetica Neue Medium"/>
            </a:endParaRPr>
          </a:p>
        </p:txBody>
      </p:sp>
      <p:sp>
        <p:nvSpPr>
          <p:cNvPr id="29" name="TextBox 28"/>
          <p:cNvSpPr txBox="1"/>
          <p:nvPr/>
        </p:nvSpPr>
        <p:spPr>
          <a:xfrm>
            <a:off x="10955968" y="6644608"/>
            <a:ext cx="1175002" cy="2133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FFFFFF">
                    <a:lumMod val="50000"/>
                  </a:srgbClr>
                </a:solidFill>
                <a:effectLst/>
                <a:uLnTx/>
                <a:uFillTx/>
                <a:latin typeface="Canela Text Regular"/>
                <a:ea typeface="Canela Text Regular"/>
                <a:cs typeface="Canela Text Regular"/>
                <a:sym typeface="Canela Text Regular"/>
              </a:rPr>
              <a:t>Slide credit: Jon Barron</a:t>
            </a:r>
          </a:p>
        </p:txBody>
      </p:sp>
    </p:spTree>
    <p:extLst>
      <p:ext uri="{BB962C8B-B14F-4D97-AF65-F5344CB8AC3E}">
        <p14:creationId xmlns:p14="http://schemas.microsoft.com/office/powerpoint/2010/main" val="3754795093"/>
      </p:ext>
    </p:extLst>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Network Structure is Dense Multilayer Perceptron</a:t>
            </a:r>
          </a:p>
        </p:txBody>
      </p:sp>
      <p:pic>
        <p:nvPicPr>
          <p:cNvPr id="4" name="Picture 3"/>
          <p:cNvPicPr>
            <a:picLocks noChangeAspect="1"/>
          </p:cNvPicPr>
          <p:nvPr/>
        </p:nvPicPr>
        <p:blipFill>
          <a:blip r:embed="rId2"/>
          <a:stretch>
            <a:fillRect/>
          </a:stretch>
        </p:blipFill>
        <p:spPr>
          <a:xfrm>
            <a:off x="303233" y="1752600"/>
            <a:ext cx="11585533" cy="4611600"/>
          </a:xfrm>
          <a:prstGeom prst="rect">
            <a:avLst/>
          </a:prstGeom>
        </p:spPr>
      </p:pic>
      <p:sp>
        <p:nvSpPr>
          <p:cNvPr id="5" name="TextBox 4"/>
          <p:cNvSpPr txBox="1"/>
          <p:nvPr/>
        </p:nvSpPr>
        <p:spPr>
          <a:xfrm>
            <a:off x="0" y="2895600"/>
            <a:ext cx="1196007" cy="76739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Canela Text Regular"/>
                <a:ea typeface="Canela Text Regular"/>
                <a:cs typeface="Canela Text Regular"/>
                <a:sym typeface="Canela Text Regular"/>
              </a:rPr>
              <a:t>Input position</a:t>
            </a:r>
          </a:p>
        </p:txBody>
      </p:sp>
      <p:sp>
        <p:nvSpPr>
          <p:cNvPr id="6" name="TextBox 5"/>
          <p:cNvSpPr txBox="1"/>
          <p:nvPr/>
        </p:nvSpPr>
        <p:spPr>
          <a:xfrm>
            <a:off x="4267200" y="1181100"/>
            <a:ext cx="2667000" cy="76739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Canela Text Regular"/>
                <a:ea typeface="Canela Text Regular"/>
                <a:cs typeface="Canela Text Regular"/>
                <a:sym typeface="Canela Text Regular"/>
              </a:rPr>
              <a:t>Input position</a:t>
            </a:r>
          </a:p>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Canela Text Regular"/>
                <a:ea typeface="Canela Text Regular"/>
                <a:cs typeface="Canela Text Regular"/>
                <a:sym typeface="Canela Text Regular"/>
              </a:rPr>
              <a:t>(skip connection)</a:t>
            </a:r>
          </a:p>
        </p:txBody>
      </p:sp>
      <p:sp>
        <p:nvSpPr>
          <p:cNvPr id="7" name="TextBox 6"/>
          <p:cNvSpPr txBox="1"/>
          <p:nvPr/>
        </p:nvSpPr>
        <p:spPr>
          <a:xfrm>
            <a:off x="7772400" y="2133600"/>
            <a:ext cx="2667000" cy="43499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Canela Text Regular"/>
                <a:ea typeface="Canela Text Regular"/>
                <a:cs typeface="Canela Text Regular"/>
                <a:sym typeface="Canela Text Regular"/>
              </a:rPr>
              <a:t>Predicted density</a:t>
            </a:r>
          </a:p>
        </p:txBody>
      </p:sp>
      <p:sp>
        <p:nvSpPr>
          <p:cNvPr id="8" name="TextBox 7"/>
          <p:cNvSpPr txBox="1"/>
          <p:nvPr/>
        </p:nvSpPr>
        <p:spPr>
          <a:xfrm>
            <a:off x="7772400" y="6146704"/>
            <a:ext cx="2667000" cy="43499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Canela Text Regular"/>
                <a:ea typeface="Canela Text Regular"/>
                <a:cs typeface="Canela Text Regular"/>
                <a:sym typeface="Canela Text Regular"/>
              </a:rPr>
              <a:t>Input direction</a:t>
            </a:r>
          </a:p>
        </p:txBody>
      </p:sp>
      <p:sp>
        <p:nvSpPr>
          <p:cNvPr id="9" name="TextBox 8"/>
          <p:cNvSpPr txBox="1"/>
          <p:nvPr/>
        </p:nvSpPr>
        <p:spPr>
          <a:xfrm>
            <a:off x="10287000" y="4953000"/>
            <a:ext cx="1524000" cy="76739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Canela Text Regular"/>
                <a:ea typeface="Canela Text Regular"/>
                <a:cs typeface="Canela Text Regular"/>
                <a:sym typeface="Canela Text Regular"/>
              </a:rPr>
              <a:t>Predicted Color</a:t>
            </a:r>
          </a:p>
        </p:txBody>
      </p:sp>
    </p:spTree>
    <p:extLst>
      <p:ext uri="{BB962C8B-B14F-4D97-AF65-F5344CB8AC3E}">
        <p14:creationId xmlns:p14="http://schemas.microsoft.com/office/powerpoint/2010/main" val="2092613234"/>
      </p:ext>
    </p:extLst>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1" name="Viewing directions as input"/>
          <p:cNvSpPr txBox="1">
            <a:spLocks noGrp="1"/>
          </p:cNvSpPr>
          <p:nvPr>
            <p:ph type="title"/>
          </p:nvPr>
        </p:nvSpPr>
        <p:spPr>
          <a:prstGeom prst="rect">
            <a:avLst/>
          </a:prstGeom>
        </p:spPr>
        <p:txBody>
          <a:bodyPr/>
          <a:lstStyle/>
          <a:p>
            <a:r>
              <a:rPr lang="en-US" dirty="0"/>
              <a:t>Predicted color depends on the input</a:t>
            </a:r>
            <a:endParaRPr dirty="0"/>
          </a:p>
        </p:txBody>
      </p:sp>
      <p:pic>
        <p:nvPicPr>
          <p:cNvPr id="682" name="viewdirs.pdf" descr="viewdirs.pdf"/>
          <p:cNvPicPr>
            <a:picLocks noChangeAspect="1"/>
          </p:cNvPicPr>
          <p:nvPr/>
        </p:nvPicPr>
        <p:blipFill>
          <a:blip r:embed="rId3"/>
          <a:stretch>
            <a:fillRect/>
          </a:stretch>
        </p:blipFill>
        <p:spPr>
          <a:xfrm>
            <a:off x="182779" y="1839981"/>
            <a:ext cx="11876708" cy="3191546"/>
          </a:xfrm>
          <a:prstGeom prst="rect">
            <a:avLst/>
          </a:prstGeom>
          <a:ln w="12700">
            <a:miter lim="400000"/>
          </a:ln>
        </p:spPr>
      </p:pic>
      <p:sp>
        <p:nvSpPr>
          <p:cNvPr id="4" name="TextBox 3"/>
          <p:cNvSpPr txBox="1"/>
          <p:nvPr/>
        </p:nvSpPr>
        <p:spPr>
          <a:xfrm>
            <a:off x="10955968" y="6644608"/>
            <a:ext cx="1175002" cy="2133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FFFFFF">
                    <a:lumMod val="50000"/>
                  </a:srgbClr>
                </a:solidFill>
                <a:effectLst/>
                <a:uLnTx/>
                <a:uFillTx/>
                <a:latin typeface="Canela Text Regular"/>
                <a:ea typeface="Canela Text Regular"/>
                <a:cs typeface="Canela Text Regular"/>
                <a:sym typeface="Canela Text Regular"/>
              </a:rPr>
              <a:t>Slide credit: Jon Barron</a:t>
            </a:r>
          </a:p>
        </p:txBody>
      </p:sp>
    </p:spTree>
    <p:extLst>
      <p:ext uri="{BB962C8B-B14F-4D97-AF65-F5344CB8AC3E}">
        <p14:creationId xmlns:p14="http://schemas.microsoft.com/office/powerpoint/2010/main" val="869703614"/>
      </p:ext>
    </p:extLst>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1" name="Naive implementation produces blurry results"/>
          <p:cNvSpPr txBox="1">
            <a:spLocks noGrp="1"/>
          </p:cNvSpPr>
          <p:nvPr>
            <p:ph type="title"/>
          </p:nvPr>
        </p:nvSpPr>
        <p:spPr>
          <a:prstGeom prst="rect">
            <a:avLst/>
          </a:prstGeom>
        </p:spPr>
        <p:txBody>
          <a:bodyPr/>
          <a:lstStyle>
            <a:lvl1pPr>
              <a:defRPr>
                <a:latin typeface="Helvetica"/>
                <a:ea typeface="Helvetica"/>
                <a:cs typeface="Helvetica"/>
                <a:sym typeface="Helvetica"/>
              </a:defRPr>
            </a:lvl1pPr>
          </a:lstStyle>
          <a:p>
            <a:r>
              <a:t>Naive implementation produces blurry results</a:t>
            </a:r>
          </a:p>
        </p:txBody>
      </p:sp>
      <p:sp>
        <p:nvSpPr>
          <p:cNvPr id="792" name="NeRF (Naive)"/>
          <p:cNvSpPr txBox="1"/>
          <p:nvPr/>
        </p:nvSpPr>
        <p:spPr>
          <a:xfrm>
            <a:off x="2398331" y="5393978"/>
            <a:ext cx="1641476" cy="3799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35719" tIns="35719" rIns="35719" bIns="35719" anchor="ctr">
            <a:spAutoFit/>
          </a:bodyPr>
          <a:lstStyle>
            <a:lvl1pPr defTabSz="821531">
              <a:lnSpc>
                <a:spcPct val="100000"/>
              </a:lnSpc>
              <a:defRPr sz="4000">
                <a:latin typeface="Helvetica"/>
                <a:ea typeface="Helvetica"/>
                <a:cs typeface="Helvetica"/>
                <a:sym typeface="Helvetica"/>
              </a:defRPr>
            </a:lvl1pPr>
          </a:lstStyle>
          <a:p>
            <a:pPr marL="0" marR="0" lvl="0" indent="0" algn="l" defTabSz="821531" rtl="0" eaLnBrk="1" fontAlgn="base" latinLnBrk="0" hangingPunct="1">
              <a:lnSpc>
                <a:spcPct val="100000"/>
              </a:lnSpc>
              <a:spcBef>
                <a:spcPct val="0"/>
              </a:spcBef>
              <a:spcAft>
                <a:spcPct val="0"/>
              </a:spcAft>
              <a:buClrTx/>
              <a:buSzTx/>
              <a:buFontTx/>
              <a:buNone/>
              <a:tabLst/>
              <a:defRPr/>
            </a:pPr>
            <a:r>
              <a:rPr kumimoji="0" sz="2000" b="0" i="0" u="none" strike="noStrike" kern="1200" cap="none" spc="0" normalizeH="0" baseline="0" noProof="0">
                <a:ln>
                  <a:noFill/>
                </a:ln>
                <a:solidFill>
                  <a:srgbClr val="000000"/>
                </a:solidFill>
                <a:effectLst/>
                <a:uLnTx/>
                <a:uFillTx/>
                <a:latin typeface="Helvetica"/>
                <a:cs typeface="Helvetica"/>
                <a:sym typeface="Helvetica"/>
              </a:rPr>
              <a:t>NeRF (Naive)</a:t>
            </a:r>
          </a:p>
        </p:txBody>
      </p:sp>
      <p:pic>
        <p:nvPicPr>
          <p:cNvPr id="793" name="fern_noembed_spiral_200000_rgb.mp4" descr="fern_noembed_spiral_200000_rgb.mp4"/>
          <p:cNvPicPr>
            <a:picLocks/>
          </p:cNvPicPr>
          <p:nvPr>
            <a:videoFile r:link="rId2"/>
            <p:extLst>
              <p:ext uri="{DAA4B4D4-6D71-4841-9C94-3DE7FCFB9230}">
                <p14:media xmlns:p14="http://schemas.microsoft.com/office/powerpoint/2010/main" r:embed="rId1"/>
              </p:ext>
            </p:extLst>
          </p:nvPr>
        </p:nvPicPr>
        <p:blipFill>
          <a:blip r:embed="rId4"/>
          <a:stretch>
            <a:fillRect/>
          </a:stretch>
        </p:blipFill>
        <p:spPr>
          <a:xfrm>
            <a:off x="501106" y="1249922"/>
            <a:ext cx="5424640" cy="4068481"/>
          </a:xfrm>
          <a:prstGeom prst="rect">
            <a:avLst/>
          </a:prstGeom>
          <a:ln w="12700">
            <a:miter lim="400000"/>
          </a:ln>
        </p:spPr>
      </p:pic>
      <p:sp>
        <p:nvSpPr>
          <p:cNvPr id="5" name="TextBox 4"/>
          <p:cNvSpPr txBox="1"/>
          <p:nvPr/>
        </p:nvSpPr>
        <p:spPr>
          <a:xfrm>
            <a:off x="10955968" y="6644608"/>
            <a:ext cx="1175002" cy="2133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FFFFFF">
                    <a:lumMod val="50000"/>
                  </a:srgbClr>
                </a:solidFill>
                <a:effectLst/>
                <a:uLnTx/>
                <a:uFillTx/>
                <a:latin typeface="Canela Text Regular"/>
                <a:ea typeface="Canela Text Regular"/>
                <a:cs typeface="Canela Text Regular"/>
                <a:sym typeface="Canela Text Regular"/>
              </a:rPr>
              <a:t>Slide credit: Jon Barron</a:t>
            </a:r>
          </a:p>
        </p:txBody>
      </p:sp>
    </p:spTree>
    <p:extLst>
      <p:ext uri="{BB962C8B-B14F-4D97-AF65-F5344CB8AC3E}">
        <p14:creationId xmlns:p14="http://schemas.microsoft.com/office/powerpoint/2010/main" val="52230873"/>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00" fill="hold"/>
                                        <p:tgtEl>
                                          <p:spTgt spid="79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0">
                <p:cTn id="7" fill="hold" display="0">
                  <p:stCondLst>
                    <p:cond delay="indefinite"/>
                  </p:stCondLst>
                </p:cTn>
                <p:tgtEl>
                  <p:spTgt spid="793"/>
                </p:tgtEl>
              </p:cMediaNode>
            </p:video>
            <p:seq concurrent="1" prevAc="none" nextAc="seek">
              <p:cTn id="8" restart="whenNotActive" fill="hold" evtFilter="cancelBubble" nodeType="interactiveSeq">
                <p:stCondLst>
                  <p:cond evt="onClick" delay="0">
                    <p:tgtEl>
                      <p:spTgt spid="79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93"/>
                                        </p:tgtEl>
                                      </p:cBhvr>
                                    </p:cmd>
                                  </p:childTnLst>
                                </p:cTn>
                              </p:par>
                            </p:childTnLst>
                          </p:cTn>
                        </p:par>
                      </p:childTnLst>
                    </p:cTn>
                  </p:par>
                </p:childTnLst>
              </p:cTn>
              <p:nextCondLst>
                <p:cond evt="onClick" delay="0">
                  <p:tgtEl>
                    <p:spTgt spid="793"/>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95" name="fern_noembed_spiral_200000_rgb.mp4" descr="fern_noembed_spiral_200000_rgb.mp4"/>
          <p:cNvPicPr>
            <a:picLocks/>
          </p:cNvPicPr>
          <p:nvPr>
            <a:videoFile r:link="rId2"/>
            <p:extLst>
              <p:ext uri="{DAA4B4D4-6D71-4841-9C94-3DE7FCFB9230}">
                <p14:media xmlns:p14="http://schemas.microsoft.com/office/powerpoint/2010/main" r:embed="rId1"/>
              </p:ext>
            </p:extLst>
          </p:nvPr>
        </p:nvPicPr>
        <p:blipFill>
          <a:blip r:embed="rId6"/>
          <a:stretch>
            <a:fillRect/>
          </a:stretch>
        </p:blipFill>
        <p:spPr>
          <a:xfrm>
            <a:off x="501106" y="1249922"/>
            <a:ext cx="5424640" cy="4068481"/>
          </a:xfrm>
          <a:prstGeom prst="rect">
            <a:avLst/>
          </a:prstGeom>
          <a:ln w="12700">
            <a:miter lim="400000"/>
          </a:ln>
        </p:spPr>
      </p:pic>
      <p:sp>
        <p:nvSpPr>
          <p:cNvPr id="796" name="NeRF (Naive)"/>
          <p:cNvSpPr txBox="1"/>
          <p:nvPr/>
        </p:nvSpPr>
        <p:spPr>
          <a:xfrm>
            <a:off x="2398331" y="5393978"/>
            <a:ext cx="1641476" cy="3799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35719" tIns="35719" rIns="35719" bIns="35719" anchor="ctr">
            <a:spAutoFit/>
          </a:bodyPr>
          <a:lstStyle>
            <a:lvl1pPr defTabSz="821531">
              <a:lnSpc>
                <a:spcPct val="100000"/>
              </a:lnSpc>
              <a:defRPr sz="4000">
                <a:latin typeface="Helvetica"/>
                <a:ea typeface="Helvetica"/>
                <a:cs typeface="Helvetica"/>
                <a:sym typeface="Helvetica"/>
              </a:defRPr>
            </a:lvl1pPr>
          </a:lstStyle>
          <a:p>
            <a:pPr marL="0" marR="0" lvl="0" indent="0" algn="l" defTabSz="821531" rtl="0" eaLnBrk="1" fontAlgn="base" latinLnBrk="0" hangingPunct="1">
              <a:lnSpc>
                <a:spcPct val="100000"/>
              </a:lnSpc>
              <a:spcBef>
                <a:spcPct val="0"/>
              </a:spcBef>
              <a:spcAft>
                <a:spcPct val="0"/>
              </a:spcAft>
              <a:buClrTx/>
              <a:buSzTx/>
              <a:buFontTx/>
              <a:buNone/>
              <a:tabLst/>
              <a:defRPr/>
            </a:pPr>
            <a:r>
              <a:rPr kumimoji="0" sz="2000" b="0" i="0" u="none" strike="noStrike" kern="1200" cap="none" spc="0" normalizeH="0" baseline="0" noProof="0">
                <a:ln>
                  <a:noFill/>
                </a:ln>
                <a:solidFill>
                  <a:srgbClr val="000000"/>
                </a:solidFill>
                <a:effectLst/>
                <a:uLnTx/>
                <a:uFillTx/>
                <a:latin typeface="Helvetica"/>
                <a:cs typeface="Helvetica"/>
                <a:sym typeface="Helvetica"/>
              </a:rPr>
              <a:t>NeRF (Naive)</a:t>
            </a:r>
          </a:p>
        </p:txBody>
      </p:sp>
      <p:sp>
        <p:nvSpPr>
          <p:cNvPr id="797" name="NeRF (with positional encoding)"/>
          <p:cNvSpPr txBox="1"/>
          <p:nvPr/>
        </p:nvSpPr>
        <p:spPr>
          <a:xfrm>
            <a:off x="7138420" y="5393978"/>
            <a:ext cx="3709350" cy="3799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35719" tIns="35719" rIns="35719" bIns="35719" anchor="ctr">
            <a:spAutoFit/>
          </a:bodyPr>
          <a:lstStyle>
            <a:lvl1pPr defTabSz="821531">
              <a:lnSpc>
                <a:spcPct val="100000"/>
              </a:lnSpc>
              <a:defRPr sz="4000">
                <a:latin typeface="Helvetica"/>
                <a:ea typeface="Helvetica"/>
                <a:cs typeface="Helvetica"/>
                <a:sym typeface="Helvetica"/>
              </a:defRPr>
            </a:lvl1pPr>
          </a:lstStyle>
          <a:p>
            <a:pPr marL="0" marR="0" lvl="0" indent="0" algn="l" defTabSz="821531" rtl="0" eaLnBrk="1" fontAlgn="base" latinLnBrk="0" hangingPunct="1">
              <a:lnSpc>
                <a:spcPct val="100000"/>
              </a:lnSpc>
              <a:spcBef>
                <a:spcPct val="0"/>
              </a:spcBef>
              <a:spcAft>
                <a:spcPct val="0"/>
              </a:spcAft>
              <a:buClrTx/>
              <a:buSzTx/>
              <a:buFontTx/>
              <a:buNone/>
              <a:tabLst/>
              <a:defRPr/>
            </a:pPr>
            <a:r>
              <a:rPr kumimoji="0" sz="2000" b="0" i="0" u="none" strike="noStrike" kern="1200" cap="none" spc="0" normalizeH="0" baseline="0" noProof="0">
                <a:ln>
                  <a:noFill/>
                </a:ln>
                <a:solidFill>
                  <a:srgbClr val="000000"/>
                </a:solidFill>
                <a:effectLst/>
                <a:uLnTx/>
                <a:uFillTx/>
                <a:latin typeface="Helvetica"/>
                <a:cs typeface="Helvetica"/>
                <a:sym typeface="Helvetica"/>
              </a:rPr>
              <a:t>NeRF (with positional encoding)</a:t>
            </a:r>
          </a:p>
        </p:txBody>
      </p:sp>
      <p:pic>
        <p:nvPicPr>
          <p:cNvPr id="798" name="fern_test_spiral_200000_rgb.mp4" descr="fern_test_spiral_200000_rgb.mp4"/>
          <p:cNvPicPr>
            <a:picLocks/>
          </p:cNvPicPr>
          <p:nvPr>
            <a:videoFile r:link="rId4"/>
            <p:extLst>
              <p:ext uri="{DAA4B4D4-6D71-4841-9C94-3DE7FCFB9230}">
                <p14:media xmlns:p14="http://schemas.microsoft.com/office/powerpoint/2010/main" r:embed="rId3"/>
              </p:ext>
            </p:extLst>
          </p:nvPr>
        </p:nvPicPr>
        <p:blipFill>
          <a:blip r:embed="rId7"/>
          <a:stretch>
            <a:fillRect/>
          </a:stretch>
        </p:blipFill>
        <p:spPr>
          <a:xfrm>
            <a:off x="6263761" y="1248988"/>
            <a:ext cx="5427134" cy="4070351"/>
          </a:xfrm>
          <a:prstGeom prst="rect">
            <a:avLst/>
          </a:prstGeom>
          <a:ln w="12700">
            <a:miter lim="400000"/>
          </a:ln>
        </p:spPr>
      </p:pic>
      <p:sp>
        <p:nvSpPr>
          <p:cNvPr id="799" name="Naive implementation produces blurry results"/>
          <p:cNvSpPr txBox="1">
            <a:spLocks noGrp="1"/>
          </p:cNvSpPr>
          <p:nvPr>
            <p:ph type="title"/>
          </p:nvPr>
        </p:nvSpPr>
        <p:spPr>
          <a:prstGeom prst="rect">
            <a:avLst/>
          </a:prstGeom>
        </p:spPr>
        <p:txBody>
          <a:bodyPr/>
          <a:lstStyle>
            <a:lvl1pPr>
              <a:defRPr>
                <a:latin typeface="Helvetica"/>
                <a:ea typeface="Helvetica"/>
                <a:cs typeface="Helvetica"/>
                <a:sym typeface="Helvetica"/>
              </a:defRPr>
            </a:lvl1pPr>
          </a:lstStyle>
          <a:p>
            <a:r>
              <a:t>Naive implementation produces blurry results</a:t>
            </a:r>
          </a:p>
        </p:txBody>
      </p:sp>
      <p:sp>
        <p:nvSpPr>
          <p:cNvPr id="7" name="TextBox 6"/>
          <p:cNvSpPr txBox="1"/>
          <p:nvPr/>
        </p:nvSpPr>
        <p:spPr>
          <a:xfrm>
            <a:off x="10955968" y="6644608"/>
            <a:ext cx="1175002" cy="2133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FFFFFF">
                    <a:lumMod val="50000"/>
                  </a:srgbClr>
                </a:solidFill>
                <a:effectLst/>
                <a:uLnTx/>
                <a:uFillTx/>
                <a:latin typeface="Canela Text Regular"/>
                <a:ea typeface="Canela Text Regular"/>
                <a:cs typeface="Canela Text Regular"/>
                <a:sym typeface="Canela Text Regular"/>
              </a:rPr>
              <a:t>Slide credit: Jon Barron</a:t>
            </a:r>
          </a:p>
        </p:txBody>
      </p:sp>
    </p:spTree>
    <p:extLst>
      <p:ext uri="{BB962C8B-B14F-4D97-AF65-F5344CB8AC3E}">
        <p14:creationId xmlns:p14="http://schemas.microsoft.com/office/powerpoint/2010/main" val="3324820790"/>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00" fill="hold"/>
                                        <p:tgtEl>
                                          <p:spTgt spid="795"/>
                                        </p:tgtEl>
                                      </p:cBhvr>
                                    </p:cmd>
                                  </p:childTnLst>
                                </p:cTn>
                              </p:par>
                            </p:childTnLst>
                          </p:cTn>
                        </p:par>
                        <p:par>
                          <p:cTn id="7" fill="hold">
                            <p:stCondLst>
                              <p:cond delay="4000"/>
                            </p:stCondLst>
                            <p:childTnLst>
                              <p:par>
                                <p:cTn id="8" presetID="1" presetClass="mediacall" presetSubtype="0" fill="hold" nodeType="afterEffect">
                                  <p:stCondLst>
                                    <p:cond delay="0"/>
                                  </p:stCondLst>
                                  <p:childTnLst>
                                    <p:cmd type="call" cmd="playFrom(0.0)">
                                      <p:cBhvr>
                                        <p:cTn id="9" dur="4000" fill="hold"/>
                                        <p:tgtEl>
                                          <p:spTgt spid="79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0">
                <p:cTn id="10" fill="hold" display="0">
                  <p:stCondLst>
                    <p:cond delay="indefinite"/>
                  </p:stCondLst>
                </p:cTn>
                <p:tgtEl>
                  <p:spTgt spid="795"/>
                </p:tgtEl>
              </p:cMediaNode>
            </p:video>
            <p:seq concurrent="1" prevAc="none" nextAc="seek">
              <p:cTn id="11" restart="whenNotActive" fill="hold" evtFilter="cancelBubble" nodeType="interactiveSeq">
                <p:stCondLst>
                  <p:cond evt="onClick" delay="0">
                    <p:tgtEl>
                      <p:spTgt spid="795"/>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795"/>
                                        </p:tgtEl>
                                      </p:cBhvr>
                                    </p:cmd>
                                  </p:childTnLst>
                                </p:cTn>
                              </p:par>
                            </p:childTnLst>
                          </p:cTn>
                        </p:par>
                      </p:childTnLst>
                    </p:cTn>
                  </p:par>
                </p:childTnLst>
              </p:cTn>
              <p:nextCondLst>
                <p:cond evt="onClick" delay="0">
                  <p:tgtEl>
                    <p:spTgt spid="795"/>
                  </p:tgtEl>
                </p:cond>
              </p:nextCondLst>
            </p:seq>
            <p:video>
              <p:cMediaNode vol="0">
                <p:cTn id="16" fill="hold" display="0">
                  <p:stCondLst>
                    <p:cond delay="indefinite"/>
                  </p:stCondLst>
                </p:cTn>
                <p:tgtEl>
                  <p:spTgt spid="798"/>
                </p:tgtEl>
              </p:cMediaNode>
            </p:video>
            <p:seq concurrent="1" prevAc="none" nextAc="seek">
              <p:cTn id="17" restart="whenNotActive" fill="hold" evtFilter="cancelBubble" nodeType="interactiveSeq">
                <p:stCondLst>
                  <p:cond evt="onClick" delay="0">
                    <p:tgtEl>
                      <p:spTgt spid="798"/>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798"/>
                                        </p:tgtEl>
                                      </p:cBhvr>
                                    </p:cmd>
                                  </p:childTnLst>
                                </p:cTn>
                              </p:par>
                            </p:childTnLst>
                          </p:cTn>
                        </p:par>
                      </p:childTnLst>
                    </p:cTn>
                  </p:par>
                </p:childTnLst>
              </p:cTn>
              <p:nextCondLst>
                <p:cond evt="onClick" delay="0">
                  <p:tgtEl>
                    <p:spTgt spid="798"/>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1" name="Toy problem: memorizing a 2D image"/>
          <p:cNvSpPr txBox="1">
            <a:spLocks noGrp="1"/>
          </p:cNvSpPr>
          <p:nvPr>
            <p:ph type="title"/>
          </p:nvPr>
        </p:nvSpPr>
        <p:spPr>
          <a:prstGeom prst="rect">
            <a:avLst/>
          </a:prstGeom>
        </p:spPr>
        <p:txBody>
          <a:bodyPr/>
          <a:lstStyle>
            <a:lvl1pPr>
              <a:defRPr>
                <a:latin typeface="Helvetica"/>
                <a:ea typeface="Helvetica"/>
                <a:cs typeface="Helvetica"/>
                <a:sym typeface="Helvetica"/>
              </a:defRPr>
            </a:lvl1pPr>
          </a:lstStyle>
          <a:p>
            <a:r>
              <a:t>Toy problem: memorizing a 2D image</a:t>
            </a:r>
          </a:p>
        </p:txBody>
      </p:sp>
      <p:sp>
        <p:nvSpPr>
          <p:cNvPr id="802" name="Rectangle"/>
          <p:cNvSpPr/>
          <p:nvPr/>
        </p:nvSpPr>
        <p:spPr>
          <a:xfrm>
            <a:off x="5308759" y="2713189"/>
            <a:ext cx="438315" cy="1431623"/>
          </a:xfrm>
          <a:prstGeom prst="rect">
            <a:avLst/>
          </a:prstGeom>
          <a:solidFill>
            <a:srgbClr val="00A2FF"/>
          </a:solidFill>
          <a:ln w="12700">
            <a:miter lim="400000"/>
          </a:ln>
        </p:spPr>
        <p:txBody>
          <a:bodyPr lIns="0" tIns="0" rIns="0" bIns="0" anchor="ctr"/>
          <a:lstStyle/>
          <a:p>
            <a:pPr marL="0" marR="0" lvl="0" indent="0" algn="l" defTabSz="412750" rtl="0" eaLnBrk="1" fontAlgn="base" latinLnBrk="0" hangingPunct="1">
              <a:lnSpc>
                <a:spcPct val="100000"/>
              </a:lnSpc>
              <a:spcBef>
                <a:spcPct val="0"/>
              </a:spcBef>
              <a:spcAft>
                <a:spcPct val="0"/>
              </a:spcAft>
              <a:buClrTx/>
              <a:buSzTx/>
              <a:buFontTx/>
              <a:buNone/>
              <a:tabLst/>
              <a:defRPr sz="3200">
                <a:solidFill>
                  <a:srgbClr val="FFFFFF"/>
                </a:solidFill>
                <a:latin typeface="Helvetica Neue"/>
                <a:ea typeface="Helvetica Neue"/>
                <a:cs typeface="Helvetica Neue"/>
                <a:sym typeface="Helvetica Neue"/>
              </a:defRPr>
            </a:pPr>
            <a:endParaRPr kumimoji="0" sz="1600" b="0" i="0" u="none" strike="noStrike" kern="1200" cap="none" spc="0" normalizeH="0" baseline="0" noProof="0">
              <a:ln>
                <a:noFill/>
              </a:ln>
              <a:solidFill>
                <a:srgbClr val="FFFFFF"/>
              </a:solidFill>
              <a:effectLst/>
              <a:uLnTx/>
              <a:uFillTx/>
              <a:latin typeface="Helvetica Neue"/>
              <a:sym typeface="Helvetica Neue"/>
            </a:endParaRPr>
          </a:p>
        </p:txBody>
      </p:sp>
      <p:sp>
        <p:nvSpPr>
          <p:cNvPr id="803" name="Rectangle"/>
          <p:cNvSpPr/>
          <p:nvPr/>
        </p:nvSpPr>
        <p:spPr>
          <a:xfrm>
            <a:off x="5809689" y="2713189"/>
            <a:ext cx="438315" cy="1431623"/>
          </a:xfrm>
          <a:prstGeom prst="rect">
            <a:avLst/>
          </a:prstGeom>
          <a:solidFill>
            <a:srgbClr val="00A2FF"/>
          </a:solidFill>
          <a:ln w="12700">
            <a:miter lim="400000"/>
          </a:ln>
        </p:spPr>
        <p:txBody>
          <a:bodyPr lIns="0" tIns="0" rIns="0" bIns="0" anchor="ctr"/>
          <a:lstStyle/>
          <a:p>
            <a:pPr marL="0" marR="0" lvl="0" indent="0" algn="l" defTabSz="412750" rtl="0" eaLnBrk="1" fontAlgn="base" latinLnBrk="0" hangingPunct="1">
              <a:lnSpc>
                <a:spcPct val="100000"/>
              </a:lnSpc>
              <a:spcBef>
                <a:spcPct val="0"/>
              </a:spcBef>
              <a:spcAft>
                <a:spcPct val="0"/>
              </a:spcAft>
              <a:buClrTx/>
              <a:buSzTx/>
              <a:buFontTx/>
              <a:buNone/>
              <a:tabLst/>
              <a:defRPr sz="3200">
                <a:solidFill>
                  <a:srgbClr val="FFFFFF"/>
                </a:solidFill>
                <a:latin typeface="Helvetica Neue"/>
                <a:ea typeface="Helvetica Neue"/>
                <a:cs typeface="Helvetica Neue"/>
                <a:sym typeface="Helvetica Neue"/>
              </a:defRPr>
            </a:pPr>
            <a:endParaRPr kumimoji="0" sz="1600" b="0" i="0" u="none" strike="noStrike" kern="1200" cap="none" spc="0" normalizeH="0" baseline="0" noProof="0">
              <a:ln>
                <a:noFill/>
              </a:ln>
              <a:solidFill>
                <a:srgbClr val="FFFFFF"/>
              </a:solidFill>
              <a:effectLst/>
              <a:uLnTx/>
              <a:uFillTx/>
              <a:latin typeface="Helvetica Neue"/>
              <a:sym typeface="Helvetica Neue"/>
            </a:endParaRPr>
          </a:p>
        </p:txBody>
      </p:sp>
      <p:sp>
        <p:nvSpPr>
          <p:cNvPr id="804" name="Line"/>
          <p:cNvSpPr/>
          <p:nvPr/>
        </p:nvSpPr>
        <p:spPr>
          <a:xfrm>
            <a:off x="6836950" y="3429000"/>
            <a:ext cx="898026" cy="0"/>
          </a:xfrm>
          <a:prstGeom prst="line">
            <a:avLst/>
          </a:prstGeom>
          <a:ln w="203200">
            <a:solidFill>
              <a:srgbClr val="000000"/>
            </a:solidFill>
            <a:miter lim="400000"/>
            <a:tailEnd type="triangle"/>
          </a:ln>
        </p:spPr>
        <p:txBody>
          <a:bodyPr lIns="0" tIns="0" rIns="0" bIns="0" anchor="ctr"/>
          <a:lstStyle/>
          <a:p>
            <a:pPr marL="0" marR="0" lvl="0" indent="0" algn="l" defTabSz="412750" rtl="0" eaLnBrk="1" fontAlgn="base" latinLnBrk="0" hangingPunct="1">
              <a:lnSpc>
                <a:spcPct val="100000"/>
              </a:lnSpc>
              <a:spcBef>
                <a:spcPct val="0"/>
              </a:spcBef>
              <a:spcAft>
                <a:spcPct val="0"/>
              </a:spcAft>
              <a:buClrTx/>
              <a:buSzTx/>
              <a:buFontTx/>
              <a:buNone/>
              <a:tabLst/>
              <a:defRPr sz="3200">
                <a:solidFill>
                  <a:srgbClr val="FFFFFF"/>
                </a:solidFill>
                <a:latin typeface="Helvetica Neue"/>
                <a:ea typeface="Helvetica Neue"/>
                <a:cs typeface="Helvetica Neue"/>
                <a:sym typeface="Helvetica Neue"/>
              </a:defRPr>
            </a:pPr>
            <a:endParaRPr kumimoji="0" sz="1600" b="0" i="0" u="none" strike="noStrike" kern="1200" cap="none" spc="0" normalizeH="0" baseline="0" noProof="0">
              <a:ln>
                <a:noFill/>
              </a:ln>
              <a:solidFill>
                <a:srgbClr val="FFFFFF"/>
              </a:solidFill>
              <a:effectLst/>
              <a:uLnTx/>
              <a:uFillTx/>
              <a:latin typeface="Helvetica Neue"/>
              <a:sym typeface="Helvetica Neue"/>
            </a:endParaRPr>
          </a:p>
        </p:txBody>
      </p:sp>
      <p:sp>
        <p:nvSpPr>
          <p:cNvPr id="805" name="Line"/>
          <p:cNvSpPr/>
          <p:nvPr/>
        </p:nvSpPr>
        <p:spPr>
          <a:xfrm>
            <a:off x="4348116" y="3429000"/>
            <a:ext cx="898026" cy="0"/>
          </a:xfrm>
          <a:prstGeom prst="line">
            <a:avLst/>
          </a:prstGeom>
          <a:ln w="203200">
            <a:solidFill>
              <a:srgbClr val="000000"/>
            </a:solidFill>
            <a:miter lim="400000"/>
            <a:tailEnd type="triangle"/>
          </a:ln>
        </p:spPr>
        <p:txBody>
          <a:bodyPr lIns="0" tIns="0" rIns="0" bIns="0" anchor="ctr"/>
          <a:lstStyle/>
          <a:p>
            <a:pPr marL="0" marR="0" lvl="0" indent="0" algn="l" defTabSz="412750" rtl="0" eaLnBrk="1" fontAlgn="base" latinLnBrk="0" hangingPunct="1">
              <a:lnSpc>
                <a:spcPct val="100000"/>
              </a:lnSpc>
              <a:spcBef>
                <a:spcPct val="0"/>
              </a:spcBef>
              <a:spcAft>
                <a:spcPct val="0"/>
              </a:spcAft>
              <a:buClrTx/>
              <a:buSzTx/>
              <a:buFontTx/>
              <a:buNone/>
              <a:tabLst/>
              <a:defRPr sz="3200">
                <a:solidFill>
                  <a:srgbClr val="FFFFFF"/>
                </a:solidFill>
                <a:latin typeface="Helvetica Neue"/>
                <a:ea typeface="Helvetica Neue"/>
                <a:cs typeface="Helvetica Neue"/>
                <a:sym typeface="Helvetica Neue"/>
              </a:defRPr>
            </a:pPr>
            <a:endParaRPr kumimoji="0" sz="1600" b="0" i="0" u="none" strike="noStrike" kern="1200" cap="none" spc="0" normalizeH="0" baseline="0" noProof="0">
              <a:ln>
                <a:noFill/>
              </a:ln>
              <a:solidFill>
                <a:srgbClr val="FFFFFF"/>
              </a:solidFill>
              <a:effectLst/>
              <a:uLnTx/>
              <a:uFillTx/>
              <a:latin typeface="Helvetica Neue"/>
              <a:sym typeface="Helvetica Neue"/>
            </a:endParaRPr>
          </a:p>
        </p:txBody>
      </p:sp>
      <p:sp>
        <p:nvSpPr>
          <p:cNvPr id="806" name="Rectangle"/>
          <p:cNvSpPr/>
          <p:nvPr/>
        </p:nvSpPr>
        <p:spPr>
          <a:xfrm>
            <a:off x="6310619" y="2713189"/>
            <a:ext cx="438315" cy="1431623"/>
          </a:xfrm>
          <a:prstGeom prst="rect">
            <a:avLst/>
          </a:prstGeom>
          <a:solidFill>
            <a:srgbClr val="00A2FF"/>
          </a:solidFill>
          <a:ln w="12700">
            <a:miter lim="400000"/>
          </a:ln>
        </p:spPr>
        <p:txBody>
          <a:bodyPr lIns="0" tIns="0" rIns="0" bIns="0" anchor="ctr"/>
          <a:lstStyle/>
          <a:p>
            <a:pPr marL="0" marR="0" lvl="0" indent="0" algn="l" defTabSz="412750" rtl="0" eaLnBrk="1" fontAlgn="base" latinLnBrk="0" hangingPunct="1">
              <a:lnSpc>
                <a:spcPct val="100000"/>
              </a:lnSpc>
              <a:spcBef>
                <a:spcPct val="0"/>
              </a:spcBef>
              <a:spcAft>
                <a:spcPct val="0"/>
              </a:spcAft>
              <a:buClrTx/>
              <a:buSzTx/>
              <a:buFontTx/>
              <a:buNone/>
              <a:tabLst/>
              <a:defRPr sz="3200">
                <a:solidFill>
                  <a:srgbClr val="FFFFFF"/>
                </a:solidFill>
                <a:latin typeface="Helvetica Neue"/>
                <a:ea typeface="Helvetica Neue"/>
                <a:cs typeface="Helvetica Neue"/>
                <a:sym typeface="Helvetica Neue"/>
              </a:defRPr>
            </a:pPr>
            <a:endParaRPr kumimoji="0" sz="1600" b="0" i="0" u="none" strike="noStrike" kern="1200" cap="none" spc="0" normalizeH="0" baseline="0" noProof="0">
              <a:ln>
                <a:noFill/>
              </a:ln>
              <a:solidFill>
                <a:srgbClr val="FFFFFF"/>
              </a:solidFill>
              <a:effectLst/>
              <a:uLnTx/>
              <a:uFillTx/>
              <a:latin typeface="Helvetica Neue"/>
              <a:sym typeface="Helvetica Neue"/>
            </a:endParaRPr>
          </a:p>
        </p:txBody>
      </p:sp>
      <p:pic>
        <p:nvPicPr>
          <p:cNvPr id="807" name="Image" descr="Image"/>
          <p:cNvPicPr>
            <a:picLocks noChangeAspect="1"/>
          </p:cNvPicPr>
          <p:nvPr/>
        </p:nvPicPr>
        <p:blipFill>
          <a:blip r:embed="rId2"/>
          <a:stretch>
            <a:fillRect/>
          </a:stretch>
        </p:blipFill>
        <p:spPr>
          <a:xfrm>
            <a:off x="2913370" y="3117389"/>
            <a:ext cx="1235185" cy="593531"/>
          </a:xfrm>
          <a:prstGeom prst="rect">
            <a:avLst/>
          </a:prstGeom>
          <a:ln w="12700">
            <a:miter lim="400000"/>
          </a:ln>
        </p:spPr>
      </p:pic>
      <p:pic>
        <p:nvPicPr>
          <p:cNvPr id="808" name="Image" descr="Image"/>
          <p:cNvPicPr>
            <a:picLocks noChangeAspect="1"/>
          </p:cNvPicPr>
          <p:nvPr/>
        </p:nvPicPr>
        <p:blipFill>
          <a:blip r:embed="rId3"/>
          <a:stretch>
            <a:fillRect/>
          </a:stretch>
        </p:blipFill>
        <p:spPr>
          <a:xfrm>
            <a:off x="7902937" y="3128599"/>
            <a:ext cx="1652260" cy="593531"/>
          </a:xfrm>
          <a:prstGeom prst="rect">
            <a:avLst/>
          </a:prstGeom>
          <a:ln w="12700">
            <a:miter lim="400000"/>
          </a:ln>
        </p:spPr>
      </p:pic>
      <p:sp>
        <p:nvSpPr>
          <p:cNvPr id="10" name="TextBox 9"/>
          <p:cNvSpPr txBox="1"/>
          <p:nvPr/>
        </p:nvSpPr>
        <p:spPr>
          <a:xfrm>
            <a:off x="10955968" y="6644608"/>
            <a:ext cx="1175002" cy="2133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FFFFFF">
                    <a:lumMod val="50000"/>
                  </a:srgbClr>
                </a:solidFill>
                <a:effectLst/>
                <a:uLnTx/>
                <a:uFillTx/>
                <a:latin typeface="Canela Text Regular"/>
                <a:ea typeface="Canela Text Regular"/>
                <a:cs typeface="Canela Text Regular"/>
                <a:sym typeface="Canela Text Regular"/>
              </a:rPr>
              <a:t>Slide credit: Jon Barron</a:t>
            </a:r>
          </a:p>
        </p:txBody>
      </p:sp>
    </p:spTree>
    <p:extLst>
      <p:ext uri="{BB962C8B-B14F-4D97-AF65-F5344CB8AC3E}">
        <p14:creationId xmlns:p14="http://schemas.microsoft.com/office/powerpoint/2010/main" val="2541341065"/>
      </p:ext>
    </p:extLst>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0" name="Slide Number"/>
          <p:cNvSpPr txBox="1">
            <a:spLocks noGrp="1"/>
          </p:cNvSpPr>
          <p:nvPr>
            <p:ph type="sldNum" sz="quarter" idx="2"/>
          </p:nvPr>
        </p:nvSpPr>
        <p:spPr>
          <a:xfrm>
            <a:off x="6297016" y="4826000"/>
            <a:ext cx="290144" cy="287258"/>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p>
            <a:pPr marL="0" marR="0" lvl="0" indent="0" algn="l" defTabSz="412750" rtl="0" eaLnBrk="1" fontAlgn="base" latinLnBrk="0" hangingPunct="1">
              <a:lnSpc>
                <a:spcPct val="100000"/>
              </a:lnSpc>
              <a:spcBef>
                <a:spcPct val="0"/>
              </a:spcBef>
              <a:spcAft>
                <a:spcPct val="0"/>
              </a:spcAft>
              <a:buClrTx/>
              <a:buSzTx/>
              <a:buFontTx/>
              <a:buNone/>
              <a:tabLst/>
              <a:defRPr/>
            </a:pPr>
            <a:fld id="{86CB4B4D-7CA3-9044-876B-883B54F8677D}" type="slidenum">
              <a:rPr kumimoji="0" sz="1200" b="0" i="0" u="none" strike="noStrike" kern="1200" cap="none" spc="0" normalizeH="0" baseline="0" noProof="0">
                <a:ln>
                  <a:noFill/>
                </a:ln>
                <a:solidFill>
                  <a:srgbClr val="000000"/>
                </a:solidFill>
                <a:effectLst/>
                <a:uLnTx/>
                <a:uFillTx/>
                <a:latin typeface="Helvetica Neue"/>
                <a:sym typeface="Helvetica Neue"/>
              </a:rPr>
              <a:pPr marL="0" marR="0" lvl="0" indent="0" algn="l" defTabSz="412750" rtl="0" eaLnBrk="1" fontAlgn="base" latinLnBrk="0" hangingPunct="1">
                <a:lnSpc>
                  <a:spcPct val="100000"/>
                </a:lnSpc>
                <a:spcBef>
                  <a:spcPct val="0"/>
                </a:spcBef>
                <a:spcAft>
                  <a:spcPct val="0"/>
                </a:spcAft>
                <a:buClrTx/>
                <a:buSzTx/>
                <a:buFontTx/>
                <a:buNone/>
                <a:tabLst/>
                <a:defRPr/>
              </a:pPr>
              <a:t>19</a:t>
            </a:fld>
            <a:endParaRPr kumimoji="0" sz="1200" b="0" i="0" u="none" strike="noStrike" kern="1200" cap="none" spc="0" normalizeH="0" baseline="0" noProof="0">
              <a:ln>
                <a:noFill/>
              </a:ln>
              <a:solidFill>
                <a:srgbClr val="000000"/>
              </a:solidFill>
              <a:effectLst/>
              <a:uLnTx/>
              <a:uFillTx/>
              <a:latin typeface="Helvetica Neue"/>
              <a:sym typeface="Helvetica Neue"/>
            </a:endParaRPr>
          </a:p>
        </p:txBody>
      </p:sp>
      <p:sp>
        <p:nvSpPr>
          <p:cNvPr id="811" name="Shallow network…"/>
          <p:cNvSpPr txBox="1"/>
          <p:nvPr/>
        </p:nvSpPr>
        <p:spPr>
          <a:xfrm rot="16200000">
            <a:off x="4374120" y="735991"/>
            <a:ext cx="2103141" cy="71846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35719" tIns="35719" rIns="35719" bIns="35719" anchor="ctr">
            <a:spAutoFit/>
          </a:bodyPr>
          <a:lstStyle/>
          <a:p>
            <a:pPr marL="0" marR="0" lvl="0" indent="0" algn="l" defTabSz="410766" rtl="0" eaLnBrk="1" fontAlgn="base" latinLnBrk="0" hangingPunct="1">
              <a:lnSpc>
                <a:spcPct val="100000"/>
              </a:lnSpc>
              <a:spcBef>
                <a:spcPct val="0"/>
              </a:spcBef>
              <a:spcAft>
                <a:spcPct val="0"/>
              </a:spcAft>
              <a:buClrTx/>
              <a:buSzTx/>
              <a:buFontTx/>
              <a:buNone/>
              <a:tabLst/>
              <a:defRPr sz="4200">
                <a:latin typeface="Avenir Book"/>
                <a:ea typeface="Avenir Book"/>
                <a:cs typeface="Avenir Book"/>
                <a:sym typeface="Avenir Book"/>
              </a:defRPr>
            </a:pPr>
            <a:r>
              <a:rPr kumimoji="0" sz="2100" b="0" i="0" u="none" strike="noStrike" kern="1200" cap="none" spc="0" normalizeH="0" baseline="0" noProof="0">
                <a:ln>
                  <a:noFill/>
                </a:ln>
                <a:solidFill>
                  <a:srgbClr val="000000"/>
                </a:solidFill>
                <a:effectLst/>
                <a:uLnTx/>
                <a:uFillTx/>
                <a:latin typeface="Avenir Book"/>
                <a:sym typeface="Avenir Book"/>
              </a:rPr>
              <a:t>Shallow network </a:t>
            </a:r>
          </a:p>
          <a:p>
            <a:pPr marL="0" marR="0" lvl="0" indent="0" algn="l" defTabSz="410766" rtl="0" eaLnBrk="1" fontAlgn="base" latinLnBrk="0" hangingPunct="1">
              <a:lnSpc>
                <a:spcPct val="100000"/>
              </a:lnSpc>
              <a:spcBef>
                <a:spcPct val="0"/>
              </a:spcBef>
              <a:spcAft>
                <a:spcPct val="0"/>
              </a:spcAft>
              <a:buClrTx/>
              <a:buSzTx/>
              <a:buFontTx/>
              <a:buNone/>
              <a:tabLst/>
              <a:defRPr sz="4200">
                <a:latin typeface="Avenir Book"/>
                <a:ea typeface="Avenir Book"/>
                <a:cs typeface="Avenir Book"/>
                <a:sym typeface="Avenir Book"/>
              </a:defRPr>
            </a:pPr>
            <a:r>
              <a:rPr kumimoji="0" sz="2100" b="0" i="0" u="none" strike="noStrike" kern="1200" cap="none" spc="0" normalizeH="0" baseline="0" noProof="0">
                <a:ln>
                  <a:noFill/>
                </a:ln>
                <a:solidFill>
                  <a:srgbClr val="000000"/>
                </a:solidFill>
                <a:effectLst/>
                <a:uLnTx/>
                <a:uFillTx/>
                <a:latin typeface="Avenir Book"/>
                <a:sym typeface="Avenir Book"/>
              </a:rPr>
              <a:t>(2 layers)</a:t>
            </a:r>
          </a:p>
        </p:txBody>
      </p:sp>
      <p:sp>
        <p:nvSpPr>
          <p:cNvPr id="812" name="Deep network…"/>
          <p:cNvSpPr txBox="1"/>
          <p:nvPr/>
        </p:nvSpPr>
        <p:spPr>
          <a:xfrm rot="16200000">
            <a:off x="4523200" y="3341050"/>
            <a:ext cx="1804982" cy="71846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35719" tIns="35719" rIns="35719" bIns="35719" anchor="ctr">
            <a:spAutoFit/>
          </a:bodyPr>
          <a:lstStyle/>
          <a:p>
            <a:pPr marL="0" marR="0" lvl="0" indent="0" algn="l" defTabSz="410766" rtl="0" eaLnBrk="1" fontAlgn="base" latinLnBrk="0" hangingPunct="1">
              <a:lnSpc>
                <a:spcPct val="100000"/>
              </a:lnSpc>
              <a:spcBef>
                <a:spcPct val="0"/>
              </a:spcBef>
              <a:spcAft>
                <a:spcPct val="0"/>
              </a:spcAft>
              <a:buClrTx/>
              <a:buSzTx/>
              <a:buFontTx/>
              <a:buNone/>
              <a:tabLst/>
              <a:defRPr sz="4200">
                <a:latin typeface="Avenir Book"/>
                <a:ea typeface="Avenir Book"/>
                <a:cs typeface="Avenir Book"/>
                <a:sym typeface="Avenir Book"/>
              </a:defRPr>
            </a:pPr>
            <a:r>
              <a:rPr kumimoji="0" sz="2100" b="0" i="0" u="none" strike="noStrike" kern="1200" cap="none" spc="0" normalizeH="0" baseline="0" noProof="0">
                <a:ln>
                  <a:noFill/>
                </a:ln>
                <a:solidFill>
                  <a:srgbClr val="000000"/>
                </a:solidFill>
                <a:effectLst/>
                <a:uLnTx/>
                <a:uFillTx/>
                <a:latin typeface="Avenir Book"/>
                <a:sym typeface="Avenir Book"/>
              </a:rPr>
              <a:t>Deep network </a:t>
            </a:r>
          </a:p>
          <a:p>
            <a:pPr marL="0" marR="0" lvl="0" indent="0" algn="l" defTabSz="410766" rtl="0" eaLnBrk="1" fontAlgn="base" latinLnBrk="0" hangingPunct="1">
              <a:lnSpc>
                <a:spcPct val="100000"/>
              </a:lnSpc>
              <a:spcBef>
                <a:spcPct val="0"/>
              </a:spcBef>
              <a:spcAft>
                <a:spcPct val="0"/>
              </a:spcAft>
              <a:buClrTx/>
              <a:buSzTx/>
              <a:buFontTx/>
              <a:buNone/>
              <a:tabLst/>
              <a:defRPr sz="4200">
                <a:latin typeface="Avenir Book"/>
                <a:ea typeface="Avenir Book"/>
                <a:cs typeface="Avenir Book"/>
                <a:sym typeface="Avenir Book"/>
              </a:defRPr>
            </a:pPr>
            <a:r>
              <a:rPr kumimoji="0" sz="2100" b="0" i="0" u="none" strike="noStrike" kern="1200" cap="none" spc="0" normalizeH="0" baseline="0" noProof="0">
                <a:ln>
                  <a:noFill/>
                </a:ln>
                <a:solidFill>
                  <a:srgbClr val="000000"/>
                </a:solidFill>
                <a:effectLst/>
                <a:uLnTx/>
                <a:uFillTx/>
                <a:latin typeface="Avenir Book"/>
                <a:sym typeface="Avenir Book"/>
              </a:rPr>
              <a:t>(8 layers)</a:t>
            </a:r>
          </a:p>
        </p:txBody>
      </p:sp>
      <p:pic>
        <p:nvPicPr>
          <p:cNvPr id="813" name="img_memorize_50_fps10.mp4" descr="img_memorize_50_fps10.mp4"/>
          <p:cNvPicPr>
            <a:picLocks/>
          </p:cNvPicPr>
          <p:nvPr>
            <a:videoFile r:link="rId2"/>
            <p:extLst>
              <p:ext uri="{DAA4B4D4-6D71-4841-9C94-3DE7FCFB9230}">
                <p14:media xmlns:p14="http://schemas.microsoft.com/office/powerpoint/2010/main" r:embed="rId1"/>
              </p:ext>
            </p:extLst>
          </p:nvPr>
        </p:nvPicPr>
        <p:blipFill>
          <a:blip r:embed="rId5"/>
          <a:stretch>
            <a:fillRect/>
          </a:stretch>
        </p:blipFill>
        <p:spPr>
          <a:xfrm>
            <a:off x="4333951" y="-1842151"/>
            <a:ext cx="7374228" cy="7374228"/>
          </a:xfrm>
          <a:prstGeom prst="rect">
            <a:avLst/>
          </a:prstGeom>
          <a:ln w="12700">
            <a:miter lim="400000"/>
          </a:ln>
        </p:spPr>
      </p:pic>
      <p:sp>
        <p:nvSpPr>
          <p:cNvPr id="814" name="Rectangle"/>
          <p:cNvSpPr/>
          <p:nvPr/>
        </p:nvSpPr>
        <p:spPr>
          <a:xfrm>
            <a:off x="7801342" y="-114382"/>
            <a:ext cx="4085266" cy="5738768"/>
          </a:xfrm>
          <a:prstGeom prst="rect">
            <a:avLst/>
          </a:prstGeom>
          <a:solidFill>
            <a:srgbClr val="FFFFFF"/>
          </a:solidFill>
          <a:ln w="12700">
            <a:miter lim="400000"/>
          </a:ln>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a:ea typeface="Helvetica Neue"/>
                <a:cs typeface="Helvetica Neue"/>
                <a:sym typeface="Helvetica Neue"/>
              </a:defRPr>
            </a:pPr>
            <a:endParaRPr kumimoji="0" sz="1500" b="0" i="0" u="none" strike="noStrike" kern="1200" cap="none" spc="0" normalizeH="0" baseline="0" noProof="0">
              <a:ln>
                <a:noFill/>
              </a:ln>
              <a:solidFill>
                <a:srgbClr val="FFFFFF"/>
              </a:solidFill>
              <a:effectLst/>
              <a:uLnTx/>
              <a:uFillTx/>
              <a:latin typeface="Helvetica Neue"/>
              <a:sym typeface="Helvetica Neue"/>
            </a:endParaRPr>
          </a:p>
        </p:txBody>
      </p:sp>
      <p:sp>
        <p:nvSpPr>
          <p:cNvPr id="815" name="Rectangle"/>
          <p:cNvSpPr/>
          <p:nvPr/>
        </p:nvSpPr>
        <p:spPr>
          <a:xfrm>
            <a:off x="4241478" y="-691368"/>
            <a:ext cx="7674686" cy="2756085"/>
          </a:xfrm>
          <a:prstGeom prst="rect">
            <a:avLst/>
          </a:prstGeom>
          <a:solidFill>
            <a:srgbClr val="FFFFFF"/>
          </a:solidFill>
          <a:ln w="12700">
            <a:miter lim="400000"/>
          </a:ln>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a:ea typeface="Helvetica Neue"/>
                <a:cs typeface="Helvetica Neue"/>
                <a:sym typeface="Helvetica Neue"/>
              </a:defRPr>
            </a:pPr>
            <a:endParaRPr kumimoji="0" sz="1500" b="0" i="0" u="none" strike="noStrike" kern="1200" cap="none" spc="0" normalizeH="0" baseline="0" noProof="0">
              <a:ln>
                <a:noFill/>
              </a:ln>
              <a:solidFill>
                <a:srgbClr val="FFFFFF"/>
              </a:solidFill>
              <a:effectLst/>
              <a:uLnTx/>
              <a:uFillTx/>
              <a:latin typeface="Helvetica Neue"/>
              <a:sym typeface="Helvetica Neue"/>
            </a:endParaRPr>
          </a:p>
        </p:txBody>
      </p:sp>
      <p:pic>
        <p:nvPicPr>
          <p:cNvPr id="816" name="target256.png" descr="target256.png"/>
          <p:cNvPicPr>
            <a:picLocks noChangeAspect="1"/>
          </p:cNvPicPr>
          <p:nvPr/>
        </p:nvPicPr>
        <p:blipFill>
          <a:blip r:embed="rId6"/>
          <a:stretch>
            <a:fillRect/>
          </a:stretch>
        </p:blipFill>
        <p:spPr>
          <a:xfrm>
            <a:off x="489044" y="2114044"/>
            <a:ext cx="3402340" cy="3402340"/>
          </a:xfrm>
          <a:prstGeom prst="rect">
            <a:avLst/>
          </a:prstGeom>
          <a:ln w="12700">
            <a:miter lim="400000"/>
          </a:ln>
        </p:spPr>
      </p:pic>
      <p:sp>
        <p:nvSpPr>
          <p:cNvPr id="817" name="Ground truth image"/>
          <p:cNvSpPr txBox="1"/>
          <p:nvPr/>
        </p:nvSpPr>
        <p:spPr>
          <a:xfrm>
            <a:off x="1002414" y="1546318"/>
            <a:ext cx="2388475" cy="3953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35719" tIns="35719" rIns="35719" bIns="35719" anchor="ctr">
            <a:spAutoFit/>
          </a:bodyPr>
          <a:lstStyle>
            <a:lvl1pPr defTabSz="821531">
              <a:lnSpc>
                <a:spcPct val="100000"/>
              </a:lnSpc>
              <a:defRPr sz="4200">
                <a:latin typeface="Helvetica"/>
                <a:ea typeface="Helvetica"/>
                <a:cs typeface="Helvetica"/>
                <a:sym typeface="Helvetica"/>
              </a:defRPr>
            </a:lvl1pPr>
          </a:lstStyle>
          <a:p>
            <a:pPr marL="0" marR="0" lvl="0" indent="0" algn="l" defTabSz="821531" rtl="0" eaLnBrk="1" fontAlgn="base" latinLnBrk="0" hangingPunct="1">
              <a:lnSpc>
                <a:spcPct val="100000"/>
              </a:lnSpc>
              <a:spcBef>
                <a:spcPct val="0"/>
              </a:spcBef>
              <a:spcAft>
                <a:spcPct val="0"/>
              </a:spcAft>
              <a:buClrTx/>
              <a:buSzTx/>
              <a:buFontTx/>
              <a:buNone/>
              <a:tabLst/>
              <a:defRPr/>
            </a:pPr>
            <a:r>
              <a:rPr kumimoji="0" sz="2100" b="0" i="0" u="none" strike="noStrike" kern="1200" cap="none" spc="0" normalizeH="0" baseline="0" noProof="0">
                <a:ln>
                  <a:noFill/>
                </a:ln>
                <a:solidFill>
                  <a:srgbClr val="000000"/>
                </a:solidFill>
                <a:effectLst/>
                <a:uLnTx/>
                <a:uFillTx/>
                <a:latin typeface="Helvetica"/>
                <a:cs typeface="Helvetica"/>
                <a:sym typeface="Helvetica"/>
              </a:rPr>
              <a:t>Ground truth image</a:t>
            </a:r>
          </a:p>
        </p:txBody>
      </p:sp>
      <p:sp>
        <p:nvSpPr>
          <p:cNvPr id="818" name="Standard fully-connected net"/>
          <p:cNvSpPr txBox="1"/>
          <p:nvPr/>
        </p:nvSpPr>
        <p:spPr>
          <a:xfrm>
            <a:off x="4334098" y="1546318"/>
            <a:ext cx="3492944" cy="3953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35719" tIns="35719" rIns="35719" bIns="35719" anchor="ctr">
            <a:spAutoFit/>
          </a:bodyPr>
          <a:lstStyle>
            <a:lvl1pPr defTabSz="821531">
              <a:lnSpc>
                <a:spcPct val="100000"/>
              </a:lnSpc>
              <a:defRPr sz="4200">
                <a:latin typeface="Helvetica"/>
                <a:ea typeface="Helvetica"/>
                <a:cs typeface="Helvetica"/>
                <a:sym typeface="Helvetica"/>
              </a:defRPr>
            </a:lvl1pPr>
          </a:lstStyle>
          <a:p>
            <a:pPr marL="0" marR="0" lvl="0" indent="0" algn="l" defTabSz="821531" rtl="0" eaLnBrk="1" fontAlgn="base" latinLnBrk="0" hangingPunct="1">
              <a:lnSpc>
                <a:spcPct val="100000"/>
              </a:lnSpc>
              <a:spcBef>
                <a:spcPct val="0"/>
              </a:spcBef>
              <a:spcAft>
                <a:spcPct val="0"/>
              </a:spcAft>
              <a:buClrTx/>
              <a:buSzTx/>
              <a:buFontTx/>
              <a:buNone/>
              <a:tabLst/>
              <a:defRPr/>
            </a:pPr>
            <a:r>
              <a:rPr kumimoji="0" sz="2100" b="0" i="0" u="none" strike="noStrike" kern="1200" cap="none" spc="0" normalizeH="0" baseline="0" noProof="0">
                <a:ln>
                  <a:noFill/>
                </a:ln>
                <a:solidFill>
                  <a:srgbClr val="000000"/>
                </a:solidFill>
                <a:effectLst/>
                <a:uLnTx/>
                <a:uFillTx/>
                <a:latin typeface="Helvetica"/>
                <a:cs typeface="Helvetica"/>
                <a:sym typeface="Helvetica"/>
              </a:rPr>
              <a:t>Standard fully-connected net</a:t>
            </a:r>
          </a:p>
        </p:txBody>
      </p:sp>
      <p:sp>
        <p:nvSpPr>
          <p:cNvPr id="819" name="Toy problem: memorizing a 2D image"/>
          <p:cNvSpPr txBox="1">
            <a:spLocks noGrp="1"/>
          </p:cNvSpPr>
          <p:nvPr>
            <p:ph type="title"/>
          </p:nvPr>
        </p:nvSpPr>
        <p:spPr>
          <a:prstGeom prst="rect">
            <a:avLst/>
          </a:prstGeom>
        </p:spPr>
        <p:txBody>
          <a:bodyPr/>
          <a:lstStyle>
            <a:lvl1pPr>
              <a:defRPr>
                <a:latin typeface="Helvetica"/>
                <a:ea typeface="Helvetica"/>
                <a:cs typeface="Helvetica"/>
                <a:sym typeface="Helvetica"/>
              </a:defRPr>
            </a:lvl1pPr>
          </a:lstStyle>
          <a:p>
            <a:r>
              <a:t>Toy problem: memorizing a 2D image</a:t>
            </a:r>
          </a:p>
        </p:txBody>
      </p:sp>
      <p:sp>
        <p:nvSpPr>
          <p:cNvPr id="12" name="TextBox 11"/>
          <p:cNvSpPr txBox="1"/>
          <p:nvPr/>
        </p:nvSpPr>
        <p:spPr>
          <a:xfrm>
            <a:off x="10955968" y="6644608"/>
            <a:ext cx="1175002" cy="2133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FFFFFF">
                    <a:lumMod val="50000"/>
                  </a:srgbClr>
                </a:solidFill>
                <a:effectLst/>
                <a:uLnTx/>
                <a:uFillTx/>
                <a:latin typeface="Canela Text Regular"/>
                <a:ea typeface="Canela Text Regular"/>
                <a:cs typeface="Canela Text Regular"/>
                <a:sym typeface="Canela Text Regular"/>
              </a:rPr>
              <a:t>Slide credit: Jon Barron</a:t>
            </a:r>
          </a:p>
        </p:txBody>
      </p:sp>
    </p:spTree>
    <p:extLst>
      <p:ext uri="{BB962C8B-B14F-4D97-AF65-F5344CB8AC3E}">
        <p14:creationId xmlns:p14="http://schemas.microsoft.com/office/powerpoint/2010/main" val="1745528338"/>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00" fill="hold"/>
                                        <p:tgtEl>
                                          <p:spTgt spid="8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0">
                <p:cTn id="7" fill="hold" display="0">
                  <p:stCondLst>
                    <p:cond delay="indefinite"/>
                  </p:stCondLst>
                </p:cTn>
                <p:tgtEl>
                  <p:spTgt spid="813"/>
                </p:tgtEl>
              </p:cMediaNode>
            </p:video>
            <p:seq concurrent="1" prevAc="none" nextAc="seek">
              <p:cTn id="8" restart="whenNotActive" fill="hold" evtFilter="cancelBubble" nodeType="interactiveSeq">
                <p:stCondLst>
                  <p:cond evt="onClick" delay="0">
                    <p:tgtEl>
                      <p:spTgt spid="8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13"/>
                                        </p:tgtEl>
                                      </p:cBhvr>
                                    </p:cmd>
                                  </p:childTnLst>
                                </p:cTn>
                              </p:par>
                            </p:childTnLst>
                          </p:cTn>
                        </p:par>
                      </p:childTnLst>
                    </p:cTn>
                  </p:par>
                </p:childTnLst>
              </p:cTn>
              <p:nextCondLst>
                <p:cond evt="onClick" delay="0">
                  <p:tgtEl>
                    <p:spTgt spid="813"/>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3" name="Rectangle"/>
          <p:cNvSpPr/>
          <p:nvPr/>
        </p:nvSpPr>
        <p:spPr>
          <a:xfrm>
            <a:off x="7513830" y="756496"/>
            <a:ext cx="438315" cy="1431623"/>
          </a:xfrm>
          <a:prstGeom prst="rect">
            <a:avLst/>
          </a:prstGeom>
          <a:solidFill>
            <a:srgbClr val="00A2FF"/>
          </a:solidFill>
          <a:ln w="12700">
            <a:miter lim="400000"/>
          </a:ln>
        </p:spPr>
        <p:txBody>
          <a:bodyPr lIns="0" tIns="0" rIns="0" bIns="0" anchor="ctr"/>
          <a:lstStyle/>
          <a:p>
            <a:pPr marL="0" marR="0" lvl="0" indent="0" algn="l" defTabSz="412750" rtl="0" eaLnBrk="1" fontAlgn="base" latinLnBrk="0" hangingPunct="1">
              <a:lnSpc>
                <a:spcPct val="100000"/>
              </a:lnSpc>
              <a:spcBef>
                <a:spcPct val="0"/>
              </a:spcBef>
              <a:spcAft>
                <a:spcPct val="0"/>
              </a:spcAft>
              <a:buClrTx/>
              <a:buSzTx/>
              <a:buFontTx/>
              <a:buNone/>
              <a:tabLst/>
              <a:defRPr sz="3200">
                <a:solidFill>
                  <a:srgbClr val="FFFFFF"/>
                </a:solidFill>
                <a:latin typeface="Helvetica Neue"/>
                <a:ea typeface="Helvetica Neue"/>
                <a:cs typeface="Helvetica Neue"/>
                <a:sym typeface="Helvetica Neue"/>
              </a:defRPr>
            </a:pPr>
            <a:endParaRPr kumimoji="0" sz="1600" b="0" i="0" u="none" strike="noStrike" kern="1200" cap="none" spc="0" normalizeH="0" baseline="0" noProof="0">
              <a:ln>
                <a:noFill/>
              </a:ln>
              <a:solidFill>
                <a:srgbClr val="FFFFFF"/>
              </a:solidFill>
              <a:effectLst/>
              <a:uLnTx/>
              <a:uFillTx/>
              <a:latin typeface="Helvetica Neue"/>
              <a:sym typeface="Helvetica Neue"/>
            </a:endParaRPr>
          </a:p>
        </p:txBody>
      </p:sp>
      <p:sp>
        <p:nvSpPr>
          <p:cNvPr id="824" name="Rectangle"/>
          <p:cNvSpPr/>
          <p:nvPr/>
        </p:nvSpPr>
        <p:spPr>
          <a:xfrm>
            <a:off x="8014760" y="756496"/>
            <a:ext cx="438315" cy="1431623"/>
          </a:xfrm>
          <a:prstGeom prst="rect">
            <a:avLst/>
          </a:prstGeom>
          <a:solidFill>
            <a:srgbClr val="00A2FF"/>
          </a:solidFill>
          <a:ln w="12700">
            <a:miter lim="400000"/>
          </a:ln>
        </p:spPr>
        <p:txBody>
          <a:bodyPr lIns="0" tIns="0" rIns="0" bIns="0" anchor="ctr"/>
          <a:lstStyle/>
          <a:p>
            <a:pPr marL="0" marR="0" lvl="0" indent="0" algn="l" defTabSz="412750" rtl="0" eaLnBrk="1" fontAlgn="base" latinLnBrk="0" hangingPunct="1">
              <a:lnSpc>
                <a:spcPct val="100000"/>
              </a:lnSpc>
              <a:spcBef>
                <a:spcPct val="0"/>
              </a:spcBef>
              <a:spcAft>
                <a:spcPct val="0"/>
              </a:spcAft>
              <a:buClrTx/>
              <a:buSzTx/>
              <a:buFontTx/>
              <a:buNone/>
              <a:tabLst/>
              <a:defRPr sz="3200">
                <a:solidFill>
                  <a:srgbClr val="FFFFFF"/>
                </a:solidFill>
                <a:latin typeface="Helvetica Neue"/>
                <a:ea typeface="Helvetica Neue"/>
                <a:cs typeface="Helvetica Neue"/>
                <a:sym typeface="Helvetica Neue"/>
              </a:defRPr>
            </a:pPr>
            <a:endParaRPr kumimoji="0" sz="1600" b="0" i="0" u="none" strike="noStrike" kern="1200" cap="none" spc="0" normalizeH="0" baseline="0" noProof="0">
              <a:ln>
                <a:noFill/>
              </a:ln>
              <a:solidFill>
                <a:srgbClr val="FFFFFF"/>
              </a:solidFill>
              <a:effectLst/>
              <a:uLnTx/>
              <a:uFillTx/>
              <a:latin typeface="Helvetica Neue"/>
              <a:sym typeface="Helvetica Neue"/>
            </a:endParaRPr>
          </a:p>
        </p:txBody>
      </p:sp>
      <p:sp>
        <p:nvSpPr>
          <p:cNvPr id="825" name="Line"/>
          <p:cNvSpPr/>
          <p:nvPr/>
        </p:nvSpPr>
        <p:spPr>
          <a:xfrm>
            <a:off x="9042022" y="1472307"/>
            <a:ext cx="898026" cy="1"/>
          </a:xfrm>
          <a:prstGeom prst="line">
            <a:avLst/>
          </a:prstGeom>
          <a:ln w="203200">
            <a:solidFill>
              <a:srgbClr val="000000"/>
            </a:solidFill>
            <a:miter lim="400000"/>
            <a:tailEnd type="triangle"/>
          </a:ln>
        </p:spPr>
        <p:txBody>
          <a:bodyPr lIns="0" tIns="0" rIns="0" bIns="0" anchor="ctr"/>
          <a:lstStyle/>
          <a:p>
            <a:pPr marL="0" marR="0" lvl="0" indent="0" algn="l" defTabSz="412750" rtl="0" eaLnBrk="1" fontAlgn="base" latinLnBrk="0" hangingPunct="1">
              <a:lnSpc>
                <a:spcPct val="100000"/>
              </a:lnSpc>
              <a:spcBef>
                <a:spcPct val="0"/>
              </a:spcBef>
              <a:spcAft>
                <a:spcPct val="0"/>
              </a:spcAft>
              <a:buClrTx/>
              <a:buSzTx/>
              <a:buFontTx/>
              <a:buNone/>
              <a:tabLst/>
              <a:defRPr sz="3200">
                <a:solidFill>
                  <a:srgbClr val="FFFFFF"/>
                </a:solidFill>
                <a:latin typeface="Helvetica Neue"/>
                <a:ea typeface="Helvetica Neue"/>
                <a:cs typeface="Helvetica Neue"/>
                <a:sym typeface="Helvetica Neue"/>
              </a:defRPr>
            </a:pPr>
            <a:endParaRPr kumimoji="0" sz="1600" b="0" i="0" u="none" strike="noStrike" kern="1200" cap="none" spc="0" normalizeH="0" baseline="0" noProof="0">
              <a:ln>
                <a:noFill/>
              </a:ln>
              <a:solidFill>
                <a:srgbClr val="FFFFFF"/>
              </a:solidFill>
              <a:effectLst/>
              <a:uLnTx/>
              <a:uFillTx/>
              <a:latin typeface="Helvetica Neue"/>
              <a:sym typeface="Helvetica Neue"/>
            </a:endParaRPr>
          </a:p>
        </p:txBody>
      </p:sp>
      <p:sp>
        <p:nvSpPr>
          <p:cNvPr id="826" name="Line"/>
          <p:cNvSpPr/>
          <p:nvPr/>
        </p:nvSpPr>
        <p:spPr>
          <a:xfrm>
            <a:off x="6553188" y="1472307"/>
            <a:ext cx="898026" cy="1"/>
          </a:xfrm>
          <a:prstGeom prst="line">
            <a:avLst/>
          </a:prstGeom>
          <a:ln w="203200">
            <a:solidFill>
              <a:srgbClr val="000000"/>
            </a:solidFill>
            <a:miter lim="400000"/>
            <a:tailEnd type="triangle"/>
          </a:ln>
        </p:spPr>
        <p:txBody>
          <a:bodyPr lIns="0" tIns="0" rIns="0" bIns="0" anchor="ctr"/>
          <a:lstStyle/>
          <a:p>
            <a:pPr marL="0" marR="0" lvl="0" indent="0" algn="l" defTabSz="412750" rtl="0" eaLnBrk="1" fontAlgn="base" latinLnBrk="0" hangingPunct="1">
              <a:lnSpc>
                <a:spcPct val="100000"/>
              </a:lnSpc>
              <a:spcBef>
                <a:spcPct val="0"/>
              </a:spcBef>
              <a:spcAft>
                <a:spcPct val="0"/>
              </a:spcAft>
              <a:buClrTx/>
              <a:buSzTx/>
              <a:buFontTx/>
              <a:buNone/>
              <a:tabLst/>
              <a:defRPr sz="3200">
                <a:solidFill>
                  <a:srgbClr val="FFFFFF"/>
                </a:solidFill>
                <a:latin typeface="Helvetica Neue"/>
                <a:ea typeface="Helvetica Neue"/>
                <a:cs typeface="Helvetica Neue"/>
                <a:sym typeface="Helvetica Neue"/>
              </a:defRPr>
            </a:pPr>
            <a:endParaRPr kumimoji="0" sz="1600" b="0" i="0" u="none" strike="noStrike" kern="1200" cap="none" spc="0" normalizeH="0" baseline="0" noProof="0">
              <a:ln>
                <a:noFill/>
              </a:ln>
              <a:solidFill>
                <a:srgbClr val="FFFFFF"/>
              </a:solidFill>
              <a:effectLst/>
              <a:uLnTx/>
              <a:uFillTx/>
              <a:latin typeface="Helvetica Neue"/>
              <a:sym typeface="Helvetica Neue"/>
            </a:endParaRPr>
          </a:p>
        </p:txBody>
      </p:sp>
      <p:sp>
        <p:nvSpPr>
          <p:cNvPr id="827" name="Rectangle"/>
          <p:cNvSpPr/>
          <p:nvPr/>
        </p:nvSpPr>
        <p:spPr>
          <a:xfrm>
            <a:off x="8515691" y="756496"/>
            <a:ext cx="438315" cy="1431623"/>
          </a:xfrm>
          <a:prstGeom prst="rect">
            <a:avLst/>
          </a:prstGeom>
          <a:solidFill>
            <a:srgbClr val="00A2FF"/>
          </a:solidFill>
          <a:ln w="12700">
            <a:miter lim="400000"/>
          </a:ln>
        </p:spPr>
        <p:txBody>
          <a:bodyPr lIns="0" tIns="0" rIns="0" bIns="0" anchor="ctr"/>
          <a:lstStyle/>
          <a:p>
            <a:pPr marL="0" marR="0" lvl="0" indent="0" algn="l" defTabSz="412750" rtl="0" eaLnBrk="1" fontAlgn="base" latinLnBrk="0" hangingPunct="1">
              <a:lnSpc>
                <a:spcPct val="100000"/>
              </a:lnSpc>
              <a:spcBef>
                <a:spcPct val="0"/>
              </a:spcBef>
              <a:spcAft>
                <a:spcPct val="0"/>
              </a:spcAft>
              <a:buClrTx/>
              <a:buSzTx/>
              <a:buFontTx/>
              <a:buNone/>
              <a:tabLst/>
              <a:defRPr sz="3200">
                <a:solidFill>
                  <a:srgbClr val="FFFFFF"/>
                </a:solidFill>
                <a:latin typeface="Helvetica Neue"/>
                <a:ea typeface="Helvetica Neue"/>
                <a:cs typeface="Helvetica Neue"/>
                <a:sym typeface="Helvetica Neue"/>
              </a:defRPr>
            </a:pPr>
            <a:endParaRPr kumimoji="0" sz="1600" b="0" i="0" u="none" strike="noStrike" kern="1200" cap="none" spc="0" normalizeH="0" baseline="0" noProof="0">
              <a:ln>
                <a:noFill/>
              </a:ln>
              <a:solidFill>
                <a:srgbClr val="FFFFFF"/>
              </a:solidFill>
              <a:effectLst/>
              <a:uLnTx/>
              <a:uFillTx/>
              <a:latin typeface="Helvetica Neue"/>
              <a:sym typeface="Helvetica Neue"/>
            </a:endParaRPr>
          </a:p>
        </p:txBody>
      </p:sp>
      <p:sp>
        <p:nvSpPr>
          <p:cNvPr id="828" name="Rectangle"/>
          <p:cNvSpPr/>
          <p:nvPr/>
        </p:nvSpPr>
        <p:spPr>
          <a:xfrm>
            <a:off x="7509245" y="3910052"/>
            <a:ext cx="438315" cy="1431623"/>
          </a:xfrm>
          <a:prstGeom prst="rect">
            <a:avLst/>
          </a:prstGeom>
          <a:solidFill>
            <a:srgbClr val="00A2FF"/>
          </a:solidFill>
          <a:ln w="12700">
            <a:miter lim="400000"/>
          </a:ln>
        </p:spPr>
        <p:txBody>
          <a:bodyPr lIns="0" tIns="0" rIns="0" bIns="0" anchor="ctr"/>
          <a:lstStyle/>
          <a:p>
            <a:pPr marL="0" marR="0" lvl="0" indent="0" algn="l" defTabSz="412750" rtl="0" eaLnBrk="1" fontAlgn="base" latinLnBrk="0" hangingPunct="1">
              <a:lnSpc>
                <a:spcPct val="100000"/>
              </a:lnSpc>
              <a:spcBef>
                <a:spcPct val="0"/>
              </a:spcBef>
              <a:spcAft>
                <a:spcPct val="0"/>
              </a:spcAft>
              <a:buClrTx/>
              <a:buSzTx/>
              <a:buFontTx/>
              <a:buNone/>
              <a:tabLst/>
              <a:defRPr sz="3200">
                <a:solidFill>
                  <a:srgbClr val="FFFFFF"/>
                </a:solidFill>
                <a:latin typeface="Helvetica Neue"/>
                <a:ea typeface="Helvetica Neue"/>
                <a:cs typeface="Helvetica Neue"/>
                <a:sym typeface="Helvetica Neue"/>
              </a:defRPr>
            </a:pPr>
            <a:endParaRPr kumimoji="0" sz="1600" b="0" i="0" u="none" strike="noStrike" kern="1200" cap="none" spc="0" normalizeH="0" baseline="0" noProof="0">
              <a:ln>
                <a:noFill/>
              </a:ln>
              <a:solidFill>
                <a:srgbClr val="FFFFFF"/>
              </a:solidFill>
              <a:effectLst/>
              <a:uLnTx/>
              <a:uFillTx/>
              <a:latin typeface="Helvetica Neue"/>
              <a:sym typeface="Helvetica Neue"/>
            </a:endParaRPr>
          </a:p>
        </p:txBody>
      </p:sp>
      <p:sp>
        <p:nvSpPr>
          <p:cNvPr id="829" name="Rectangle"/>
          <p:cNvSpPr/>
          <p:nvPr/>
        </p:nvSpPr>
        <p:spPr>
          <a:xfrm>
            <a:off x="8010175" y="3910052"/>
            <a:ext cx="438315" cy="1431623"/>
          </a:xfrm>
          <a:prstGeom prst="rect">
            <a:avLst/>
          </a:prstGeom>
          <a:solidFill>
            <a:srgbClr val="00A2FF"/>
          </a:solidFill>
          <a:ln w="12700">
            <a:miter lim="400000"/>
          </a:ln>
        </p:spPr>
        <p:txBody>
          <a:bodyPr lIns="0" tIns="0" rIns="0" bIns="0" anchor="ctr"/>
          <a:lstStyle/>
          <a:p>
            <a:pPr marL="0" marR="0" lvl="0" indent="0" algn="l" defTabSz="412750" rtl="0" eaLnBrk="1" fontAlgn="base" latinLnBrk="0" hangingPunct="1">
              <a:lnSpc>
                <a:spcPct val="100000"/>
              </a:lnSpc>
              <a:spcBef>
                <a:spcPct val="0"/>
              </a:spcBef>
              <a:spcAft>
                <a:spcPct val="0"/>
              </a:spcAft>
              <a:buClrTx/>
              <a:buSzTx/>
              <a:buFontTx/>
              <a:buNone/>
              <a:tabLst/>
              <a:defRPr sz="3200">
                <a:solidFill>
                  <a:srgbClr val="FFFFFF"/>
                </a:solidFill>
                <a:latin typeface="Helvetica Neue"/>
                <a:ea typeface="Helvetica Neue"/>
                <a:cs typeface="Helvetica Neue"/>
                <a:sym typeface="Helvetica Neue"/>
              </a:defRPr>
            </a:pPr>
            <a:endParaRPr kumimoji="0" sz="1600" b="0" i="0" u="none" strike="noStrike" kern="1200" cap="none" spc="0" normalizeH="0" baseline="0" noProof="0">
              <a:ln>
                <a:noFill/>
              </a:ln>
              <a:solidFill>
                <a:srgbClr val="FFFFFF"/>
              </a:solidFill>
              <a:effectLst/>
              <a:uLnTx/>
              <a:uFillTx/>
              <a:latin typeface="Helvetica Neue"/>
              <a:sym typeface="Helvetica Neue"/>
            </a:endParaRPr>
          </a:p>
        </p:txBody>
      </p:sp>
      <p:sp>
        <p:nvSpPr>
          <p:cNvPr id="830" name="Line"/>
          <p:cNvSpPr/>
          <p:nvPr/>
        </p:nvSpPr>
        <p:spPr>
          <a:xfrm>
            <a:off x="9042022" y="4625863"/>
            <a:ext cx="898026" cy="1"/>
          </a:xfrm>
          <a:prstGeom prst="line">
            <a:avLst/>
          </a:prstGeom>
          <a:ln w="203200">
            <a:solidFill>
              <a:srgbClr val="000000"/>
            </a:solidFill>
            <a:miter lim="400000"/>
            <a:tailEnd type="triangle"/>
          </a:ln>
        </p:spPr>
        <p:txBody>
          <a:bodyPr lIns="0" tIns="0" rIns="0" bIns="0" anchor="ctr"/>
          <a:lstStyle/>
          <a:p>
            <a:pPr marL="0" marR="0" lvl="0" indent="0" algn="l" defTabSz="412750" rtl="0" eaLnBrk="1" fontAlgn="base" latinLnBrk="0" hangingPunct="1">
              <a:lnSpc>
                <a:spcPct val="100000"/>
              </a:lnSpc>
              <a:spcBef>
                <a:spcPct val="0"/>
              </a:spcBef>
              <a:spcAft>
                <a:spcPct val="0"/>
              </a:spcAft>
              <a:buClrTx/>
              <a:buSzTx/>
              <a:buFontTx/>
              <a:buNone/>
              <a:tabLst/>
              <a:defRPr sz="3200">
                <a:solidFill>
                  <a:srgbClr val="FFFFFF"/>
                </a:solidFill>
                <a:latin typeface="Helvetica Neue"/>
                <a:ea typeface="Helvetica Neue"/>
                <a:cs typeface="Helvetica Neue"/>
                <a:sym typeface="Helvetica Neue"/>
              </a:defRPr>
            </a:pPr>
            <a:endParaRPr kumimoji="0" sz="1600" b="0" i="0" u="none" strike="noStrike" kern="1200" cap="none" spc="0" normalizeH="0" baseline="0" noProof="0">
              <a:ln>
                <a:noFill/>
              </a:ln>
              <a:solidFill>
                <a:srgbClr val="FFFFFF"/>
              </a:solidFill>
              <a:effectLst/>
              <a:uLnTx/>
              <a:uFillTx/>
              <a:latin typeface="Helvetica Neue"/>
              <a:sym typeface="Helvetica Neue"/>
            </a:endParaRPr>
          </a:p>
        </p:txBody>
      </p:sp>
      <p:sp>
        <p:nvSpPr>
          <p:cNvPr id="831" name="Line"/>
          <p:cNvSpPr/>
          <p:nvPr/>
        </p:nvSpPr>
        <p:spPr>
          <a:xfrm>
            <a:off x="6553188" y="4626638"/>
            <a:ext cx="898026" cy="1"/>
          </a:xfrm>
          <a:prstGeom prst="line">
            <a:avLst/>
          </a:prstGeom>
          <a:ln w="203200">
            <a:solidFill>
              <a:srgbClr val="000000"/>
            </a:solidFill>
            <a:miter lim="400000"/>
            <a:tailEnd type="triangle"/>
          </a:ln>
        </p:spPr>
        <p:txBody>
          <a:bodyPr lIns="0" tIns="0" rIns="0" bIns="0" anchor="ctr"/>
          <a:lstStyle/>
          <a:p>
            <a:pPr marL="0" marR="0" lvl="0" indent="0" algn="l" defTabSz="412750" rtl="0" eaLnBrk="1" fontAlgn="base" latinLnBrk="0" hangingPunct="1">
              <a:lnSpc>
                <a:spcPct val="100000"/>
              </a:lnSpc>
              <a:spcBef>
                <a:spcPct val="0"/>
              </a:spcBef>
              <a:spcAft>
                <a:spcPct val="0"/>
              </a:spcAft>
              <a:buClrTx/>
              <a:buSzTx/>
              <a:buFontTx/>
              <a:buNone/>
              <a:tabLst/>
              <a:defRPr sz="3200">
                <a:solidFill>
                  <a:srgbClr val="FFFFFF"/>
                </a:solidFill>
                <a:latin typeface="Helvetica Neue"/>
                <a:ea typeface="Helvetica Neue"/>
                <a:cs typeface="Helvetica Neue"/>
                <a:sym typeface="Helvetica Neue"/>
              </a:defRPr>
            </a:pPr>
            <a:endParaRPr kumimoji="0" sz="1600" b="0" i="0" u="none" strike="noStrike" kern="1200" cap="none" spc="0" normalizeH="0" baseline="0" noProof="0">
              <a:ln>
                <a:noFill/>
              </a:ln>
              <a:solidFill>
                <a:srgbClr val="FFFFFF"/>
              </a:solidFill>
              <a:effectLst/>
              <a:uLnTx/>
              <a:uFillTx/>
              <a:latin typeface="Helvetica Neue"/>
              <a:sym typeface="Helvetica Neue"/>
            </a:endParaRPr>
          </a:p>
        </p:txBody>
      </p:sp>
      <p:sp>
        <p:nvSpPr>
          <p:cNvPr id="832" name="Rectangle"/>
          <p:cNvSpPr/>
          <p:nvPr/>
        </p:nvSpPr>
        <p:spPr>
          <a:xfrm>
            <a:off x="8511105" y="3910052"/>
            <a:ext cx="438315" cy="1431623"/>
          </a:xfrm>
          <a:prstGeom prst="rect">
            <a:avLst/>
          </a:prstGeom>
          <a:solidFill>
            <a:srgbClr val="00A2FF"/>
          </a:solidFill>
          <a:ln w="12700">
            <a:miter lim="400000"/>
          </a:ln>
        </p:spPr>
        <p:txBody>
          <a:bodyPr lIns="0" tIns="0" rIns="0" bIns="0" anchor="ctr"/>
          <a:lstStyle/>
          <a:p>
            <a:pPr marL="0" marR="0" lvl="0" indent="0" algn="l" defTabSz="412750" rtl="0" eaLnBrk="1" fontAlgn="base" latinLnBrk="0" hangingPunct="1">
              <a:lnSpc>
                <a:spcPct val="100000"/>
              </a:lnSpc>
              <a:spcBef>
                <a:spcPct val="0"/>
              </a:spcBef>
              <a:spcAft>
                <a:spcPct val="0"/>
              </a:spcAft>
              <a:buClrTx/>
              <a:buSzTx/>
              <a:buFontTx/>
              <a:buNone/>
              <a:tabLst/>
              <a:defRPr sz="3200">
                <a:solidFill>
                  <a:srgbClr val="FFFFFF"/>
                </a:solidFill>
                <a:latin typeface="Helvetica Neue"/>
                <a:ea typeface="Helvetica Neue"/>
                <a:cs typeface="Helvetica Neue"/>
                <a:sym typeface="Helvetica Neue"/>
              </a:defRPr>
            </a:pPr>
            <a:endParaRPr kumimoji="0" sz="1600" b="0" i="0" u="none" strike="noStrike" kern="1200" cap="none" spc="0" normalizeH="0" baseline="0" noProof="0">
              <a:ln>
                <a:noFill/>
              </a:ln>
              <a:solidFill>
                <a:srgbClr val="FFFFFF"/>
              </a:solidFill>
              <a:effectLst/>
              <a:uLnTx/>
              <a:uFillTx/>
              <a:latin typeface="Helvetica Neue"/>
              <a:sym typeface="Helvetica Neue"/>
            </a:endParaRPr>
          </a:p>
        </p:txBody>
      </p:sp>
      <p:sp>
        <p:nvSpPr>
          <p:cNvPr id="839" name="Connection Line"/>
          <p:cNvSpPr/>
          <p:nvPr/>
        </p:nvSpPr>
        <p:spPr>
          <a:xfrm>
            <a:off x="1399218" y="3095940"/>
            <a:ext cx="250462" cy="3059458"/>
          </a:xfrm>
          <a:custGeom>
            <a:avLst/>
            <a:gdLst/>
            <a:ahLst/>
            <a:cxnLst>
              <a:cxn ang="0">
                <a:pos x="wd2" y="hd2"/>
              </a:cxn>
              <a:cxn ang="5400000">
                <a:pos x="wd2" y="hd2"/>
              </a:cxn>
              <a:cxn ang="10800000">
                <a:pos x="wd2" y="hd2"/>
              </a:cxn>
              <a:cxn ang="16200000">
                <a:pos x="wd2" y="hd2"/>
              </a:cxn>
            </a:cxnLst>
            <a:rect l="0" t="0" r="r" b="b"/>
            <a:pathLst>
              <a:path w="16200" h="21600" extrusionOk="0">
                <a:moveTo>
                  <a:pt x="16174" y="21600"/>
                </a:moveTo>
                <a:cubicBezTo>
                  <a:pt x="-5400" y="14626"/>
                  <a:pt x="-5391" y="7426"/>
                  <a:pt x="16200" y="0"/>
                </a:cubicBezTo>
              </a:path>
            </a:pathLst>
          </a:custGeom>
          <a:ln w="88900">
            <a:solidFill>
              <a:srgbClr val="000000"/>
            </a:solidFill>
            <a:miter lim="400000"/>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sz="1800" b="0" i="0" u="none" strike="noStrike" kern="1200" cap="none" spc="0" normalizeH="0" baseline="0" noProof="0">
              <a:ln>
                <a:noFill/>
              </a:ln>
              <a:solidFill>
                <a:srgbClr val="000000"/>
              </a:solidFill>
              <a:effectLst/>
              <a:uLnTx/>
              <a:uFillTx/>
              <a:latin typeface="Arial" charset="0"/>
            </a:endParaRPr>
          </a:p>
        </p:txBody>
      </p:sp>
      <p:sp>
        <p:nvSpPr>
          <p:cNvPr id="840" name="Connection Line"/>
          <p:cNvSpPr/>
          <p:nvPr/>
        </p:nvSpPr>
        <p:spPr>
          <a:xfrm>
            <a:off x="6208954" y="3095940"/>
            <a:ext cx="250463" cy="3059458"/>
          </a:xfrm>
          <a:custGeom>
            <a:avLst/>
            <a:gdLst/>
            <a:ahLst/>
            <a:cxnLst>
              <a:cxn ang="0">
                <a:pos x="wd2" y="hd2"/>
              </a:cxn>
              <a:cxn ang="5400000">
                <a:pos x="wd2" y="hd2"/>
              </a:cxn>
              <a:cxn ang="10800000">
                <a:pos x="wd2" y="hd2"/>
              </a:cxn>
              <a:cxn ang="16200000">
                <a:pos x="wd2" y="hd2"/>
              </a:cxn>
            </a:cxnLst>
            <a:rect l="0" t="0" r="r" b="b"/>
            <a:pathLst>
              <a:path w="16200" h="21600" extrusionOk="0">
                <a:moveTo>
                  <a:pt x="26" y="21600"/>
                </a:moveTo>
                <a:cubicBezTo>
                  <a:pt x="21600" y="14626"/>
                  <a:pt x="21591" y="7426"/>
                  <a:pt x="0" y="0"/>
                </a:cubicBezTo>
              </a:path>
            </a:pathLst>
          </a:custGeom>
          <a:ln w="88900">
            <a:solidFill>
              <a:srgbClr val="000000"/>
            </a:solidFill>
            <a:miter lim="400000"/>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sz="1800" b="0" i="0" u="none" strike="noStrike" kern="1200" cap="none" spc="0" normalizeH="0" baseline="0" noProof="0">
              <a:ln>
                <a:noFill/>
              </a:ln>
              <a:solidFill>
                <a:srgbClr val="000000"/>
              </a:solidFill>
              <a:effectLst/>
              <a:uLnTx/>
              <a:uFillTx/>
              <a:latin typeface="Arial" charset="0"/>
            </a:endParaRPr>
          </a:p>
        </p:txBody>
      </p:sp>
      <p:pic>
        <p:nvPicPr>
          <p:cNvPr id="835" name="Image" descr="Image"/>
          <p:cNvPicPr>
            <a:picLocks noChangeAspect="1"/>
          </p:cNvPicPr>
          <p:nvPr/>
        </p:nvPicPr>
        <p:blipFill>
          <a:blip r:embed="rId2"/>
          <a:stretch>
            <a:fillRect/>
          </a:stretch>
        </p:blipFill>
        <p:spPr>
          <a:xfrm>
            <a:off x="1833655" y="3043050"/>
            <a:ext cx="4257161" cy="3073288"/>
          </a:xfrm>
          <a:prstGeom prst="rect">
            <a:avLst/>
          </a:prstGeom>
          <a:ln w="12700">
            <a:miter lim="400000"/>
          </a:ln>
        </p:spPr>
      </p:pic>
      <p:pic>
        <p:nvPicPr>
          <p:cNvPr id="836" name="Image" descr="Image"/>
          <p:cNvPicPr>
            <a:picLocks noChangeAspect="1"/>
          </p:cNvPicPr>
          <p:nvPr/>
        </p:nvPicPr>
        <p:blipFill>
          <a:blip r:embed="rId3"/>
          <a:stretch>
            <a:fillRect/>
          </a:stretch>
        </p:blipFill>
        <p:spPr>
          <a:xfrm>
            <a:off x="6157608" y="1356102"/>
            <a:ext cx="263084" cy="212973"/>
          </a:xfrm>
          <a:prstGeom prst="rect">
            <a:avLst/>
          </a:prstGeom>
          <a:ln w="12700">
            <a:miter lim="400000"/>
          </a:ln>
        </p:spPr>
      </p:pic>
      <p:pic>
        <p:nvPicPr>
          <p:cNvPr id="837" name="Image" descr="Image"/>
          <p:cNvPicPr>
            <a:picLocks noChangeAspect="1"/>
          </p:cNvPicPr>
          <p:nvPr/>
        </p:nvPicPr>
        <p:blipFill>
          <a:blip r:embed="rId4"/>
          <a:stretch>
            <a:fillRect/>
          </a:stretch>
        </p:blipFill>
        <p:spPr>
          <a:xfrm>
            <a:off x="10201275" y="1358900"/>
            <a:ext cx="263083" cy="300667"/>
          </a:xfrm>
          <a:prstGeom prst="rect">
            <a:avLst/>
          </a:prstGeom>
          <a:ln w="12700">
            <a:miter lim="400000"/>
          </a:ln>
        </p:spPr>
      </p:pic>
      <p:pic>
        <p:nvPicPr>
          <p:cNvPr id="838" name="Image" descr="Image"/>
          <p:cNvPicPr>
            <a:picLocks noChangeAspect="1"/>
          </p:cNvPicPr>
          <p:nvPr/>
        </p:nvPicPr>
        <p:blipFill>
          <a:blip r:embed="rId4"/>
          <a:stretch>
            <a:fillRect/>
          </a:stretch>
        </p:blipFill>
        <p:spPr>
          <a:xfrm>
            <a:off x="10201275" y="4502150"/>
            <a:ext cx="263083" cy="300667"/>
          </a:xfrm>
          <a:prstGeom prst="rect">
            <a:avLst/>
          </a:prstGeom>
          <a:ln w="12700">
            <a:miter lim="400000"/>
          </a:ln>
        </p:spPr>
      </p:pic>
      <p:sp>
        <p:nvSpPr>
          <p:cNvPr id="18" name="TextBox 17"/>
          <p:cNvSpPr txBox="1"/>
          <p:nvPr/>
        </p:nvSpPr>
        <p:spPr>
          <a:xfrm>
            <a:off x="10955968" y="6644608"/>
            <a:ext cx="1175002" cy="2133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FFFFFF">
                    <a:lumMod val="50000"/>
                  </a:srgbClr>
                </a:solidFill>
                <a:effectLst/>
                <a:uLnTx/>
                <a:uFillTx/>
                <a:latin typeface="Canela Text Regular"/>
                <a:ea typeface="Canela Text Regular"/>
                <a:cs typeface="Canela Text Regular"/>
                <a:sym typeface="Canela Text Regular"/>
              </a:rPr>
              <a:t>Slide credit: Jon Barron</a:t>
            </a:r>
          </a:p>
        </p:txBody>
      </p:sp>
    </p:spTree>
    <p:extLst>
      <p:ext uri="{BB962C8B-B14F-4D97-AF65-F5344CB8AC3E}">
        <p14:creationId xmlns:p14="http://schemas.microsoft.com/office/powerpoint/2010/main" val="2237358647"/>
      </p:ext>
    </p:extLst>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2" name="Slide Number"/>
          <p:cNvSpPr txBox="1">
            <a:spLocks noGrp="1"/>
          </p:cNvSpPr>
          <p:nvPr>
            <p:ph type="sldNum" sz="quarter" idx="2"/>
          </p:nvPr>
        </p:nvSpPr>
        <p:spPr>
          <a:xfrm>
            <a:off x="6297016" y="4826000"/>
            <a:ext cx="290144" cy="287258"/>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p>
            <a:pPr marL="0" marR="0" lvl="0" indent="0" algn="l" defTabSz="412750" rtl="0" eaLnBrk="1" fontAlgn="base" latinLnBrk="0" hangingPunct="1">
              <a:lnSpc>
                <a:spcPct val="100000"/>
              </a:lnSpc>
              <a:spcBef>
                <a:spcPct val="0"/>
              </a:spcBef>
              <a:spcAft>
                <a:spcPct val="0"/>
              </a:spcAft>
              <a:buClrTx/>
              <a:buSzTx/>
              <a:buFontTx/>
              <a:buNone/>
              <a:tabLst/>
              <a:defRPr/>
            </a:pPr>
            <a:fld id="{86CB4B4D-7CA3-9044-876B-883B54F8677D}" type="slidenum">
              <a:rPr kumimoji="0" sz="1200" b="0" i="0" u="none" strike="noStrike" kern="1200" cap="none" spc="0" normalizeH="0" baseline="0" noProof="0">
                <a:ln>
                  <a:noFill/>
                </a:ln>
                <a:solidFill>
                  <a:srgbClr val="000000"/>
                </a:solidFill>
                <a:effectLst/>
                <a:uLnTx/>
                <a:uFillTx/>
                <a:latin typeface="Helvetica Neue"/>
                <a:sym typeface="Helvetica Neue"/>
              </a:rPr>
              <a:pPr marL="0" marR="0" lvl="0" indent="0" algn="l" defTabSz="412750" rtl="0" eaLnBrk="1" fontAlgn="base" latinLnBrk="0" hangingPunct="1">
                <a:lnSpc>
                  <a:spcPct val="100000"/>
                </a:lnSpc>
                <a:spcBef>
                  <a:spcPct val="0"/>
                </a:spcBef>
                <a:spcAft>
                  <a:spcPct val="0"/>
                </a:spcAft>
                <a:buClrTx/>
                <a:buSzTx/>
                <a:buFontTx/>
                <a:buNone/>
                <a:tabLst/>
                <a:defRPr/>
              </a:pPr>
              <a:t>21</a:t>
            </a:fld>
            <a:endParaRPr kumimoji="0" sz="1200" b="0" i="0" u="none" strike="noStrike" kern="1200" cap="none" spc="0" normalizeH="0" baseline="0" noProof="0">
              <a:ln>
                <a:noFill/>
              </a:ln>
              <a:solidFill>
                <a:srgbClr val="000000"/>
              </a:solidFill>
              <a:effectLst/>
              <a:uLnTx/>
              <a:uFillTx/>
              <a:latin typeface="Helvetica Neue"/>
              <a:sym typeface="Helvetica Neue"/>
            </a:endParaRPr>
          </a:p>
        </p:txBody>
      </p:sp>
      <p:sp>
        <p:nvSpPr>
          <p:cNvPr id="843" name="Shallow network…"/>
          <p:cNvSpPr txBox="1"/>
          <p:nvPr/>
        </p:nvSpPr>
        <p:spPr>
          <a:xfrm rot="16200000">
            <a:off x="4374120" y="735991"/>
            <a:ext cx="2103141" cy="71846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35719" tIns="35719" rIns="35719" bIns="35719" anchor="ctr">
            <a:spAutoFit/>
          </a:bodyPr>
          <a:lstStyle/>
          <a:p>
            <a:pPr marL="0" marR="0" lvl="0" indent="0" algn="l" defTabSz="410766" rtl="0" eaLnBrk="1" fontAlgn="base" latinLnBrk="0" hangingPunct="1">
              <a:lnSpc>
                <a:spcPct val="100000"/>
              </a:lnSpc>
              <a:spcBef>
                <a:spcPct val="0"/>
              </a:spcBef>
              <a:spcAft>
                <a:spcPct val="0"/>
              </a:spcAft>
              <a:buClrTx/>
              <a:buSzTx/>
              <a:buFontTx/>
              <a:buNone/>
              <a:tabLst/>
              <a:defRPr sz="4200">
                <a:latin typeface="Avenir Book"/>
                <a:ea typeface="Avenir Book"/>
                <a:cs typeface="Avenir Book"/>
                <a:sym typeface="Avenir Book"/>
              </a:defRPr>
            </a:pPr>
            <a:r>
              <a:rPr kumimoji="0" sz="2100" b="0" i="0" u="none" strike="noStrike" kern="1200" cap="none" spc="0" normalizeH="0" baseline="0" noProof="0">
                <a:ln>
                  <a:noFill/>
                </a:ln>
                <a:solidFill>
                  <a:srgbClr val="000000"/>
                </a:solidFill>
                <a:effectLst/>
                <a:uLnTx/>
                <a:uFillTx/>
                <a:latin typeface="Avenir Book"/>
                <a:sym typeface="Avenir Book"/>
              </a:rPr>
              <a:t>Shallow network </a:t>
            </a:r>
          </a:p>
          <a:p>
            <a:pPr marL="0" marR="0" lvl="0" indent="0" algn="l" defTabSz="410766" rtl="0" eaLnBrk="1" fontAlgn="base" latinLnBrk="0" hangingPunct="1">
              <a:lnSpc>
                <a:spcPct val="100000"/>
              </a:lnSpc>
              <a:spcBef>
                <a:spcPct val="0"/>
              </a:spcBef>
              <a:spcAft>
                <a:spcPct val="0"/>
              </a:spcAft>
              <a:buClrTx/>
              <a:buSzTx/>
              <a:buFontTx/>
              <a:buNone/>
              <a:tabLst/>
              <a:defRPr sz="4200">
                <a:latin typeface="Avenir Book"/>
                <a:ea typeface="Avenir Book"/>
                <a:cs typeface="Avenir Book"/>
                <a:sym typeface="Avenir Book"/>
              </a:defRPr>
            </a:pPr>
            <a:r>
              <a:rPr kumimoji="0" sz="2100" b="0" i="0" u="none" strike="noStrike" kern="1200" cap="none" spc="0" normalizeH="0" baseline="0" noProof="0">
                <a:ln>
                  <a:noFill/>
                </a:ln>
                <a:solidFill>
                  <a:srgbClr val="000000"/>
                </a:solidFill>
                <a:effectLst/>
                <a:uLnTx/>
                <a:uFillTx/>
                <a:latin typeface="Avenir Book"/>
                <a:sym typeface="Avenir Book"/>
              </a:rPr>
              <a:t>(2 layers)</a:t>
            </a:r>
          </a:p>
        </p:txBody>
      </p:sp>
      <p:sp>
        <p:nvSpPr>
          <p:cNvPr id="844" name="Deep network…"/>
          <p:cNvSpPr txBox="1"/>
          <p:nvPr/>
        </p:nvSpPr>
        <p:spPr>
          <a:xfrm rot="16200000">
            <a:off x="4523200" y="3341050"/>
            <a:ext cx="1804982" cy="71846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35719" tIns="35719" rIns="35719" bIns="35719" anchor="ctr">
            <a:spAutoFit/>
          </a:bodyPr>
          <a:lstStyle/>
          <a:p>
            <a:pPr marL="0" marR="0" lvl="0" indent="0" algn="l" defTabSz="410766" rtl="0" eaLnBrk="1" fontAlgn="base" latinLnBrk="0" hangingPunct="1">
              <a:lnSpc>
                <a:spcPct val="100000"/>
              </a:lnSpc>
              <a:spcBef>
                <a:spcPct val="0"/>
              </a:spcBef>
              <a:spcAft>
                <a:spcPct val="0"/>
              </a:spcAft>
              <a:buClrTx/>
              <a:buSzTx/>
              <a:buFontTx/>
              <a:buNone/>
              <a:tabLst/>
              <a:defRPr sz="4200">
                <a:latin typeface="Avenir Book"/>
                <a:ea typeface="Avenir Book"/>
                <a:cs typeface="Avenir Book"/>
                <a:sym typeface="Avenir Book"/>
              </a:defRPr>
            </a:pPr>
            <a:r>
              <a:rPr kumimoji="0" sz="2100" b="0" i="0" u="none" strike="noStrike" kern="1200" cap="none" spc="0" normalizeH="0" baseline="0" noProof="0">
                <a:ln>
                  <a:noFill/>
                </a:ln>
                <a:solidFill>
                  <a:srgbClr val="000000"/>
                </a:solidFill>
                <a:effectLst/>
                <a:uLnTx/>
                <a:uFillTx/>
                <a:latin typeface="Avenir Book"/>
                <a:sym typeface="Avenir Book"/>
              </a:rPr>
              <a:t>Deep network </a:t>
            </a:r>
          </a:p>
          <a:p>
            <a:pPr marL="0" marR="0" lvl="0" indent="0" algn="l" defTabSz="410766" rtl="0" eaLnBrk="1" fontAlgn="base" latinLnBrk="0" hangingPunct="1">
              <a:lnSpc>
                <a:spcPct val="100000"/>
              </a:lnSpc>
              <a:spcBef>
                <a:spcPct val="0"/>
              </a:spcBef>
              <a:spcAft>
                <a:spcPct val="0"/>
              </a:spcAft>
              <a:buClrTx/>
              <a:buSzTx/>
              <a:buFontTx/>
              <a:buNone/>
              <a:tabLst/>
              <a:defRPr sz="4200">
                <a:latin typeface="Avenir Book"/>
                <a:ea typeface="Avenir Book"/>
                <a:cs typeface="Avenir Book"/>
                <a:sym typeface="Avenir Book"/>
              </a:defRPr>
            </a:pPr>
            <a:r>
              <a:rPr kumimoji="0" sz="2100" b="0" i="0" u="none" strike="noStrike" kern="1200" cap="none" spc="0" normalizeH="0" baseline="0" noProof="0">
                <a:ln>
                  <a:noFill/>
                </a:ln>
                <a:solidFill>
                  <a:srgbClr val="000000"/>
                </a:solidFill>
                <a:effectLst/>
                <a:uLnTx/>
                <a:uFillTx/>
                <a:latin typeface="Avenir Book"/>
                <a:sym typeface="Avenir Book"/>
              </a:rPr>
              <a:t>(8 layers)</a:t>
            </a:r>
          </a:p>
        </p:txBody>
      </p:sp>
      <p:pic>
        <p:nvPicPr>
          <p:cNvPr id="845" name="img_memorize_50_fps10.mp4" descr="img_memorize_50_fps10.mp4"/>
          <p:cNvPicPr>
            <a:picLocks/>
          </p:cNvPicPr>
          <p:nvPr>
            <a:videoFile r:link="rId2"/>
            <p:extLst>
              <p:ext uri="{DAA4B4D4-6D71-4841-9C94-3DE7FCFB9230}">
                <p14:media xmlns:p14="http://schemas.microsoft.com/office/powerpoint/2010/main" r:embed="rId1"/>
              </p:ext>
            </p:extLst>
          </p:nvPr>
        </p:nvPicPr>
        <p:blipFill>
          <a:blip r:embed="rId4"/>
          <a:stretch>
            <a:fillRect/>
          </a:stretch>
        </p:blipFill>
        <p:spPr>
          <a:xfrm>
            <a:off x="4359351" y="-1854851"/>
            <a:ext cx="7374228" cy="7374228"/>
          </a:xfrm>
          <a:prstGeom prst="rect">
            <a:avLst/>
          </a:prstGeom>
          <a:ln w="12700">
            <a:miter lim="400000"/>
          </a:ln>
        </p:spPr>
      </p:pic>
      <p:sp>
        <p:nvSpPr>
          <p:cNvPr id="846" name="Rectangle"/>
          <p:cNvSpPr/>
          <p:nvPr/>
        </p:nvSpPr>
        <p:spPr>
          <a:xfrm>
            <a:off x="7826742" y="-209632"/>
            <a:ext cx="439447" cy="5738768"/>
          </a:xfrm>
          <a:prstGeom prst="rect">
            <a:avLst/>
          </a:prstGeom>
          <a:solidFill>
            <a:srgbClr val="FFFFFF"/>
          </a:solidFill>
          <a:ln w="12700">
            <a:miter lim="400000"/>
          </a:ln>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a:ea typeface="Helvetica Neue"/>
                <a:cs typeface="Helvetica Neue"/>
                <a:sym typeface="Helvetica Neue"/>
              </a:defRPr>
            </a:pPr>
            <a:endParaRPr kumimoji="0" sz="1500" b="0" i="0" u="none" strike="noStrike" kern="1200" cap="none" spc="0" normalizeH="0" baseline="0" noProof="0">
              <a:ln>
                <a:noFill/>
              </a:ln>
              <a:solidFill>
                <a:srgbClr val="FFFFFF"/>
              </a:solidFill>
              <a:effectLst/>
              <a:uLnTx/>
              <a:uFillTx/>
              <a:latin typeface="Helvetica Neue"/>
              <a:sym typeface="Helvetica Neue"/>
            </a:endParaRPr>
          </a:p>
        </p:txBody>
      </p:sp>
      <p:sp>
        <p:nvSpPr>
          <p:cNvPr id="847" name="Rectangle"/>
          <p:cNvSpPr/>
          <p:nvPr/>
        </p:nvSpPr>
        <p:spPr>
          <a:xfrm>
            <a:off x="4241478" y="-704068"/>
            <a:ext cx="7674686" cy="2756085"/>
          </a:xfrm>
          <a:prstGeom prst="rect">
            <a:avLst/>
          </a:prstGeom>
          <a:solidFill>
            <a:srgbClr val="FFFFFF"/>
          </a:solidFill>
          <a:ln w="12700">
            <a:miter lim="400000"/>
          </a:ln>
        </p:spPr>
        <p:txBody>
          <a:bodyPr lIns="35719" tIns="35719" rIns="35719" bIns="35719" anchor="ctr"/>
          <a:lstStyle/>
          <a:p>
            <a:pPr marL="0" marR="0" lvl="0" indent="0" algn="l" defTabSz="410766" rtl="0" eaLnBrk="1" fontAlgn="base" latinLnBrk="0" hangingPunct="1">
              <a:lnSpc>
                <a:spcPct val="100000"/>
              </a:lnSpc>
              <a:spcBef>
                <a:spcPct val="0"/>
              </a:spcBef>
              <a:spcAft>
                <a:spcPct val="0"/>
              </a:spcAft>
              <a:buClrTx/>
              <a:buSzTx/>
              <a:buFontTx/>
              <a:buNone/>
              <a:tabLst/>
              <a:defRPr sz="3000">
                <a:solidFill>
                  <a:srgbClr val="FFFFFF"/>
                </a:solidFill>
                <a:latin typeface="Helvetica Neue"/>
                <a:ea typeface="Helvetica Neue"/>
                <a:cs typeface="Helvetica Neue"/>
                <a:sym typeface="Helvetica Neue"/>
              </a:defRPr>
            </a:pPr>
            <a:endParaRPr kumimoji="0" sz="1500" b="0" i="0" u="none" strike="noStrike" kern="1200" cap="none" spc="0" normalizeH="0" baseline="0" noProof="0">
              <a:ln>
                <a:noFill/>
              </a:ln>
              <a:solidFill>
                <a:srgbClr val="FFFFFF"/>
              </a:solidFill>
              <a:effectLst/>
              <a:uLnTx/>
              <a:uFillTx/>
              <a:latin typeface="Helvetica Neue"/>
              <a:sym typeface="Helvetica Neue"/>
            </a:endParaRPr>
          </a:p>
        </p:txBody>
      </p:sp>
      <p:sp>
        <p:nvSpPr>
          <p:cNvPr id="848" name="Standard fully-connected net"/>
          <p:cNvSpPr txBox="1"/>
          <p:nvPr/>
        </p:nvSpPr>
        <p:spPr>
          <a:xfrm>
            <a:off x="4334098" y="1546318"/>
            <a:ext cx="3492944" cy="3953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35719" tIns="35719" rIns="35719" bIns="35719" anchor="ctr">
            <a:spAutoFit/>
          </a:bodyPr>
          <a:lstStyle>
            <a:lvl1pPr defTabSz="821531">
              <a:lnSpc>
                <a:spcPct val="100000"/>
              </a:lnSpc>
              <a:defRPr sz="4200">
                <a:latin typeface="Helvetica"/>
                <a:ea typeface="Helvetica"/>
                <a:cs typeface="Helvetica"/>
                <a:sym typeface="Helvetica"/>
              </a:defRPr>
            </a:lvl1pPr>
          </a:lstStyle>
          <a:p>
            <a:pPr marL="0" marR="0" lvl="0" indent="0" algn="l" defTabSz="821531" rtl="0" eaLnBrk="1" fontAlgn="base" latinLnBrk="0" hangingPunct="1">
              <a:lnSpc>
                <a:spcPct val="100000"/>
              </a:lnSpc>
              <a:spcBef>
                <a:spcPct val="0"/>
              </a:spcBef>
              <a:spcAft>
                <a:spcPct val="0"/>
              </a:spcAft>
              <a:buClrTx/>
              <a:buSzTx/>
              <a:buFontTx/>
              <a:buNone/>
              <a:tabLst/>
              <a:defRPr/>
            </a:pPr>
            <a:r>
              <a:rPr kumimoji="0" sz="2100" b="0" i="0" u="none" strike="noStrike" kern="1200" cap="none" spc="0" normalizeH="0" baseline="0" noProof="0">
                <a:ln>
                  <a:noFill/>
                </a:ln>
                <a:solidFill>
                  <a:srgbClr val="000000"/>
                </a:solidFill>
                <a:effectLst/>
                <a:uLnTx/>
                <a:uFillTx/>
                <a:latin typeface="Helvetica"/>
                <a:cs typeface="Helvetica"/>
                <a:sym typeface="Helvetica"/>
              </a:rPr>
              <a:t>Standard fully-connected net</a:t>
            </a:r>
          </a:p>
        </p:txBody>
      </p:sp>
      <p:sp>
        <p:nvSpPr>
          <p:cNvPr id="849" name="With Positional Encoding"/>
          <p:cNvSpPr txBox="1"/>
          <p:nvPr/>
        </p:nvSpPr>
        <p:spPr>
          <a:xfrm>
            <a:off x="8456634" y="1546318"/>
            <a:ext cx="3044103" cy="3953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35719" tIns="35719" rIns="35719" bIns="35719" anchor="ctr">
            <a:spAutoFit/>
          </a:bodyPr>
          <a:lstStyle>
            <a:lvl1pPr defTabSz="821531">
              <a:lnSpc>
                <a:spcPct val="100000"/>
              </a:lnSpc>
              <a:defRPr sz="4200">
                <a:latin typeface="Helvetica"/>
                <a:ea typeface="Helvetica"/>
                <a:cs typeface="Helvetica"/>
                <a:sym typeface="Helvetica"/>
              </a:defRPr>
            </a:lvl1pPr>
          </a:lstStyle>
          <a:p>
            <a:pPr marL="0" marR="0" lvl="0" indent="0" algn="l" defTabSz="821531" rtl="0" eaLnBrk="1" fontAlgn="base" latinLnBrk="0" hangingPunct="1">
              <a:lnSpc>
                <a:spcPct val="100000"/>
              </a:lnSpc>
              <a:spcBef>
                <a:spcPct val="0"/>
              </a:spcBef>
              <a:spcAft>
                <a:spcPct val="0"/>
              </a:spcAft>
              <a:buClrTx/>
              <a:buSzTx/>
              <a:buFontTx/>
              <a:buNone/>
              <a:tabLst/>
              <a:defRPr/>
            </a:pPr>
            <a:r>
              <a:rPr kumimoji="0" sz="2100" b="0" i="0" u="none" strike="noStrike" kern="1200" cap="none" spc="0" normalizeH="0" baseline="0" noProof="0">
                <a:ln>
                  <a:noFill/>
                </a:ln>
                <a:solidFill>
                  <a:srgbClr val="000000"/>
                </a:solidFill>
                <a:effectLst/>
                <a:uLnTx/>
                <a:uFillTx/>
                <a:latin typeface="Helvetica"/>
                <a:cs typeface="Helvetica"/>
                <a:sym typeface="Helvetica"/>
              </a:rPr>
              <a:t>With Positional Encoding</a:t>
            </a:r>
          </a:p>
        </p:txBody>
      </p:sp>
      <p:pic>
        <p:nvPicPr>
          <p:cNvPr id="850" name="target256.png" descr="target256.png"/>
          <p:cNvPicPr>
            <a:picLocks noChangeAspect="1"/>
          </p:cNvPicPr>
          <p:nvPr/>
        </p:nvPicPr>
        <p:blipFill>
          <a:blip r:embed="rId5"/>
          <a:stretch>
            <a:fillRect/>
          </a:stretch>
        </p:blipFill>
        <p:spPr>
          <a:xfrm>
            <a:off x="489044" y="2114044"/>
            <a:ext cx="3402340" cy="3402340"/>
          </a:xfrm>
          <a:prstGeom prst="rect">
            <a:avLst/>
          </a:prstGeom>
          <a:ln w="12700">
            <a:miter lim="400000"/>
          </a:ln>
        </p:spPr>
      </p:pic>
      <p:sp>
        <p:nvSpPr>
          <p:cNvPr id="851" name="Ground truth image"/>
          <p:cNvSpPr txBox="1"/>
          <p:nvPr/>
        </p:nvSpPr>
        <p:spPr>
          <a:xfrm>
            <a:off x="1002414" y="1546318"/>
            <a:ext cx="2388475" cy="3953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35719" tIns="35719" rIns="35719" bIns="35719" anchor="ctr">
            <a:spAutoFit/>
          </a:bodyPr>
          <a:lstStyle>
            <a:lvl1pPr defTabSz="821531">
              <a:lnSpc>
                <a:spcPct val="100000"/>
              </a:lnSpc>
              <a:defRPr sz="4200">
                <a:latin typeface="Helvetica"/>
                <a:ea typeface="Helvetica"/>
                <a:cs typeface="Helvetica"/>
                <a:sym typeface="Helvetica"/>
              </a:defRPr>
            </a:lvl1pPr>
          </a:lstStyle>
          <a:p>
            <a:pPr marL="0" marR="0" lvl="0" indent="0" algn="l" defTabSz="821531" rtl="0" eaLnBrk="1" fontAlgn="base" latinLnBrk="0" hangingPunct="1">
              <a:lnSpc>
                <a:spcPct val="100000"/>
              </a:lnSpc>
              <a:spcBef>
                <a:spcPct val="0"/>
              </a:spcBef>
              <a:spcAft>
                <a:spcPct val="0"/>
              </a:spcAft>
              <a:buClrTx/>
              <a:buSzTx/>
              <a:buFontTx/>
              <a:buNone/>
              <a:tabLst/>
              <a:defRPr/>
            </a:pPr>
            <a:r>
              <a:rPr kumimoji="0" sz="2100" b="0" i="0" u="none" strike="noStrike" kern="1200" cap="none" spc="0" normalizeH="0" baseline="0" noProof="0">
                <a:ln>
                  <a:noFill/>
                </a:ln>
                <a:solidFill>
                  <a:srgbClr val="000000"/>
                </a:solidFill>
                <a:effectLst/>
                <a:uLnTx/>
                <a:uFillTx/>
                <a:latin typeface="Helvetica"/>
                <a:cs typeface="Helvetica"/>
                <a:sym typeface="Helvetica"/>
              </a:rPr>
              <a:t>Ground truth image</a:t>
            </a:r>
          </a:p>
        </p:txBody>
      </p:sp>
      <p:sp>
        <p:nvSpPr>
          <p:cNvPr id="12" name="TextBox 11"/>
          <p:cNvSpPr txBox="1"/>
          <p:nvPr/>
        </p:nvSpPr>
        <p:spPr>
          <a:xfrm>
            <a:off x="10955968" y="6644608"/>
            <a:ext cx="1175002" cy="2133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FFFFFF">
                    <a:lumMod val="50000"/>
                  </a:srgbClr>
                </a:solidFill>
                <a:effectLst/>
                <a:uLnTx/>
                <a:uFillTx/>
                <a:latin typeface="Canela Text Regular"/>
                <a:ea typeface="Canela Text Regular"/>
                <a:cs typeface="Canela Text Regular"/>
                <a:sym typeface="Canela Text Regular"/>
              </a:rPr>
              <a:t>Slide credit: Jon Barron</a:t>
            </a:r>
          </a:p>
        </p:txBody>
      </p:sp>
    </p:spTree>
    <p:extLst>
      <p:ext uri="{BB962C8B-B14F-4D97-AF65-F5344CB8AC3E}">
        <p14:creationId xmlns:p14="http://schemas.microsoft.com/office/powerpoint/2010/main" val="2706002110"/>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00" fill="hold"/>
                                        <p:tgtEl>
                                          <p:spTgt spid="84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0">
                <p:cTn id="7" fill="hold" display="0">
                  <p:stCondLst>
                    <p:cond delay="indefinite"/>
                  </p:stCondLst>
                </p:cTn>
                <p:tgtEl>
                  <p:spTgt spid="845"/>
                </p:tgtEl>
              </p:cMediaNode>
            </p:video>
            <p:seq concurrent="1" prevAc="none" nextAc="seek">
              <p:cTn id="8" restart="whenNotActive" fill="hold" evtFilter="cancelBubble" nodeType="interactiveSeq">
                <p:stCondLst>
                  <p:cond evt="onClick" delay="0">
                    <p:tgtEl>
                      <p:spTgt spid="84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45"/>
                                        </p:tgtEl>
                                      </p:cBhvr>
                                    </p:cmd>
                                  </p:childTnLst>
                                </p:cTn>
                              </p:par>
                            </p:childTnLst>
                          </p:cTn>
                        </p:par>
                      </p:childTnLst>
                    </p:cTn>
                  </p:par>
                </p:childTnLst>
              </p:cTn>
              <p:nextCondLst>
                <p:cond evt="onClick" delay="0">
                  <p:tgtEl>
                    <p:spTgt spid="845"/>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53" name="Positional encoding also directly improves our scene representation!"/>
          <p:cNvSpPr txBox="1">
            <a:spLocks noGrp="1"/>
          </p:cNvSpPr>
          <p:nvPr>
            <p:ph type="title"/>
          </p:nvPr>
        </p:nvSpPr>
        <p:spPr>
          <a:prstGeom prst="rect">
            <a:avLst/>
          </a:prstGeom>
        </p:spPr>
        <p:txBody>
          <a:bodyPr>
            <a:noAutofit/>
          </a:bodyPr>
          <a:lstStyle>
            <a:lvl1pPr>
              <a:defRPr sz="5300">
                <a:latin typeface="Helvetica"/>
                <a:ea typeface="Helvetica"/>
                <a:cs typeface="Helvetica"/>
                <a:sym typeface="Helvetica"/>
              </a:defRPr>
            </a:lvl1pPr>
          </a:lstStyle>
          <a:p>
            <a:r>
              <a:rPr sz="2400" dirty="0"/>
              <a:t>Positional encoding </a:t>
            </a:r>
            <a:r>
              <a:rPr lang="en-US" sz="2400" dirty="0"/>
              <a:t>also </a:t>
            </a:r>
            <a:r>
              <a:rPr sz="2400" dirty="0"/>
              <a:t>directly improves </a:t>
            </a:r>
            <a:r>
              <a:rPr lang="en-US" sz="2400" dirty="0"/>
              <a:t>the 3D</a:t>
            </a:r>
            <a:r>
              <a:rPr sz="2400" dirty="0"/>
              <a:t> scene representation</a:t>
            </a:r>
          </a:p>
        </p:txBody>
      </p:sp>
      <p:pic>
        <p:nvPicPr>
          <p:cNvPr id="854" name="fern_noembed_spiral_200000_rgb.mp4" descr="fern_noembed_spiral_200000_rgb.mp4"/>
          <p:cNvPicPr>
            <a:picLocks/>
          </p:cNvPicPr>
          <p:nvPr>
            <a:videoFile r:link="rId2"/>
            <p:extLst>
              <p:ext uri="{DAA4B4D4-6D71-4841-9C94-3DE7FCFB9230}">
                <p14:media xmlns:p14="http://schemas.microsoft.com/office/powerpoint/2010/main" r:embed="rId1"/>
              </p:ext>
            </p:extLst>
          </p:nvPr>
        </p:nvPicPr>
        <p:blipFill>
          <a:blip r:embed="rId6"/>
          <a:stretch>
            <a:fillRect/>
          </a:stretch>
        </p:blipFill>
        <p:spPr>
          <a:xfrm>
            <a:off x="501106" y="1249922"/>
            <a:ext cx="5424640" cy="4068481"/>
          </a:xfrm>
          <a:prstGeom prst="rect">
            <a:avLst/>
          </a:prstGeom>
          <a:ln w="12700">
            <a:miter lim="400000"/>
          </a:ln>
        </p:spPr>
      </p:pic>
      <p:sp>
        <p:nvSpPr>
          <p:cNvPr id="855" name="NeRF (Naive)"/>
          <p:cNvSpPr txBox="1"/>
          <p:nvPr/>
        </p:nvSpPr>
        <p:spPr>
          <a:xfrm>
            <a:off x="2398331" y="5393978"/>
            <a:ext cx="1641476" cy="3799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35719" tIns="35719" rIns="35719" bIns="35719" anchor="ctr">
            <a:spAutoFit/>
          </a:bodyPr>
          <a:lstStyle>
            <a:lvl1pPr defTabSz="821531">
              <a:lnSpc>
                <a:spcPct val="100000"/>
              </a:lnSpc>
              <a:defRPr sz="4000">
                <a:latin typeface="Helvetica"/>
                <a:ea typeface="Helvetica"/>
                <a:cs typeface="Helvetica"/>
                <a:sym typeface="Helvetica"/>
              </a:defRPr>
            </a:lvl1pPr>
          </a:lstStyle>
          <a:p>
            <a:pPr marL="0" marR="0" lvl="0" indent="0" algn="l" defTabSz="821531" rtl="0" eaLnBrk="1" fontAlgn="base" latinLnBrk="0" hangingPunct="1">
              <a:lnSpc>
                <a:spcPct val="100000"/>
              </a:lnSpc>
              <a:spcBef>
                <a:spcPct val="0"/>
              </a:spcBef>
              <a:spcAft>
                <a:spcPct val="0"/>
              </a:spcAft>
              <a:buClrTx/>
              <a:buSzTx/>
              <a:buFontTx/>
              <a:buNone/>
              <a:tabLst/>
              <a:defRPr/>
            </a:pPr>
            <a:r>
              <a:rPr kumimoji="0" sz="2000" b="0" i="0" u="none" strike="noStrike" kern="1200" cap="none" spc="0" normalizeH="0" baseline="0" noProof="0">
                <a:ln>
                  <a:noFill/>
                </a:ln>
                <a:solidFill>
                  <a:srgbClr val="000000"/>
                </a:solidFill>
                <a:effectLst/>
                <a:uLnTx/>
                <a:uFillTx/>
                <a:latin typeface="Helvetica"/>
                <a:cs typeface="Helvetica"/>
                <a:sym typeface="Helvetica"/>
              </a:rPr>
              <a:t>NeRF (Naive)</a:t>
            </a:r>
          </a:p>
        </p:txBody>
      </p:sp>
      <p:sp>
        <p:nvSpPr>
          <p:cNvPr id="856" name="NeRF (with positional encoding)"/>
          <p:cNvSpPr txBox="1"/>
          <p:nvPr/>
        </p:nvSpPr>
        <p:spPr>
          <a:xfrm>
            <a:off x="7138420" y="5393978"/>
            <a:ext cx="3709350" cy="3799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35719" tIns="35719" rIns="35719" bIns="35719" anchor="ctr">
            <a:spAutoFit/>
          </a:bodyPr>
          <a:lstStyle>
            <a:lvl1pPr defTabSz="821531">
              <a:lnSpc>
                <a:spcPct val="100000"/>
              </a:lnSpc>
              <a:defRPr sz="4000">
                <a:latin typeface="Helvetica"/>
                <a:ea typeface="Helvetica"/>
                <a:cs typeface="Helvetica"/>
                <a:sym typeface="Helvetica"/>
              </a:defRPr>
            </a:lvl1pPr>
          </a:lstStyle>
          <a:p>
            <a:pPr marL="0" marR="0" lvl="0" indent="0" algn="l" defTabSz="821531" rtl="0" eaLnBrk="1" fontAlgn="base" latinLnBrk="0" hangingPunct="1">
              <a:lnSpc>
                <a:spcPct val="100000"/>
              </a:lnSpc>
              <a:spcBef>
                <a:spcPct val="0"/>
              </a:spcBef>
              <a:spcAft>
                <a:spcPct val="0"/>
              </a:spcAft>
              <a:buClrTx/>
              <a:buSzTx/>
              <a:buFontTx/>
              <a:buNone/>
              <a:tabLst/>
              <a:defRPr/>
            </a:pPr>
            <a:r>
              <a:rPr kumimoji="0" sz="2000" b="0" i="0" u="none" strike="noStrike" kern="1200" cap="none" spc="0" normalizeH="0" baseline="0" noProof="0">
                <a:ln>
                  <a:noFill/>
                </a:ln>
                <a:solidFill>
                  <a:srgbClr val="000000"/>
                </a:solidFill>
                <a:effectLst/>
                <a:uLnTx/>
                <a:uFillTx/>
                <a:latin typeface="Helvetica"/>
                <a:cs typeface="Helvetica"/>
                <a:sym typeface="Helvetica"/>
              </a:rPr>
              <a:t>NeRF (with positional encoding)</a:t>
            </a:r>
          </a:p>
        </p:txBody>
      </p:sp>
      <p:pic>
        <p:nvPicPr>
          <p:cNvPr id="857" name="fern_test_spiral_200000_rgb.mp4" descr="fern_test_spiral_200000_rgb.mp4"/>
          <p:cNvPicPr>
            <a:picLocks/>
          </p:cNvPicPr>
          <p:nvPr>
            <a:videoFile r:link="rId4"/>
            <p:extLst>
              <p:ext uri="{DAA4B4D4-6D71-4841-9C94-3DE7FCFB9230}">
                <p14:media xmlns:p14="http://schemas.microsoft.com/office/powerpoint/2010/main" r:embed="rId3"/>
              </p:ext>
            </p:extLst>
          </p:nvPr>
        </p:nvPicPr>
        <p:blipFill>
          <a:blip r:embed="rId7"/>
          <a:stretch>
            <a:fillRect/>
          </a:stretch>
        </p:blipFill>
        <p:spPr>
          <a:xfrm>
            <a:off x="6263761" y="1248988"/>
            <a:ext cx="5427134" cy="4070351"/>
          </a:xfrm>
          <a:prstGeom prst="rect">
            <a:avLst/>
          </a:prstGeom>
          <a:ln w="12700">
            <a:miter lim="400000"/>
          </a:ln>
        </p:spPr>
      </p:pic>
      <p:sp>
        <p:nvSpPr>
          <p:cNvPr id="7" name="TextBox 6"/>
          <p:cNvSpPr txBox="1"/>
          <p:nvPr/>
        </p:nvSpPr>
        <p:spPr>
          <a:xfrm>
            <a:off x="10955968" y="6644608"/>
            <a:ext cx="1175002" cy="2133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FFFFFF">
                    <a:lumMod val="50000"/>
                  </a:srgbClr>
                </a:solidFill>
                <a:effectLst/>
                <a:uLnTx/>
                <a:uFillTx/>
                <a:latin typeface="Canela Text Regular"/>
                <a:ea typeface="Canela Text Regular"/>
                <a:cs typeface="Canela Text Regular"/>
                <a:sym typeface="Canela Text Regular"/>
              </a:rPr>
              <a:t>Slide credit: Jon Barron</a:t>
            </a:r>
          </a:p>
        </p:txBody>
      </p:sp>
    </p:spTree>
    <p:extLst>
      <p:ext uri="{BB962C8B-B14F-4D97-AF65-F5344CB8AC3E}">
        <p14:creationId xmlns:p14="http://schemas.microsoft.com/office/powerpoint/2010/main" val="1487692515"/>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00" fill="hold"/>
                                        <p:tgtEl>
                                          <p:spTgt spid="854"/>
                                        </p:tgtEl>
                                      </p:cBhvr>
                                    </p:cmd>
                                  </p:childTnLst>
                                </p:cTn>
                              </p:par>
                            </p:childTnLst>
                          </p:cTn>
                        </p:par>
                        <p:par>
                          <p:cTn id="7" fill="hold">
                            <p:stCondLst>
                              <p:cond delay="4000"/>
                            </p:stCondLst>
                            <p:childTnLst>
                              <p:par>
                                <p:cTn id="8" presetID="1" presetClass="mediacall" presetSubtype="0" fill="hold" nodeType="afterEffect">
                                  <p:stCondLst>
                                    <p:cond delay="0"/>
                                  </p:stCondLst>
                                  <p:childTnLst>
                                    <p:cmd type="call" cmd="playFrom(0.0)">
                                      <p:cBhvr>
                                        <p:cTn id="9" dur="4000" fill="hold"/>
                                        <p:tgtEl>
                                          <p:spTgt spid="85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0">
                <p:cTn id="10" fill="hold" display="0">
                  <p:stCondLst>
                    <p:cond delay="indefinite"/>
                  </p:stCondLst>
                </p:cTn>
                <p:tgtEl>
                  <p:spTgt spid="854"/>
                </p:tgtEl>
              </p:cMediaNode>
            </p:video>
            <p:seq concurrent="1" prevAc="none" nextAc="seek">
              <p:cTn id="11" restart="whenNotActive" fill="hold" evtFilter="cancelBubble" nodeType="interactiveSeq">
                <p:stCondLst>
                  <p:cond evt="onClick" delay="0">
                    <p:tgtEl>
                      <p:spTgt spid="854"/>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854"/>
                                        </p:tgtEl>
                                      </p:cBhvr>
                                    </p:cmd>
                                  </p:childTnLst>
                                </p:cTn>
                              </p:par>
                            </p:childTnLst>
                          </p:cTn>
                        </p:par>
                      </p:childTnLst>
                    </p:cTn>
                  </p:par>
                </p:childTnLst>
              </p:cTn>
              <p:nextCondLst>
                <p:cond evt="onClick" delay="0">
                  <p:tgtEl>
                    <p:spTgt spid="854"/>
                  </p:tgtEl>
                </p:cond>
              </p:nextCondLst>
            </p:seq>
            <p:video>
              <p:cMediaNode vol="0">
                <p:cTn id="16" fill="hold" display="0">
                  <p:stCondLst>
                    <p:cond delay="indefinite"/>
                  </p:stCondLst>
                </p:cTn>
                <p:tgtEl>
                  <p:spTgt spid="857"/>
                </p:tgtEl>
              </p:cMediaNode>
            </p:video>
            <p:seq concurrent="1" prevAc="none" nextAc="seek">
              <p:cTn id="17" restart="whenNotActive" fill="hold" evtFilter="cancelBubble" nodeType="interactiveSeq">
                <p:stCondLst>
                  <p:cond evt="onClick" delay="0">
                    <p:tgtEl>
                      <p:spTgt spid="857"/>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857"/>
                                        </p:tgtEl>
                                      </p:cBhvr>
                                    </p:cmd>
                                  </p:childTnLst>
                                </p:cTn>
                              </p:par>
                            </p:childTnLst>
                          </p:cTn>
                        </p:par>
                      </p:childTnLst>
                    </p:cTn>
                  </p:par>
                </p:childTnLst>
              </p:cTn>
              <p:nextCondLst>
                <p:cond evt="onClick" delay="0">
                  <p:tgtEl>
                    <p:spTgt spid="857"/>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1" name="Fourier Features Let Networks Learn…"/>
          <p:cNvSpPr txBox="1">
            <a:spLocks noGrp="1"/>
          </p:cNvSpPr>
          <p:nvPr>
            <p:ph type="title"/>
          </p:nvPr>
        </p:nvSpPr>
        <p:spPr>
          <a:xfrm>
            <a:off x="306660" y="220704"/>
            <a:ext cx="11618557" cy="2001169"/>
          </a:xfrm>
          <a:prstGeom prst="rect">
            <a:avLst/>
          </a:prstGeom>
        </p:spPr>
        <p:txBody>
          <a:bodyPr anchor="t">
            <a:noAutofit/>
          </a:bodyPr>
          <a:lstStyle/>
          <a:p>
            <a:pPr defTabSz="412750">
              <a:defRPr sz="7000">
                <a:latin typeface="Helvetica"/>
                <a:ea typeface="Helvetica"/>
                <a:cs typeface="Helvetica"/>
                <a:sym typeface="Helvetica"/>
              </a:defRPr>
            </a:pPr>
            <a:r>
              <a:rPr sz="3600" dirty="0"/>
              <a:t>Fourier Features Let Networks Learn </a:t>
            </a:r>
          </a:p>
          <a:p>
            <a:pPr defTabSz="412750">
              <a:defRPr sz="7000">
                <a:latin typeface="Helvetica"/>
                <a:ea typeface="Helvetica"/>
                <a:cs typeface="Helvetica"/>
                <a:sym typeface="Helvetica"/>
              </a:defRPr>
            </a:pPr>
            <a:r>
              <a:rPr sz="3600" dirty="0"/>
              <a:t>High Frequency Functions in Low Dimensional Domains</a:t>
            </a:r>
          </a:p>
        </p:txBody>
      </p:sp>
      <p:pic>
        <p:nvPicPr>
          <p:cNvPr id="862" name="dragon_crop_0.png" descr="dragon_crop_0.png"/>
          <p:cNvPicPr>
            <a:picLocks noChangeAspect="1"/>
          </p:cNvPicPr>
          <p:nvPr/>
        </p:nvPicPr>
        <p:blipFill>
          <a:blip r:embed="rId3"/>
          <a:stretch>
            <a:fillRect/>
          </a:stretch>
        </p:blipFill>
        <p:spPr>
          <a:xfrm>
            <a:off x="3641436" y="2203585"/>
            <a:ext cx="2434626" cy="2434626"/>
          </a:xfrm>
          <a:prstGeom prst="rect">
            <a:avLst/>
          </a:prstGeom>
          <a:ln w="12700">
            <a:miter lim="400000"/>
          </a:ln>
        </p:spPr>
      </p:pic>
      <p:pic>
        <p:nvPicPr>
          <p:cNvPr id="863" name="dragon_crop_1.png" descr="dragon_crop_1.png"/>
          <p:cNvPicPr>
            <a:picLocks noChangeAspect="1"/>
          </p:cNvPicPr>
          <p:nvPr/>
        </p:nvPicPr>
        <p:blipFill>
          <a:blip r:embed="rId4"/>
          <a:stretch>
            <a:fillRect/>
          </a:stretch>
        </p:blipFill>
        <p:spPr>
          <a:xfrm>
            <a:off x="6115939" y="2203585"/>
            <a:ext cx="2434626" cy="2434626"/>
          </a:xfrm>
          <a:prstGeom prst="rect">
            <a:avLst/>
          </a:prstGeom>
          <a:ln w="12700">
            <a:miter lim="400000"/>
          </a:ln>
        </p:spPr>
      </p:pic>
      <p:sp>
        <p:nvSpPr>
          <p:cNvPr id="864" name="Matthew Tancik*, Pratul Srinivasan*, Ben Mildenhall*,…"/>
          <p:cNvSpPr txBox="1"/>
          <p:nvPr/>
        </p:nvSpPr>
        <p:spPr>
          <a:xfrm>
            <a:off x="350222" y="5085966"/>
            <a:ext cx="11618557" cy="168167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25400" tIns="25400" rIns="25400" bIns="25400">
            <a:normAutofit/>
          </a:bodyPr>
          <a:lstStyle/>
          <a:p>
            <a:pPr marL="0" marR="0" lvl="0" indent="0" algn="l" defTabSz="400368" rtl="0" eaLnBrk="1" fontAlgn="base" latinLnBrk="0" hangingPunct="1">
              <a:lnSpc>
                <a:spcPct val="100000"/>
              </a:lnSpc>
              <a:spcBef>
                <a:spcPct val="0"/>
              </a:spcBef>
              <a:spcAft>
                <a:spcPct val="0"/>
              </a:spcAft>
              <a:buClrTx/>
              <a:buSzTx/>
              <a:buFontTx/>
              <a:buNone/>
              <a:tabLst/>
              <a:defRPr sz="5335">
                <a:latin typeface="Helvetica"/>
                <a:ea typeface="Helvetica"/>
                <a:cs typeface="Helvetica"/>
                <a:sym typeface="Helvetica"/>
              </a:defRPr>
            </a:pPr>
            <a:r>
              <a:rPr kumimoji="0" sz="2668" b="0" i="0" u="none" strike="noStrike" kern="1200" cap="none" spc="0" normalizeH="0" baseline="0" noProof="0">
                <a:ln>
                  <a:noFill/>
                </a:ln>
                <a:solidFill>
                  <a:srgbClr val="000000"/>
                </a:solidFill>
                <a:effectLst/>
                <a:uLnTx/>
                <a:uFillTx/>
                <a:latin typeface="Helvetica"/>
                <a:cs typeface="Helvetica"/>
                <a:sym typeface="Helvetica"/>
              </a:rPr>
              <a:t>Matthew Tancik*, Pratul Srinivasan*, Ben Mildenhall*,</a:t>
            </a:r>
          </a:p>
          <a:p>
            <a:pPr marL="0" marR="0" lvl="0" indent="0" algn="l" defTabSz="400368" rtl="0" eaLnBrk="1" fontAlgn="base" latinLnBrk="0" hangingPunct="1">
              <a:lnSpc>
                <a:spcPct val="100000"/>
              </a:lnSpc>
              <a:spcBef>
                <a:spcPct val="0"/>
              </a:spcBef>
              <a:spcAft>
                <a:spcPct val="0"/>
              </a:spcAft>
              <a:buClrTx/>
              <a:buSzTx/>
              <a:buFontTx/>
              <a:buNone/>
              <a:tabLst/>
              <a:defRPr sz="5335">
                <a:latin typeface="Helvetica"/>
                <a:ea typeface="Helvetica"/>
                <a:cs typeface="Helvetica"/>
                <a:sym typeface="Helvetica"/>
              </a:defRPr>
            </a:pPr>
            <a:r>
              <a:rPr kumimoji="0" sz="2668" b="0" i="0" u="none" strike="noStrike" kern="1200" cap="none" spc="0" normalizeH="0" baseline="0" noProof="0">
                <a:ln>
                  <a:noFill/>
                </a:ln>
                <a:solidFill>
                  <a:srgbClr val="000000"/>
                </a:solidFill>
                <a:effectLst/>
                <a:uLnTx/>
                <a:uFillTx/>
                <a:latin typeface="Helvetica"/>
                <a:cs typeface="Helvetica"/>
                <a:sym typeface="Helvetica"/>
              </a:rPr>
              <a:t>Sara Fridovich-Keil, Nithin Ragahavan, Utkarsh Singhal,</a:t>
            </a:r>
          </a:p>
          <a:p>
            <a:pPr marL="0" marR="0" lvl="0" indent="0" algn="l" defTabSz="400368" rtl="0" eaLnBrk="1" fontAlgn="base" latinLnBrk="0" hangingPunct="1">
              <a:lnSpc>
                <a:spcPct val="100000"/>
              </a:lnSpc>
              <a:spcBef>
                <a:spcPct val="0"/>
              </a:spcBef>
              <a:spcAft>
                <a:spcPct val="0"/>
              </a:spcAft>
              <a:buClrTx/>
              <a:buSzTx/>
              <a:buFontTx/>
              <a:buNone/>
              <a:tabLst/>
              <a:defRPr sz="5335">
                <a:latin typeface="Helvetica"/>
                <a:ea typeface="Helvetica"/>
                <a:cs typeface="Helvetica"/>
                <a:sym typeface="Helvetica"/>
              </a:defRPr>
            </a:pPr>
            <a:r>
              <a:rPr kumimoji="0" sz="2668" b="0" i="0" u="none" strike="noStrike" kern="1200" cap="none" spc="0" normalizeH="0" baseline="0" noProof="0">
                <a:ln>
                  <a:noFill/>
                </a:ln>
                <a:solidFill>
                  <a:srgbClr val="000000"/>
                </a:solidFill>
                <a:effectLst/>
                <a:uLnTx/>
                <a:uFillTx/>
                <a:latin typeface="Helvetica"/>
                <a:cs typeface="Helvetica"/>
                <a:sym typeface="Helvetica"/>
              </a:rPr>
              <a:t>Ravi Ramamoorthi, Jonathan T. Barron, Ren Ng</a:t>
            </a:r>
          </a:p>
        </p:txBody>
      </p:sp>
      <p:sp>
        <p:nvSpPr>
          <p:cNvPr id="6" name="TextBox 5"/>
          <p:cNvSpPr txBox="1"/>
          <p:nvPr/>
        </p:nvSpPr>
        <p:spPr>
          <a:xfrm>
            <a:off x="10955968" y="6644608"/>
            <a:ext cx="1175002" cy="2133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FFFFFF">
                    <a:lumMod val="50000"/>
                  </a:srgbClr>
                </a:solidFill>
                <a:effectLst/>
                <a:uLnTx/>
                <a:uFillTx/>
                <a:latin typeface="Canela Text Regular"/>
                <a:ea typeface="Canela Text Regular"/>
                <a:cs typeface="Canela Text Regular"/>
                <a:sym typeface="Canela Text Regular"/>
              </a:rPr>
              <a:t>Slide credit: Jon Barron</a:t>
            </a:r>
          </a:p>
        </p:txBody>
      </p:sp>
    </p:spTree>
    <p:extLst>
      <p:ext uri="{BB962C8B-B14F-4D97-AF65-F5344CB8AC3E}">
        <p14:creationId xmlns:p14="http://schemas.microsoft.com/office/powerpoint/2010/main" val="1947367267"/>
      </p:ext>
    </p:extLst>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8" name="Input Coordinate…"/>
          <p:cNvSpPr/>
          <p:nvPr/>
        </p:nvSpPr>
        <p:spPr>
          <a:xfrm>
            <a:off x="918507" y="1727728"/>
            <a:ext cx="2332959" cy="931986"/>
          </a:xfrm>
          <a:prstGeom prst="rect">
            <a:avLst/>
          </a:prstGeom>
          <a:solidFill>
            <a:srgbClr val="FFFFFF"/>
          </a:solidFill>
          <a:ln w="50800">
            <a:solidFill>
              <a:srgbClr val="000000"/>
            </a:solidFill>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lstStyle/>
          <a:p>
            <a:pPr marL="0" marR="0" lvl="0" indent="0" algn="ctr" defTabSz="412750" rtl="0" eaLnBrk="1" fontAlgn="base" latinLnBrk="0" hangingPunct="1">
              <a:lnSpc>
                <a:spcPct val="100000"/>
              </a:lnSpc>
              <a:spcBef>
                <a:spcPct val="0"/>
              </a:spcBef>
              <a:spcAft>
                <a:spcPct val="0"/>
              </a:spcAft>
              <a:buClrTx/>
              <a:buSzTx/>
              <a:buFontTx/>
              <a:buNone/>
              <a:tabLst/>
              <a:defRPr sz="3200">
                <a:latin typeface="Helvetica"/>
                <a:ea typeface="Helvetica"/>
                <a:cs typeface="Helvetica"/>
                <a:sym typeface="Helvetica"/>
              </a:defRPr>
            </a:pPr>
            <a:r>
              <a:rPr kumimoji="0" sz="1400" b="0" i="0" u="none" strike="noStrike" kern="1200" cap="none" spc="0" normalizeH="0" baseline="0" noProof="0" dirty="0">
                <a:ln>
                  <a:noFill/>
                </a:ln>
                <a:solidFill>
                  <a:srgbClr val="000000"/>
                </a:solidFill>
                <a:effectLst/>
                <a:uLnTx/>
                <a:uFillTx/>
                <a:latin typeface="Helvetica"/>
                <a:cs typeface="Helvetica"/>
                <a:sym typeface="Helvetica"/>
              </a:rPr>
              <a:t>Input Coordinate </a:t>
            </a:r>
          </a:p>
          <a:p>
            <a:pPr marL="0" marR="0" lvl="0" indent="0" algn="ctr" defTabSz="412750" rtl="0" eaLnBrk="1" fontAlgn="base" latinLnBrk="0" hangingPunct="1">
              <a:lnSpc>
                <a:spcPct val="100000"/>
              </a:lnSpc>
              <a:spcBef>
                <a:spcPct val="0"/>
              </a:spcBef>
              <a:spcAft>
                <a:spcPct val="0"/>
              </a:spcAft>
              <a:buClrTx/>
              <a:buSzTx/>
              <a:buFontTx/>
              <a:buNone/>
              <a:tabLst/>
              <a:defRPr sz="3200">
                <a:latin typeface="Helvetica"/>
                <a:ea typeface="Helvetica"/>
                <a:cs typeface="Helvetica"/>
                <a:sym typeface="Helvetica"/>
              </a:defRPr>
            </a:pPr>
            <a:r>
              <a:rPr kumimoji="0" sz="1400" b="0" i="0" u="none" strike="noStrike" kern="1200" cap="none" spc="0" normalizeH="0" baseline="0" noProof="0" dirty="0">
                <a:ln>
                  <a:noFill/>
                </a:ln>
                <a:solidFill>
                  <a:srgbClr val="000000"/>
                </a:solidFill>
                <a:effectLst/>
                <a:uLnTx/>
                <a:uFillTx/>
                <a:latin typeface="Helvetica"/>
                <a:cs typeface="Helvetica"/>
                <a:sym typeface="Helvetica"/>
              </a:rPr>
              <a:t>(position, view direction)</a:t>
            </a:r>
          </a:p>
        </p:txBody>
      </p:sp>
      <p:pic>
        <p:nvPicPr>
          <p:cNvPr id="869" name="Image" descr="Image"/>
          <p:cNvPicPr>
            <a:picLocks noChangeAspect="1"/>
          </p:cNvPicPr>
          <p:nvPr/>
        </p:nvPicPr>
        <p:blipFill>
          <a:blip r:embed="rId3"/>
          <a:stretch>
            <a:fillRect/>
          </a:stretch>
        </p:blipFill>
        <p:spPr>
          <a:xfrm>
            <a:off x="1066800" y="1905000"/>
            <a:ext cx="133351" cy="107951"/>
          </a:xfrm>
          <a:prstGeom prst="rect">
            <a:avLst/>
          </a:prstGeom>
          <a:ln w="12700">
            <a:miter lim="400000"/>
          </a:ln>
        </p:spPr>
      </p:pic>
      <p:sp>
        <p:nvSpPr>
          <p:cNvPr id="870" name="Input Mapping  xx"/>
          <p:cNvSpPr/>
          <p:nvPr/>
        </p:nvSpPr>
        <p:spPr>
          <a:xfrm>
            <a:off x="3590400" y="1727728"/>
            <a:ext cx="2332959" cy="931986"/>
          </a:xfrm>
          <a:prstGeom prst="rect">
            <a:avLst/>
          </a:prstGeom>
          <a:solidFill>
            <a:schemeClr val="accent4">
              <a:hueOff val="349036"/>
              <a:lumOff val="17111"/>
            </a:schemeClr>
          </a:solidFill>
          <a:ln w="50800">
            <a:solidFill>
              <a:srgbClr val="000000"/>
            </a:solidFill>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lstStyle/>
          <a:p>
            <a:pPr marL="0" marR="0" lvl="0" indent="0" algn="ctr" defTabSz="412750" rtl="0" eaLnBrk="1" fontAlgn="base" latinLnBrk="0" hangingPunct="1">
              <a:lnSpc>
                <a:spcPct val="100000"/>
              </a:lnSpc>
              <a:spcBef>
                <a:spcPct val="0"/>
              </a:spcBef>
              <a:spcAft>
                <a:spcPct val="0"/>
              </a:spcAft>
              <a:buClrTx/>
              <a:buSzTx/>
              <a:buFontTx/>
              <a:buNone/>
              <a:tabLst/>
              <a:defRPr sz="3200">
                <a:latin typeface="Helvetica"/>
                <a:ea typeface="Helvetica"/>
                <a:cs typeface="Helvetica"/>
                <a:sym typeface="Helvetica"/>
              </a:defRPr>
            </a:pPr>
            <a:r>
              <a:rPr kumimoji="0" sz="1400" b="0" i="0" u="none" strike="noStrike" kern="1200" cap="none" spc="0" normalizeH="0" baseline="0" noProof="0">
                <a:ln>
                  <a:noFill/>
                </a:ln>
                <a:solidFill>
                  <a:srgbClr val="000000"/>
                </a:solidFill>
                <a:effectLst/>
                <a:uLnTx/>
                <a:uFillTx/>
                <a:latin typeface="Helvetica"/>
                <a:cs typeface="Helvetica"/>
                <a:sym typeface="Helvetica"/>
              </a:rPr>
              <a:t>Input Mapping  </a:t>
            </a:r>
            <a:r>
              <a:rPr kumimoji="0" sz="1400" b="0" i="0" u="none" strike="noStrike" kern="1200" cap="none" spc="0" normalizeH="0" baseline="0" noProof="0">
                <a:ln>
                  <a:noFill/>
                </a:ln>
                <a:solidFill>
                  <a:srgbClr val="FFBD16">
                    <a:hueOff val="349036"/>
                    <a:lumOff val="17111"/>
                  </a:srgbClr>
                </a:solidFill>
                <a:effectLst/>
                <a:uLnTx/>
                <a:uFillTx/>
                <a:latin typeface="Helvetica"/>
                <a:cs typeface="Helvetica"/>
                <a:sym typeface="Helvetica"/>
              </a:rPr>
              <a:t>xx</a:t>
            </a:r>
          </a:p>
        </p:txBody>
      </p:sp>
      <p:sp>
        <p:nvSpPr>
          <p:cNvPr id="871" name="Relu MLP  xxxxx"/>
          <p:cNvSpPr/>
          <p:nvPr/>
        </p:nvSpPr>
        <p:spPr>
          <a:xfrm>
            <a:off x="6268642" y="1727728"/>
            <a:ext cx="2332959" cy="931986"/>
          </a:xfrm>
          <a:prstGeom prst="rect">
            <a:avLst/>
          </a:prstGeom>
          <a:solidFill>
            <a:srgbClr val="FFFFFF"/>
          </a:solidFill>
          <a:ln w="50800">
            <a:solidFill>
              <a:srgbClr val="000000"/>
            </a:solidFill>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lstStyle/>
          <a:p>
            <a:pPr marL="0" marR="0" lvl="0" indent="0" algn="ctr" defTabSz="412750" rtl="0" eaLnBrk="1" fontAlgn="base" latinLnBrk="0" hangingPunct="1">
              <a:lnSpc>
                <a:spcPct val="100000"/>
              </a:lnSpc>
              <a:spcBef>
                <a:spcPct val="0"/>
              </a:spcBef>
              <a:spcAft>
                <a:spcPct val="0"/>
              </a:spcAft>
              <a:buClrTx/>
              <a:buSzTx/>
              <a:buFontTx/>
              <a:buNone/>
              <a:tabLst/>
              <a:defRPr sz="3200">
                <a:latin typeface="Helvetica"/>
                <a:ea typeface="Helvetica"/>
                <a:cs typeface="Helvetica"/>
                <a:sym typeface="Helvetica"/>
              </a:defRPr>
            </a:pPr>
            <a:r>
              <a:rPr kumimoji="0" sz="1400" b="0" i="0" u="none" strike="noStrike" kern="1200" cap="none" spc="0" normalizeH="0" baseline="0" noProof="0">
                <a:ln>
                  <a:noFill/>
                </a:ln>
                <a:solidFill>
                  <a:srgbClr val="000000"/>
                </a:solidFill>
                <a:effectLst/>
                <a:uLnTx/>
                <a:uFillTx/>
                <a:latin typeface="Helvetica"/>
                <a:cs typeface="Helvetica"/>
                <a:sym typeface="Helvetica"/>
              </a:rPr>
              <a:t>Relu MLP  </a:t>
            </a:r>
            <a:r>
              <a:rPr kumimoji="0" sz="1400" b="0" i="0" u="none" strike="noStrike" kern="1200" cap="none" spc="0" normalizeH="0" baseline="0" noProof="0">
                <a:ln>
                  <a:noFill/>
                </a:ln>
                <a:solidFill>
                  <a:srgbClr val="FFFFFF"/>
                </a:solidFill>
                <a:effectLst/>
                <a:uLnTx/>
                <a:uFillTx/>
                <a:latin typeface="Helvetica"/>
                <a:cs typeface="Helvetica"/>
                <a:sym typeface="Helvetica"/>
              </a:rPr>
              <a:t>xxxxx</a:t>
            </a:r>
          </a:p>
        </p:txBody>
      </p:sp>
      <p:sp>
        <p:nvSpPr>
          <p:cNvPr id="872" name="Output Signal     xxxxxxx…"/>
          <p:cNvSpPr/>
          <p:nvPr/>
        </p:nvSpPr>
        <p:spPr>
          <a:xfrm>
            <a:off x="8953235" y="1727728"/>
            <a:ext cx="2490673" cy="931986"/>
          </a:xfrm>
          <a:prstGeom prst="rect">
            <a:avLst/>
          </a:prstGeom>
          <a:solidFill>
            <a:srgbClr val="FFFFFF"/>
          </a:solidFill>
          <a:ln w="50800">
            <a:solidFill>
              <a:srgbClr val="000000"/>
            </a:solidFill>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lstStyle/>
          <a:p>
            <a:pPr marL="0" marR="0" lvl="0" indent="0" algn="ctr" defTabSz="412750" rtl="0" eaLnBrk="1" fontAlgn="base" latinLnBrk="0" hangingPunct="1">
              <a:lnSpc>
                <a:spcPct val="100000"/>
              </a:lnSpc>
              <a:spcBef>
                <a:spcPct val="0"/>
              </a:spcBef>
              <a:spcAft>
                <a:spcPct val="0"/>
              </a:spcAft>
              <a:buClrTx/>
              <a:buSzTx/>
              <a:buFontTx/>
              <a:buNone/>
              <a:tabLst/>
              <a:defRPr sz="3200">
                <a:latin typeface="Helvetica"/>
                <a:ea typeface="Helvetica"/>
                <a:cs typeface="Helvetica"/>
                <a:sym typeface="Helvetica"/>
              </a:defRPr>
            </a:pPr>
            <a:r>
              <a:rPr kumimoji="0" sz="1400" b="0" i="0" u="none" strike="noStrike" kern="1200" cap="none" spc="0" normalizeH="0" baseline="0" noProof="0" dirty="0">
                <a:ln>
                  <a:noFill/>
                </a:ln>
                <a:solidFill>
                  <a:srgbClr val="000000"/>
                </a:solidFill>
                <a:effectLst/>
                <a:uLnTx/>
                <a:uFillTx/>
                <a:latin typeface="Helvetica"/>
                <a:cs typeface="Helvetica"/>
                <a:sym typeface="Helvetica"/>
              </a:rPr>
              <a:t>Output Signal     </a:t>
            </a:r>
            <a:r>
              <a:rPr kumimoji="0" sz="1400" b="0" i="0" u="none" strike="noStrike" kern="1200" cap="none" spc="0" normalizeH="0" baseline="0" noProof="0" dirty="0" err="1">
                <a:ln>
                  <a:noFill/>
                </a:ln>
                <a:solidFill>
                  <a:srgbClr val="FFFFFF"/>
                </a:solidFill>
                <a:effectLst/>
                <a:uLnTx/>
                <a:uFillTx/>
                <a:latin typeface="Helvetica"/>
                <a:cs typeface="Helvetica"/>
                <a:sym typeface="Helvetica"/>
              </a:rPr>
              <a:t>xxxxxxx</a:t>
            </a:r>
            <a:endParaRPr kumimoji="0" sz="1400" b="0" i="0" u="none" strike="noStrike" kern="1200" cap="none" spc="0" normalizeH="0" baseline="0" noProof="0" dirty="0">
              <a:ln>
                <a:noFill/>
              </a:ln>
              <a:solidFill>
                <a:srgbClr val="FFFFFF"/>
              </a:solidFill>
              <a:effectLst/>
              <a:uLnTx/>
              <a:uFillTx/>
              <a:latin typeface="Helvetica"/>
              <a:cs typeface="Helvetica"/>
              <a:sym typeface="Helvetica"/>
            </a:endParaRPr>
          </a:p>
          <a:p>
            <a:pPr marL="0" marR="0" lvl="0" indent="0" algn="ctr" defTabSz="412750" rtl="0" eaLnBrk="1" fontAlgn="base" latinLnBrk="0" hangingPunct="1">
              <a:lnSpc>
                <a:spcPct val="100000"/>
              </a:lnSpc>
              <a:spcBef>
                <a:spcPct val="0"/>
              </a:spcBef>
              <a:spcAft>
                <a:spcPct val="0"/>
              </a:spcAft>
              <a:buClrTx/>
              <a:buSzTx/>
              <a:buFontTx/>
              <a:buNone/>
              <a:tabLst/>
              <a:defRPr sz="3200">
                <a:latin typeface="Helvetica"/>
                <a:ea typeface="Helvetica"/>
                <a:cs typeface="Helvetica"/>
                <a:sym typeface="Helvetica"/>
              </a:defRPr>
            </a:pPr>
            <a:r>
              <a:rPr kumimoji="0" sz="1400" b="0" i="0" u="none" strike="noStrike" kern="1200" cap="none" spc="0" normalizeH="0" baseline="0" noProof="0" dirty="0">
                <a:ln>
                  <a:noFill/>
                </a:ln>
                <a:solidFill>
                  <a:srgbClr val="000000"/>
                </a:solidFill>
                <a:effectLst/>
                <a:uLnTx/>
                <a:uFillTx/>
                <a:latin typeface="Helvetica"/>
                <a:cs typeface="Helvetica"/>
                <a:sym typeface="Helvetica"/>
              </a:rPr>
              <a:t>(color, density)</a:t>
            </a:r>
          </a:p>
        </p:txBody>
      </p:sp>
      <p:sp>
        <p:nvSpPr>
          <p:cNvPr id="873" name="Line"/>
          <p:cNvSpPr/>
          <p:nvPr/>
        </p:nvSpPr>
        <p:spPr>
          <a:xfrm>
            <a:off x="3257062" y="2198604"/>
            <a:ext cx="334091" cy="1"/>
          </a:xfrm>
          <a:prstGeom prst="line">
            <a:avLst/>
          </a:prstGeom>
          <a:ln w="88900">
            <a:solidFill>
              <a:srgbClr val="2A2A2A"/>
            </a:solidFill>
            <a:miter lim="400000"/>
            <a:tailEnd type="triangle"/>
          </a:ln>
        </p:spPr>
        <p:txBody>
          <a:bodyPr lIns="0" tIns="0" rIns="0" bIns="0" anchor="ctr"/>
          <a:lstStyle/>
          <a:p>
            <a:pPr marL="0" marR="0" lvl="0" indent="0" algn="ctr" defTabSz="412750" rtl="0" eaLnBrk="1" fontAlgn="base" latinLnBrk="0" hangingPunct="1">
              <a:lnSpc>
                <a:spcPct val="100000"/>
              </a:lnSpc>
              <a:spcBef>
                <a:spcPct val="0"/>
              </a:spcBef>
              <a:spcAft>
                <a:spcPct val="0"/>
              </a:spcAft>
              <a:buClrTx/>
              <a:buSzTx/>
              <a:buFontTx/>
              <a:buNone/>
              <a:tabLst/>
              <a:defRPr sz="3200">
                <a:solidFill>
                  <a:srgbClr val="FFFFFF"/>
                </a:solidFill>
                <a:latin typeface="Helvetica Neue"/>
                <a:ea typeface="Helvetica Neue"/>
                <a:cs typeface="Helvetica Neue"/>
                <a:sym typeface="Helvetica Neue"/>
              </a:defRPr>
            </a:pPr>
            <a:endParaRPr kumimoji="0" sz="1400" b="0" i="0" u="none" strike="noStrike" kern="1200" cap="none" spc="0" normalizeH="0" baseline="0" noProof="0">
              <a:ln>
                <a:noFill/>
              </a:ln>
              <a:solidFill>
                <a:srgbClr val="FFFFFF"/>
              </a:solidFill>
              <a:effectLst/>
              <a:uLnTx/>
              <a:uFillTx/>
              <a:latin typeface="Helvetica Neue"/>
              <a:sym typeface="Helvetica Neue"/>
            </a:endParaRPr>
          </a:p>
        </p:txBody>
      </p:sp>
      <p:sp>
        <p:nvSpPr>
          <p:cNvPr id="874" name="Line"/>
          <p:cNvSpPr/>
          <p:nvPr/>
        </p:nvSpPr>
        <p:spPr>
          <a:xfrm>
            <a:off x="5928954" y="2198604"/>
            <a:ext cx="334092" cy="1"/>
          </a:xfrm>
          <a:prstGeom prst="line">
            <a:avLst/>
          </a:prstGeom>
          <a:ln w="88900">
            <a:solidFill>
              <a:srgbClr val="2A2A2A"/>
            </a:solidFill>
            <a:miter lim="400000"/>
            <a:tailEnd type="triangle"/>
          </a:ln>
        </p:spPr>
        <p:txBody>
          <a:bodyPr lIns="0" tIns="0" rIns="0" bIns="0" anchor="ctr"/>
          <a:lstStyle/>
          <a:p>
            <a:pPr marL="0" marR="0" lvl="0" indent="0" algn="ctr" defTabSz="412750" rtl="0" eaLnBrk="1" fontAlgn="base" latinLnBrk="0" hangingPunct="1">
              <a:lnSpc>
                <a:spcPct val="100000"/>
              </a:lnSpc>
              <a:spcBef>
                <a:spcPct val="0"/>
              </a:spcBef>
              <a:spcAft>
                <a:spcPct val="0"/>
              </a:spcAft>
              <a:buClrTx/>
              <a:buSzTx/>
              <a:buFontTx/>
              <a:buNone/>
              <a:tabLst/>
              <a:defRPr sz="3200">
                <a:solidFill>
                  <a:srgbClr val="FFFFFF"/>
                </a:solidFill>
                <a:latin typeface="Helvetica Neue"/>
                <a:ea typeface="Helvetica Neue"/>
                <a:cs typeface="Helvetica Neue"/>
                <a:sym typeface="Helvetica Neue"/>
              </a:defRPr>
            </a:pPr>
            <a:endParaRPr kumimoji="0" sz="1400" b="0" i="0" u="none" strike="noStrike" kern="1200" cap="none" spc="0" normalizeH="0" baseline="0" noProof="0">
              <a:ln>
                <a:noFill/>
              </a:ln>
              <a:solidFill>
                <a:srgbClr val="FFFFFF"/>
              </a:solidFill>
              <a:effectLst/>
              <a:uLnTx/>
              <a:uFillTx/>
              <a:latin typeface="Helvetica Neue"/>
              <a:sym typeface="Helvetica Neue"/>
            </a:endParaRPr>
          </a:p>
        </p:txBody>
      </p:sp>
      <p:sp>
        <p:nvSpPr>
          <p:cNvPr id="875" name="Line"/>
          <p:cNvSpPr/>
          <p:nvPr/>
        </p:nvSpPr>
        <p:spPr>
          <a:xfrm>
            <a:off x="8613547" y="2198604"/>
            <a:ext cx="334091" cy="1"/>
          </a:xfrm>
          <a:prstGeom prst="line">
            <a:avLst/>
          </a:prstGeom>
          <a:ln w="88900">
            <a:solidFill>
              <a:srgbClr val="2A2A2A"/>
            </a:solidFill>
            <a:miter lim="400000"/>
            <a:tailEnd type="triangle"/>
          </a:ln>
        </p:spPr>
        <p:txBody>
          <a:bodyPr lIns="0" tIns="0" rIns="0" bIns="0" anchor="ctr"/>
          <a:lstStyle/>
          <a:p>
            <a:pPr marL="0" marR="0" lvl="0" indent="0" algn="ctr" defTabSz="412750" rtl="0" eaLnBrk="1" fontAlgn="base" latinLnBrk="0" hangingPunct="1">
              <a:lnSpc>
                <a:spcPct val="100000"/>
              </a:lnSpc>
              <a:spcBef>
                <a:spcPct val="0"/>
              </a:spcBef>
              <a:spcAft>
                <a:spcPct val="0"/>
              </a:spcAft>
              <a:buClrTx/>
              <a:buSzTx/>
              <a:buFontTx/>
              <a:buNone/>
              <a:tabLst/>
              <a:defRPr sz="3200">
                <a:solidFill>
                  <a:srgbClr val="FFFFFF"/>
                </a:solidFill>
                <a:latin typeface="Helvetica Neue"/>
                <a:ea typeface="Helvetica Neue"/>
                <a:cs typeface="Helvetica Neue"/>
                <a:sym typeface="Helvetica Neue"/>
              </a:defRPr>
            </a:pPr>
            <a:endParaRPr kumimoji="0" sz="1400" b="0" i="0" u="none" strike="noStrike" kern="1200" cap="none" spc="0" normalizeH="0" baseline="0" noProof="0">
              <a:ln>
                <a:noFill/>
              </a:ln>
              <a:solidFill>
                <a:srgbClr val="FFFFFF"/>
              </a:solidFill>
              <a:effectLst/>
              <a:uLnTx/>
              <a:uFillTx/>
              <a:latin typeface="Helvetica Neue"/>
              <a:sym typeface="Helvetica Neue"/>
            </a:endParaRPr>
          </a:p>
        </p:txBody>
      </p:sp>
      <p:pic>
        <p:nvPicPr>
          <p:cNvPr id="876" name="Image" descr="Image"/>
          <p:cNvPicPr>
            <a:picLocks noChangeAspect="1"/>
          </p:cNvPicPr>
          <p:nvPr/>
        </p:nvPicPr>
        <p:blipFill>
          <a:blip r:embed="rId4"/>
          <a:stretch>
            <a:fillRect/>
          </a:stretch>
        </p:blipFill>
        <p:spPr>
          <a:xfrm>
            <a:off x="5356954" y="2076246"/>
            <a:ext cx="349251" cy="234951"/>
          </a:xfrm>
          <a:prstGeom prst="rect">
            <a:avLst/>
          </a:prstGeom>
          <a:ln w="12700">
            <a:miter lim="400000"/>
          </a:ln>
        </p:spPr>
      </p:pic>
      <p:pic>
        <p:nvPicPr>
          <p:cNvPr id="877" name="Image" descr="Image"/>
          <p:cNvPicPr>
            <a:picLocks noChangeAspect="1"/>
          </p:cNvPicPr>
          <p:nvPr/>
        </p:nvPicPr>
        <p:blipFill>
          <a:blip r:embed="rId5"/>
          <a:stretch>
            <a:fillRect/>
          </a:stretch>
        </p:blipFill>
        <p:spPr>
          <a:xfrm>
            <a:off x="7632700" y="2073275"/>
            <a:ext cx="596900" cy="234950"/>
          </a:xfrm>
          <a:prstGeom prst="rect">
            <a:avLst/>
          </a:prstGeom>
          <a:ln w="12700">
            <a:miter lim="400000"/>
          </a:ln>
        </p:spPr>
      </p:pic>
      <p:pic>
        <p:nvPicPr>
          <p:cNvPr id="878" name="Image" descr="Image"/>
          <p:cNvPicPr>
            <a:picLocks noChangeAspect="1"/>
          </p:cNvPicPr>
          <p:nvPr/>
        </p:nvPicPr>
        <p:blipFill>
          <a:blip r:embed="rId6"/>
          <a:stretch>
            <a:fillRect/>
          </a:stretch>
        </p:blipFill>
        <p:spPr>
          <a:xfrm>
            <a:off x="10401771" y="1949246"/>
            <a:ext cx="952501" cy="234951"/>
          </a:xfrm>
          <a:prstGeom prst="rect">
            <a:avLst/>
          </a:prstGeom>
          <a:ln w="12700">
            <a:miter lim="400000"/>
          </a:ln>
        </p:spPr>
      </p:pic>
      <p:grpSp>
        <p:nvGrpSpPr>
          <p:cNvPr id="883" name="Group"/>
          <p:cNvGrpSpPr/>
          <p:nvPr/>
        </p:nvGrpSpPr>
        <p:grpSpPr>
          <a:xfrm>
            <a:off x="1545032" y="3713013"/>
            <a:ext cx="10095939" cy="2706365"/>
            <a:chOff x="0" y="-10584"/>
            <a:chExt cx="20191875" cy="5412727"/>
          </a:xfrm>
        </p:grpSpPr>
        <p:sp>
          <p:nvSpPr>
            <p:cNvPr id="879" name="Positional Encoding [1]:"/>
            <p:cNvSpPr txBox="1"/>
            <p:nvPr/>
          </p:nvSpPr>
          <p:spPr>
            <a:xfrm>
              <a:off x="0" y="-10584"/>
              <a:ext cx="7311021" cy="718146"/>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25400" tIns="25400" rIns="25400" bIns="25400" numCol="1" anchor="ctr">
              <a:spAutoFit/>
            </a:bodyPr>
            <a:lstStyle>
              <a:lvl1pPr defTabSz="825500">
                <a:lnSpc>
                  <a:spcPct val="100000"/>
                </a:lnSpc>
                <a:defRPr sz="4000">
                  <a:latin typeface="Helvetica"/>
                  <a:ea typeface="Helvetica"/>
                  <a:cs typeface="Helvetica"/>
                  <a:sym typeface="Helvetica"/>
                </a:defRPr>
              </a:lvl1pPr>
            </a:lstStyle>
            <a:p>
              <a:pPr marL="0" marR="0" lvl="0" indent="0" algn="l" defTabSz="825500" rtl="0" eaLnBrk="1" fontAlgn="base" latinLnBrk="0" hangingPunct="1">
                <a:lnSpc>
                  <a:spcPct val="100000"/>
                </a:lnSpc>
                <a:spcBef>
                  <a:spcPct val="0"/>
                </a:spcBef>
                <a:spcAft>
                  <a:spcPct val="0"/>
                </a:spcAft>
                <a:buClrTx/>
                <a:buSzTx/>
                <a:buFontTx/>
                <a:buNone/>
                <a:tabLst/>
                <a:defRPr/>
              </a:pPr>
              <a:r>
                <a:rPr kumimoji="0" sz="2000" b="0" i="0" u="none" strike="noStrike" kern="1200" cap="none" spc="0" normalizeH="0" baseline="0" noProof="0" dirty="0">
                  <a:ln>
                    <a:noFill/>
                  </a:ln>
                  <a:solidFill>
                    <a:srgbClr val="000000"/>
                  </a:solidFill>
                  <a:effectLst/>
                  <a:uLnTx/>
                  <a:uFillTx/>
                  <a:latin typeface="Helvetica"/>
                  <a:cs typeface="Helvetica"/>
                  <a:sym typeface="Helvetica"/>
                </a:rPr>
                <a:t>Positional Encoding [1]:</a:t>
              </a:r>
            </a:p>
          </p:txBody>
        </p:sp>
        <p:pic>
          <p:nvPicPr>
            <p:cNvPr id="880" name="Image" descr="Image"/>
            <p:cNvPicPr>
              <a:picLocks noChangeAspect="1"/>
            </p:cNvPicPr>
            <p:nvPr/>
          </p:nvPicPr>
          <p:blipFill>
            <a:blip r:embed="rId7"/>
            <a:stretch>
              <a:fillRect/>
            </a:stretch>
          </p:blipFill>
          <p:spPr>
            <a:xfrm>
              <a:off x="6815935" y="30988"/>
              <a:ext cx="10896601" cy="584201"/>
            </a:xfrm>
            <a:prstGeom prst="rect">
              <a:avLst/>
            </a:prstGeom>
            <a:ln w="12700" cap="flat">
              <a:noFill/>
              <a:miter lim="400000"/>
            </a:ln>
            <a:effectLst/>
          </p:spPr>
        </p:pic>
        <p:sp>
          <p:nvSpPr>
            <p:cNvPr id="881" name="[1] Vaswani et al.. NeurIPS, 2017"/>
            <p:cNvSpPr txBox="1"/>
            <p:nvPr/>
          </p:nvSpPr>
          <p:spPr>
            <a:xfrm>
              <a:off x="14073278" y="4807109"/>
              <a:ext cx="6118597" cy="595034"/>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25400" tIns="25400" rIns="25400" bIns="25400" numCol="1" anchor="ctr">
              <a:spAutoFit/>
            </a:bodyPr>
            <a:lstStyle>
              <a:lvl1pPr algn="l" defTabSz="457200">
                <a:lnSpc>
                  <a:spcPct val="100000"/>
                </a:lnSpc>
                <a:defRPr sz="3200">
                  <a:latin typeface="Times Roman"/>
                  <a:ea typeface="Times Roman"/>
                  <a:cs typeface="Times Roman"/>
                  <a:sym typeface="Times Roman"/>
                </a:defRPr>
              </a:lvl1p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sz="1600" b="0" i="0" u="none" strike="noStrike" kern="1200" cap="none" spc="0" normalizeH="0" baseline="0" noProof="0" dirty="0">
                  <a:ln>
                    <a:noFill/>
                  </a:ln>
                  <a:solidFill>
                    <a:srgbClr val="000000"/>
                  </a:solidFill>
                  <a:effectLst/>
                  <a:uLnTx/>
                  <a:uFillTx/>
                  <a:latin typeface="Times Roman"/>
                  <a:sym typeface="Times Roman"/>
                </a:rPr>
                <a:t>[1] Vaswani et al.. </a:t>
              </a:r>
              <a:r>
                <a:rPr kumimoji="0" sz="1600" b="0" i="0" u="none" strike="noStrike" kern="1200" cap="none" spc="0" normalizeH="0" baseline="0" noProof="0" dirty="0" err="1">
                  <a:ln>
                    <a:noFill/>
                  </a:ln>
                  <a:solidFill>
                    <a:srgbClr val="000000"/>
                  </a:solidFill>
                  <a:effectLst/>
                  <a:uLnTx/>
                  <a:uFillTx/>
                  <a:latin typeface="Times Roman"/>
                  <a:sym typeface="Times Roman"/>
                </a:rPr>
                <a:t>NeurIPS</a:t>
              </a:r>
              <a:r>
                <a:rPr kumimoji="0" sz="1600" b="0" i="0" u="none" strike="noStrike" kern="1200" cap="none" spc="0" normalizeH="0" baseline="0" noProof="0" dirty="0">
                  <a:ln>
                    <a:noFill/>
                  </a:ln>
                  <a:solidFill>
                    <a:srgbClr val="000000"/>
                  </a:solidFill>
                  <a:effectLst/>
                  <a:uLnTx/>
                  <a:uFillTx/>
                  <a:latin typeface="Times Roman"/>
                  <a:sym typeface="Times Roman"/>
                </a:rPr>
                <a:t>, 2017</a:t>
              </a:r>
            </a:p>
          </p:txBody>
        </p:sp>
        <p:sp>
          <p:nvSpPr>
            <p:cNvPr id="882" name="Rectangle"/>
            <p:cNvSpPr/>
            <p:nvPr/>
          </p:nvSpPr>
          <p:spPr>
            <a:xfrm>
              <a:off x="16379242" y="2692"/>
              <a:ext cx="310826" cy="312421"/>
            </a:xfrm>
            <a:prstGeom prst="rect">
              <a:avLst/>
            </a:prstGeom>
            <a:noFill/>
            <a:ln w="38100" cap="flat">
              <a:solidFill>
                <a:schemeClr val="accent5"/>
              </a:solidFill>
              <a:prstDash val="solid"/>
              <a:miter lim="400000"/>
            </a:ln>
            <a:effectLst/>
          </p:spPr>
          <p:txBody>
            <a:bodyPr wrap="square" lIns="25400" tIns="25400" rIns="25400" bIns="25400" numCol="1" anchor="ctr">
              <a:noAutofit/>
            </a:bodyPr>
            <a:lstStyle/>
            <a:p>
              <a:pPr marL="0" marR="0" lvl="0" indent="0" algn="l" defTabSz="565150" rtl="0" eaLnBrk="1" fontAlgn="base" latinLnBrk="0" hangingPunct="1">
                <a:lnSpc>
                  <a:spcPct val="100000"/>
                </a:lnSpc>
                <a:spcBef>
                  <a:spcPct val="0"/>
                </a:spcBef>
                <a:spcAft>
                  <a:spcPct val="0"/>
                </a:spcAft>
                <a:buClrTx/>
                <a:buSzTx/>
                <a:buFontTx/>
                <a:buNone/>
                <a:tabLst/>
                <a:defRPr sz="3200">
                  <a:solidFill>
                    <a:srgbClr val="FFFFFF"/>
                  </a:solidFill>
                  <a:latin typeface="Graphik"/>
                  <a:ea typeface="Graphik"/>
                  <a:cs typeface="Graphik"/>
                  <a:sym typeface="Graphik"/>
                </a:defRPr>
              </a:pPr>
              <a:endParaRPr kumimoji="0" sz="1600" b="0" i="0" u="none" strike="noStrike" kern="1200" cap="none" spc="0" normalizeH="0" baseline="0" noProof="0">
                <a:ln>
                  <a:noFill/>
                </a:ln>
                <a:solidFill>
                  <a:srgbClr val="FFFFFF"/>
                </a:solidFill>
                <a:effectLst/>
                <a:uLnTx/>
                <a:uFillTx/>
                <a:latin typeface="Graphik"/>
                <a:sym typeface="Graphik"/>
              </a:endParaRPr>
            </a:p>
          </p:txBody>
        </p:sp>
      </p:grpSp>
      <p:grpSp>
        <p:nvGrpSpPr>
          <p:cNvPr id="890" name="Group"/>
          <p:cNvGrpSpPr/>
          <p:nvPr/>
        </p:nvGrpSpPr>
        <p:grpSpPr>
          <a:xfrm>
            <a:off x="1054829" y="3378122"/>
            <a:ext cx="10271301" cy="3887193"/>
            <a:chOff x="-358106" y="22526"/>
            <a:chExt cx="20542600" cy="7774385"/>
          </a:xfrm>
        </p:grpSpPr>
        <p:pic>
          <p:nvPicPr>
            <p:cNvPr id="884" name="Image" descr="Image"/>
            <p:cNvPicPr>
              <a:picLocks noChangeAspect="1"/>
            </p:cNvPicPr>
            <p:nvPr/>
          </p:nvPicPr>
          <p:blipFill>
            <a:blip r:embed="rId8"/>
            <a:stretch>
              <a:fillRect/>
            </a:stretch>
          </p:blipFill>
          <p:spPr>
            <a:xfrm>
              <a:off x="13918640" y="2817204"/>
              <a:ext cx="2628901" cy="520701"/>
            </a:xfrm>
            <a:prstGeom prst="rect">
              <a:avLst/>
            </a:prstGeom>
            <a:ln w="12700" cap="flat">
              <a:noFill/>
              <a:miter lim="400000"/>
            </a:ln>
            <a:effectLst/>
          </p:spPr>
        </p:pic>
        <p:sp>
          <p:nvSpPr>
            <p:cNvPr id="885" name="Random Fourier Features [2]:"/>
            <p:cNvSpPr/>
            <p:nvPr/>
          </p:nvSpPr>
          <p:spPr>
            <a:xfrm>
              <a:off x="0" y="2762410"/>
              <a:ext cx="7311021" cy="718146"/>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25400" tIns="25400" rIns="25400" bIns="25400" numCol="1" anchor="ctr">
              <a:spAutoFit/>
            </a:bodyPr>
            <a:lstStyle>
              <a:lvl1pPr defTabSz="825500">
                <a:lnSpc>
                  <a:spcPct val="100000"/>
                </a:lnSpc>
                <a:defRPr sz="4000">
                  <a:latin typeface="Helvetica"/>
                  <a:ea typeface="Helvetica"/>
                  <a:cs typeface="Helvetica"/>
                  <a:sym typeface="Helvetica"/>
                </a:defRPr>
              </a:lvl1pPr>
            </a:lstStyle>
            <a:p>
              <a:pPr marL="0" marR="0" lvl="0" indent="0" algn="l" defTabSz="825500" rtl="0" eaLnBrk="1" fontAlgn="base" latinLnBrk="0" hangingPunct="1">
                <a:lnSpc>
                  <a:spcPct val="100000"/>
                </a:lnSpc>
                <a:spcBef>
                  <a:spcPct val="0"/>
                </a:spcBef>
                <a:spcAft>
                  <a:spcPct val="0"/>
                </a:spcAft>
                <a:buClrTx/>
                <a:buSzTx/>
                <a:buFontTx/>
                <a:buNone/>
                <a:tabLst/>
                <a:defRPr/>
              </a:pPr>
              <a:r>
                <a:rPr kumimoji="0" sz="2000" b="0" i="0" u="none" strike="noStrike" kern="1200" cap="none" spc="0" normalizeH="0" baseline="0" noProof="0" dirty="0">
                  <a:ln>
                    <a:noFill/>
                  </a:ln>
                  <a:solidFill>
                    <a:srgbClr val="000000"/>
                  </a:solidFill>
                  <a:effectLst/>
                  <a:uLnTx/>
                  <a:uFillTx/>
                  <a:latin typeface="Helvetica"/>
                  <a:cs typeface="Helvetica"/>
                  <a:sym typeface="Helvetica"/>
                </a:rPr>
                <a:t>Random Fourier Features [2]:</a:t>
              </a:r>
            </a:p>
          </p:txBody>
        </p:sp>
        <p:sp>
          <p:nvSpPr>
            <p:cNvPr id="886" name="[2] Rahimi &amp; Recht. NeurIPS, 2007"/>
            <p:cNvSpPr/>
            <p:nvPr/>
          </p:nvSpPr>
          <p:spPr>
            <a:xfrm>
              <a:off x="14759329" y="6372681"/>
              <a:ext cx="2275702" cy="1424230"/>
            </a:xfrm>
            <a:prstGeom prst="line">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25400" tIns="25400" rIns="25400" bIns="25400" numCol="1" anchor="ctr">
              <a:spAutoFit/>
            </a:bodyPr>
            <a:lstStyle>
              <a:lvl1pPr algn="l" defTabSz="457200">
                <a:lnSpc>
                  <a:spcPct val="100000"/>
                </a:lnSpc>
                <a:defRPr sz="3200">
                  <a:latin typeface="Times Roman"/>
                  <a:ea typeface="Times Roman"/>
                  <a:cs typeface="Times Roman"/>
                  <a:sym typeface="Times Roman"/>
                </a:defRPr>
              </a:lvl1p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sz="1600" b="0" i="0" u="none" strike="noStrike" kern="1200" cap="none" spc="0" normalizeH="0" baseline="0" noProof="0" dirty="0">
                  <a:ln>
                    <a:noFill/>
                  </a:ln>
                  <a:solidFill>
                    <a:srgbClr val="000000"/>
                  </a:solidFill>
                  <a:effectLst/>
                  <a:uLnTx/>
                  <a:uFillTx/>
                  <a:latin typeface="Times Roman"/>
                  <a:sym typeface="Times Roman"/>
                </a:rPr>
                <a:t>[2] Rahimi &amp; </a:t>
              </a:r>
              <a:r>
                <a:rPr kumimoji="0" sz="1600" b="0" i="0" u="none" strike="noStrike" kern="1200" cap="none" spc="0" normalizeH="0" baseline="0" noProof="0" dirty="0" err="1">
                  <a:ln>
                    <a:noFill/>
                  </a:ln>
                  <a:solidFill>
                    <a:srgbClr val="000000"/>
                  </a:solidFill>
                  <a:effectLst/>
                  <a:uLnTx/>
                  <a:uFillTx/>
                  <a:latin typeface="Times Roman"/>
                  <a:sym typeface="Times Roman"/>
                </a:rPr>
                <a:t>Recht</a:t>
              </a:r>
              <a:r>
                <a:rPr kumimoji="0" sz="1600" b="0" i="0" u="none" strike="noStrike" kern="1200" cap="none" spc="0" normalizeH="0" baseline="0" noProof="0" dirty="0">
                  <a:ln>
                    <a:noFill/>
                  </a:ln>
                  <a:solidFill>
                    <a:srgbClr val="000000"/>
                  </a:solidFill>
                  <a:effectLst/>
                  <a:uLnTx/>
                  <a:uFillTx/>
                  <a:latin typeface="Times Roman"/>
                  <a:sym typeface="Times Roman"/>
                </a:rPr>
                <a:t>. </a:t>
              </a:r>
              <a:r>
                <a:rPr kumimoji="0" sz="1600" b="0" i="0" u="none" strike="noStrike" kern="1200" cap="none" spc="0" normalizeH="0" baseline="0" noProof="0" dirty="0" err="1">
                  <a:ln>
                    <a:noFill/>
                  </a:ln>
                  <a:solidFill>
                    <a:srgbClr val="000000"/>
                  </a:solidFill>
                  <a:effectLst/>
                  <a:uLnTx/>
                  <a:uFillTx/>
                  <a:latin typeface="Times Roman"/>
                  <a:sym typeface="Times Roman"/>
                </a:rPr>
                <a:t>NeurIPS</a:t>
              </a:r>
              <a:r>
                <a:rPr kumimoji="0" sz="1600" b="0" i="0" u="none" strike="noStrike" kern="1200" cap="none" spc="0" normalizeH="0" baseline="0" noProof="0" dirty="0">
                  <a:ln>
                    <a:noFill/>
                  </a:ln>
                  <a:solidFill>
                    <a:srgbClr val="000000"/>
                  </a:solidFill>
                  <a:effectLst/>
                  <a:uLnTx/>
                  <a:uFillTx/>
                  <a:latin typeface="Times Roman"/>
                  <a:sym typeface="Times Roman"/>
                </a:rPr>
                <a:t>, 2007</a:t>
              </a:r>
            </a:p>
          </p:txBody>
        </p:sp>
        <p:sp>
          <p:nvSpPr>
            <p:cNvPr id="887" name="Rectangle"/>
            <p:cNvSpPr/>
            <p:nvPr/>
          </p:nvSpPr>
          <p:spPr>
            <a:xfrm>
              <a:off x="15909342" y="2966186"/>
              <a:ext cx="310826" cy="312421"/>
            </a:xfrm>
            <a:prstGeom prst="rect">
              <a:avLst/>
            </a:prstGeom>
            <a:noFill/>
            <a:ln w="38100" cap="flat">
              <a:solidFill>
                <a:schemeClr val="accent5"/>
              </a:solidFill>
              <a:prstDash val="solid"/>
              <a:miter lim="400000"/>
            </a:ln>
            <a:effectLst/>
          </p:spPr>
          <p:txBody>
            <a:bodyPr wrap="square" lIns="25400" tIns="25400" rIns="25400" bIns="25400" numCol="1" anchor="ctr">
              <a:noAutofit/>
            </a:bodyPr>
            <a:lstStyle/>
            <a:p>
              <a:pPr marL="0" marR="0" lvl="0" indent="0" algn="l" defTabSz="565150" rtl="0" eaLnBrk="1" fontAlgn="base" latinLnBrk="0" hangingPunct="1">
                <a:lnSpc>
                  <a:spcPct val="100000"/>
                </a:lnSpc>
                <a:spcBef>
                  <a:spcPct val="0"/>
                </a:spcBef>
                <a:spcAft>
                  <a:spcPct val="0"/>
                </a:spcAft>
                <a:buClrTx/>
                <a:buSzTx/>
                <a:buFontTx/>
                <a:buNone/>
                <a:tabLst/>
                <a:defRPr sz="3200">
                  <a:solidFill>
                    <a:srgbClr val="FFFFFF"/>
                  </a:solidFill>
                  <a:latin typeface="Graphik"/>
                  <a:ea typeface="Graphik"/>
                  <a:cs typeface="Graphik"/>
                  <a:sym typeface="Graphik"/>
                </a:defRPr>
              </a:pPr>
              <a:endParaRPr kumimoji="0" sz="1600" b="0" i="0" u="none" strike="noStrike" kern="1200" cap="none" spc="0" normalizeH="0" baseline="0" noProof="0">
                <a:ln>
                  <a:noFill/>
                </a:ln>
                <a:solidFill>
                  <a:srgbClr val="FFFFFF"/>
                </a:solidFill>
                <a:effectLst/>
                <a:uLnTx/>
                <a:uFillTx/>
                <a:latin typeface="Graphik"/>
                <a:sym typeface="Graphik"/>
              </a:endParaRPr>
            </a:p>
          </p:txBody>
        </p:sp>
        <p:pic>
          <p:nvPicPr>
            <p:cNvPr id="888" name="Image" descr="Image"/>
            <p:cNvPicPr>
              <a:picLocks noChangeAspect="1"/>
            </p:cNvPicPr>
            <p:nvPr/>
          </p:nvPicPr>
          <p:blipFill>
            <a:blip r:embed="rId9"/>
            <a:stretch>
              <a:fillRect/>
            </a:stretch>
          </p:blipFill>
          <p:spPr>
            <a:xfrm>
              <a:off x="7463635" y="2868004"/>
              <a:ext cx="5105401" cy="469901"/>
            </a:xfrm>
            <a:prstGeom prst="rect">
              <a:avLst/>
            </a:prstGeom>
            <a:ln w="12700" cap="flat">
              <a:noFill/>
              <a:miter lim="400000"/>
            </a:ln>
            <a:effectLst/>
          </p:spPr>
        </p:pic>
        <p:sp>
          <p:nvSpPr>
            <p:cNvPr id="889" name="Rectangle"/>
            <p:cNvSpPr/>
            <p:nvPr/>
          </p:nvSpPr>
          <p:spPr>
            <a:xfrm>
              <a:off x="-358106" y="22526"/>
              <a:ext cx="20542600" cy="1719896"/>
            </a:xfrm>
            <a:prstGeom prst="rect">
              <a:avLst/>
            </a:prstGeom>
            <a:solidFill>
              <a:srgbClr val="FFFFFF">
                <a:alpha val="52976"/>
              </a:srgbClr>
            </a:solidFill>
            <a:ln w="12700" cap="flat">
              <a:noFill/>
              <a:miter lim="400000"/>
            </a:ln>
            <a:effectLst/>
          </p:spPr>
          <p:txBody>
            <a:bodyPr wrap="square" lIns="25400" tIns="25400" rIns="25400" bIns="25400" numCol="1" anchor="ctr">
              <a:noAutofit/>
            </a:bodyPr>
            <a:lstStyle/>
            <a:p>
              <a:pPr marL="0" marR="0" lvl="0" indent="0" algn="l" defTabSz="565150" rtl="0" eaLnBrk="1" fontAlgn="base" latinLnBrk="0" hangingPunct="1">
                <a:lnSpc>
                  <a:spcPct val="100000"/>
                </a:lnSpc>
                <a:spcBef>
                  <a:spcPct val="0"/>
                </a:spcBef>
                <a:spcAft>
                  <a:spcPct val="0"/>
                </a:spcAft>
                <a:buClrTx/>
                <a:buSzTx/>
                <a:buFontTx/>
                <a:buNone/>
                <a:tabLst/>
                <a:defRPr sz="3200">
                  <a:solidFill>
                    <a:srgbClr val="FFFFFF"/>
                  </a:solidFill>
                  <a:latin typeface="Helvetica"/>
                  <a:ea typeface="Helvetica"/>
                  <a:cs typeface="Helvetica"/>
                  <a:sym typeface="Helvetica"/>
                </a:defRPr>
              </a:pPr>
              <a:endParaRPr kumimoji="0" sz="1600" b="0" i="0" u="none" strike="noStrike" kern="1200" cap="none" spc="0" normalizeH="0" baseline="0" noProof="0">
                <a:ln>
                  <a:noFill/>
                </a:ln>
                <a:solidFill>
                  <a:srgbClr val="FFFFFF"/>
                </a:solidFill>
                <a:effectLst/>
                <a:uLnTx/>
                <a:uFillTx/>
                <a:latin typeface="Helvetica"/>
                <a:cs typeface="Helvetica"/>
                <a:sym typeface="Helvetica"/>
              </a:endParaRPr>
            </a:p>
          </p:txBody>
        </p:sp>
      </p:grpSp>
      <p:sp>
        <p:nvSpPr>
          <p:cNvPr id="25" name="TextBox 24"/>
          <p:cNvSpPr txBox="1"/>
          <p:nvPr/>
        </p:nvSpPr>
        <p:spPr>
          <a:xfrm>
            <a:off x="0" y="6644608"/>
            <a:ext cx="1175002" cy="2133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FFFFFF">
                    <a:lumMod val="50000"/>
                  </a:srgbClr>
                </a:solidFill>
                <a:effectLst/>
                <a:uLnTx/>
                <a:uFillTx/>
                <a:latin typeface="Canela Text Regular"/>
                <a:ea typeface="Canela Text Regular"/>
                <a:cs typeface="Canela Text Regular"/>
                <a:sym typeface="Canela Text Regular"/>
              </a:rPr>
              <a:t>Slide credit: Jon Barron</a:t>
            </a:r>
          </a:p>
        </p:txBody>
      </p:sp>
    </p:spTree>
    <p:extLst>
      <p:ext uri="{BB962C8B-B14F-4D97-AF65-F5344CB8AC3E}">
        <p14:creationId xmlns:p14="http://schemas.microsoft.com/office/powerpoint/2010/main" val="1475251545"/>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0" presetClass="entr" fill="hold" grpId="0" nodeType="clickEffect">
                                  <p:stCondLst>
                                    <p:cond delay="0"/>
                                  </p:stCondLst>
                                  <p:iterate>
                                    <p:tmAbs val="0"/>
                                  </p:iterate>
                                  <p:childTnLst>
                                    <p:set>
                                      <p:cBhvr>
                                        <p:cTn id="6" fill="hold"/>
                                        <p:tgtEl>
                                          <p:spTgt spid="890"/>
                                        </p:tgtEl>
                                        <p:attrNameLst>
                                          <p:attrName>style.visibility</p:attrName>
                                        </p:attrNameLst>
                                      </p:cBhvr>
                                      <p:to>
                                        <p:strVal val="visible"/>
                                      </p:to>
                                    </p:set>
                                    <p:animEffect transition="in" filter="fade">
                                      <p:cBhvr>
                                        <p:cTn id="7" dur="200"/>
                                        <p:tgtEl>
                                          <p:spTgt spid="8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0" grpId="0" animBg="1" advAuto="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4" name="Neural Tangent Kernel"/>
          <p:cNvSpPr txBox="1">
            <a:spLocks noGrp="1"/>
          </p:cNvSpPr>
          <p:nvPr>
            <p:ph type="title"/>
          </p:nvPr>
        </p:nvSpPr>
        <p:spPr>
          <a:prstGeom prst="rect">
            <a:avLst/>
          </a:prstGeom>
        </p:spPr>
        <p:txBody>
          <a:bodyPr/>
          <a:lstStyle/>
          <a:p>
            <a:r>
              <a:t>Neural Tangent Kernel</a:t>
            </a:r>
          </a:p>
        </p:txBody>
      </p:sp>
      <p:sp>
        <p:nvSpPr>
          <p:cNvPr id="895" name="Jacot et al., NeurIPS, 2018, Arora, et al., ICML, 2019, Basri et al., 2020., Du et al., ICLR, 2019., Lee et al., NeurIPS, 2019"/>
          <p:cNvSpPr txBox="1"/>
          <p:nvPr/>
        </p:nvSpPr>
        <p:spPr>
          <a:xfrm>
            <a:off x="804571" y="6417751"/>
            <a:ext cx="11073416" cy="29751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25400" tIns="25400" rIns="25400" bIns="25400" anchor="ctr">
            <a:spAutoFit/>
          </a:bodyPr>
          <a:lstStyle>
            <a:lvl1pPr algn="l" defTabSz="457200">
              <a:lnSpc>
                <a:spcPct val="100000"/>
              </a:lnSpc>
              <a:defRPr sz="3200">
                <a:latin typeface="Times Roman"/>
                <a:ea typeface="Times Roman"/>
                <a:cs typeface="Times Roman"/>
                <a:sym typeface="Times Roman"/>
              </a:defRPr>
            </a:lvl1p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sz="1600" b="0" i="0" u="none" strike="noStrike" kern="1200" cap="none" spc="0" normalizeH="0" baseline="0" noProof="0" dirty="0" err="1">
                <a:ln>
                  <a:noFill/>
                </a:ln>
                <a:solidFill>
                  <a:srgbClr val="000000"/>
                </a:solidFill>
                <a:effectLst/>
                <a:uLnTx/>
                <a:uFillTx/>
                <a:latin typeface="Times Roman"/>
                <a:sym typeface="Times Roman"/>
              </a:rPr>
              <a:t>Jacot</a:t>
            </a:r>
            <a:r>
              <a:rPr kumimoji="0" sz="1600" b="0" i="0" u="none" strike="noStrike" kern="1200" cap="none" spc="0" normalizeH="0" baseline="0" noProof="0" dirty="0">
                <a:ln>
                  <a:noFill/>
                </a:ln>
                <a:solidFill>
                  <a:srgbClr val="000000"/>
                </a:solidFill>
                <a:effectLst/>
                <a:uLnTx/>
                <a:uFillTx/>
                <a:latin typeface="Times Roman"/>
                <a:sym typeface="Times Roman"/>
              </a:rPr>
              <a:t> et al., </a:t>
            </a:r>
            <a:r>
              <a:rPr kumimoji="0" sz="1600" b="0" i="0" u="none" strike="noStrike" kern="1200" cap="none" spc="0" normalizeH="0" baseline="0" noProof="0" dirty="0" err="1">
                <a:ln>
                  <a:noFill/>
                </a:ln>
                <a:solidFill>
                  <a:srgbClr val="000000"/>
                </a:solidFill>
                <a:effectLst/>
                <a:uLnTx/>
                <a:uFillTx/>
                <a:latin typeface="Times Roman"/>
                <a:sym typeface="Times Roman"/>
              </a:rPr>
              <a:t>NeurIPS</a:t>
            </a:r>
            <a:r>
              <a:rPr kumimoji="0" sz="1600" b="0" i="0" u="none" strike="noStrike" kern="1200" cap="none" spc="0" normalizeH="0" baseline="0" noProof="0" dirty="0">
                <a:ln>
                  <a:noFill/>
                </a:ln>
                <a:solidFill>
                  <a:srgbClr val="000000"/>
                </a:solidFill>
                <a:effectLst/>
                <a:uLnTx/>
                <a:uFillTx/>
                <a:latin typeface="Times Roman"/>
                <a:sym typeface="Times Roman"/>
              </a:rPr>
              <a:t>, 2018, Arora, et al., ICML, 2019, </a:t>
            </a:r>
            <a:r>
              <a:rPr kumimoji="0" sz="1600" b="0" i="0" u="none" strike="noStrike" kern="1200" cap="none" spc="0" normalizeH="0" baseline="0" noProof="0" dirty="0" err="1">
                <a:ln>
                  <a:noFill/>
                </a:ln>
                <a:solidFill>
                  <a:srgbClr val="000000"/>
                </a:solidFill>
                <a:effectLst/>
                <a:uLnTx/>
                <a:uFillTx/>
                <a:latin typeface="Times Roman"/>
                <a:sym typeface="Times Roman"/>
              </a:rPr>
              <a:t>Basri</a:t>
            </a:r>
            <a:r>
              <a:rPr kumimoji="0" sz="1600" b="0" i="0" u="none" strike="noStrike" kern="1200" cap="none" spc="0" normalizeH="0" baseline="0" noProof="0" dirty="0">
                <a:ln>
                  <a:noFill/>
                </a:ln>
                <a:solidFill>
                  <a:srgbClr val="000000"/>
                </a:solidFill>
                <a:effectLst/>
                <a:uLnTx/>
                <a:uFillTx/>
                <a:latin typeface="Times Roman"/>
                <a:sym typeface="Times Roman"/>
              </a:rPr>
              <a:t> et al., 2020., Du et al., ICLR, 2019., Lee et al., </a:t>
            </a:r>
            <a:r>
              <a:rPr kumimoji="0" sz="1600" b="0" i="0" u="none" strike="noStrike" kern="1200" cap="none" spc="0" normalizeH="0" baseline="0" noProof="0" dirty="0" err="1">
                <a:ln>
                  <a:noFill/>
                </a:ln>
                <a:solidFill>
                  <a:srgbClr val="000000"/>
                </a:solidFill>
                <a:effectLst/>
                <a:uLnTx/>
                <a:uFillTx/>
                <a:latin typeface="Times Roman"/>
                <a:sym typeface="Times Roman"/>
              </a:rPr>
              <a:t>NeurIPS</a:t>
            </a:r>
            <a:r>
              <a:rPr kumimoji="0" sz="1600" b="0" i="0" u="none" strike="noStrike" kern="1200" cap="none" spc="0" normalizeH="0" baseline="0" noProof="0" dirty="0">
                <a:ln>
                  <a:noFill/>
                </a:ln>
                <a:solidFill>
                  <a:srgbClr val="000000"/>
                </a:solidFill>
                <a:effectLst/>
                <a:uLnTx/>
                <a:uFillTx/>
                <a:latin typeface="Times Roman"/>
                <a:sym typeface="Times Roman"/>
              </a:rPr>
              <a:t>, 2019</a:t>
            </a:r>
          </a:p>
        </p:txBody>
      </p:sp>
      <p:grpSp>
        <p:nvGrpSpPr>
          <p:cNvPr id="899" name="Group"/>
          <p:cNvGrpSpPr/>
          <p:nvPr/>
        </p:nvGrpSpPr>
        <p:grpSpPr>
          <a:xfrm>
            <a:off x="1259201" y="4264246"/>
            <a:ext cx="10618785" cy="876150"/>
            <a:chOff x="0" y="0"/>
            <a:chExt cx="21237568" cy="1752298"/>
          </a:xfrm>
        </p:grpSpPr>
        <p:pic>
          <p:nvPicPr>
            <p:cNvPr id="896" name="Image" descr="Image"/>
            <p:cNvPicPr>
              <a:picLocks noChangeAspect="1"/>
            </p:cNvPicPr>
            <p:nvPr/>
          </p:nvPicPr>
          <p:blipFill>
            <a:blip r:embed="rId3"/>
            <a:stretch>
              <a:fillRect/>
            </a:stretch>
          </p:blipFill>
          <p:spPr>
            <a:xfrm>
              <a:off x="0" y="0"/>
              <a:ext cx="7029623" cy="657945"/>
            </a:xfrm>
            <a:prstGeom prst="rect">
              <a:avLst/>
            </a:prstGeom>
            <a:ln w="12700" cap="flat">
              <a:noFill/>
              <a:miter lim="400000"/>
            </a:ln>
            <a:effectLst/>
          </p:spPr>
        </p:pic>
        <p:sp>
          <p:nvSpPr>
            <p:cNvPr id="897" name="ReLU MLPs correspond to a “dot product” kernel"/>
            <p:cNvSpPr txBox="1"/>
            <p:nvPr/>
          </p:nvSpPr>
          <p:spPr>
            <a:xfrm>
              <a:off x="8911883" y="167023"/>
              <a:ext cx="12325686" cy="1404750"/>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25400" tIns="25400" rIns="25400" bIns="25400" numCol="1" anchor="ctr">
              <a:noAutofit/>
            </a:bodyPr>
            <a:lstStyle>
              <a:lvl1pPr algn="l" defTabSz="825500">
                <a:lnSpc>
                  <a:spcPct val="100000"/>
                </a:lnSpc>
                <a:defRPr sz="4300">
                  <a:latin typeface="Helvetica Neue"/>
                  <a:ea typeface="Helvetica Neue"/>
                  <a:cs typeface="Helvetica Neue"/>
                  <a:sym typeface="Helvetica Neue"/>
                </a:defRPr>
              </a:lvl1pPr>
            </a:lstStyle>
            <a:p>
              <a:pPr marL="0" marR="0" lvl="0" indent="0" algn="l" defTabSz="825500" rtl="0" eaLnBrk="1" fontAlgn="base" latinLnBrk="0" hangingPunct="1">
                <a:lnSpc>
                  <a:spcPct val="100000"/>
                </a:lnSpc>
                <a:spcBef>
                  <a:spcPct val="0"/>
                </a:spcBef>
                <a:spcAft>
                  <a:spcPct val="0"/>
                </a:spcAft>
                <a:buClrTx/>
                <a:buSzTx/>
                <a:buFontTx/>
                <a:buNone/>
                <a:tabLst/>
                <a:defRPr/>
              </a:pPr>
              <a:r>
                <a:rPr kumimoji="0" sz="2150" b="0" i="0" u="none" strike="noStrike" kern="1200" cap="none" spc="0" normalizeH="0" baseline="0" noProof="0">
                  <a:ln>
                    <a:noFill/>
                  </a:ln>
                  <a:solidFill>
                    <a:srgbClr val="000000"/>
                  </a:solidFill>
                  <a:effectLst/>
                  <a:uLnTx/>
                  <a:uFillTx/>
                  <a:latin typeface="Helvetica Neue"/>
                  <a:sym typeface="Helvetica Neue"/>
                </a:rPr>
                <a:t>ReLU MLPs correspond to a “dot product” kernel</a:t>
              </a:r>
            </a:p>
          </p:txBody>
        </p:sp>
        <p:pic>
          <p:nvPicPr>
            <p:cNvPr id="898" name="Image" descr="Image"/>
            <p:cNvPicPr>
              <a:picLocks noChangeAspect="1"/>
            </p:cNvPicPr>
            <p:nvPr/>
          </p:nvPicPr>
          <p:blipFill>
            <a:blip r:embed="rId4"/>
            <a:stretch>
              <a:fillRect/>
            </a:stretch>
          </p:blipFill>
          <p:spPr>
            <a:xfrm>
              <a:off x="1585436" y="1180342"/>
              <a:ext cx="3967950" cy="571957"/>
            </a:xfrm>
            <a:prstGeom prst="rect">
              <a:avLst/>
            </a:prstGeom>
            <a:ln w="12700" cap="flat">
              <a:noFill/>
              <a:miter lim="400000"/>
            </a:ln>
            <a:effectLst/>
          </p:spPr>
        </p:pic>
      </p:grpSp>
      <p:grpSp>
        <p:nvGrpSpPr>
          <p:cNvPr id="902" name="Group"/>
          <p:cNvGrpSpPr/>
          <p:nvPr/>
        </p:nvGrpSpPr>
        <p:grpSpPr>
          <a:xfrm>
            <a:off x="918572" y="2437493"/>
            <a:ext cx="9996375" cy="826300"/>
            <a:chOff x="0" y="-22159"/>
            <a:chExt cx="19992748" cy="1652598"/>
          </a:xfrm>
        </p:grpSpPr>
        <p:sp>
          <p:nvSpPr>
            <p:cNvPr id="900" name="Under certain conditions,…"/>
            <p:cNvSpPr txBox="1"/>
            <p:nvPr/>
          </p:nvSpPr>
          <p:spPr>
            <a:xfrm>
              <a:off x="9561271" y="-22159"/>
              <a:ext cx="10431477" cy="1426030"/>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25400" tIns="25400" rIns="25400" bIns="25400" numCol="1" anchor="ctr">
              <a:spAutoFit/>
            </a:bodyPr>
            <a:lstStyle/>
            <a:p>
              <a:pPr marL="0" marR="0" lvl="0" indent="0" algn="l" defTabSz="412750" rtl="0" eaLnBrk="1" fontAlgn="base" latinLnBrk="0" hangingPunct="1">
                <a:lnSpc>
                  <a:spcPct val="100000"/>
                </a:lnSpc>
                <a:spcBef>
                  <a:spcPct val="0"/>
                </a:spcBef>
                <a:spcAft>
                  <a:spcPct val="0"/>
                </a:spcAft>
                <a:buClrTx/>
                <a:buSzTx/>
                <a:buFontTx/>
                <a:buNone/>
                <a:tabLst/>
                <a:defRPr sz="4300">
                  <a:latin typeface="Helvetica Neue"/>
                  <a:ea typeface="Helvetica Neue"/>
                  <a:cs typeface="Helvetica Neue"/>
                  <a:sym typeface="Helvetica Neue"/>
                </a:defRPr>
              </a:pPr>
              <a:r>
                <a:rPr kumimoji="0" sz="2150" b="0" i="0" u="none" strike="noStrike" kern="1200" cap="none" spc="0" normalizeH="0" baseline="0" noProof="0" dirty="0">
                  <a:ln>
                    <a:noFill/>
                  </a:ln>
                  <a:solidFill>
                    <a:srgbClr val="000000"/>
                  </a:solidFill>
                  <a:effectLst/>
                  <a:uLnTx/>
                  <a:uFillTx/>
                  <a:latin typeface="Helvetica Neue"/>
                  <a:sym typeface="Helvetica Neue"/>
                </a:rPr>
                <a:t>Under certain conditions,</a:t>
              </a:r>
            </a:p>
            <a:p>
              <a:pPr marL="0" marR="0" lvl="0" indent="0" algn="l" defTabSz="412750" rtl="0" eaLnBrk="1" fontAlgn="base" latinLnBrk="0" hangingPunct="1">
                <a:lnSpc>
                  <a:spcPct val="100000"/>
                </a:lnSpc>
                <a:spcBef>
                  <a:spcPct val="0"/>
                </a:spcBef>
                <a:spcAft>
                  <a:spcPct val="0"/>
                </a:spcAft>
                <a:buClrTx/>
                <a:buSzTx/>
                <a:buFontTx/>
                <a:buNone/>
                <a:tabLst/>
                <a:defRPr sz="4300">
                  <a:latin typeface="Helvetica Neue"/>
                  <a:ea typeface="Helvetica Neue"/>
                  <a:cs typeface="Helvetica Neue"/>
                  <a:sym typeface="Helvetica Neue"/>
                </a:defRPr>
              </a:pPr>
              <a:r>
                <a:rPr kumimoji="0" sz="2150" b="0" i="0" u="none" strike="noStrike" kern="1200" cap="none" spc="0" normalizeH="0" baseline="0" noProof="0" dirty="0">
                  <a:ln>
                    <a:noFill/>
                  </a:ln>
                  <a:solidFill>
                    <a:srgbClr val="000000"/>
                  </a:solidFill>
                  <a:effectLst/>
                  <a:uLnTx/>
                  <a:uFillTx/>
                  <a:latin typeface="Helvetica Neue"/>
                  <a:sym typeface="Helvetica Neue"/>
                </a:rPr>
                <a:t>neural networks are kernel regression</a:t>
              </a:r>
            </a:p>
          </p:txBody>
        </p:sp>
        <p:pic>
          <p:nvPicPr>
            <p:cNvPr id="901" name="Image" descr="Image"/>
            <p:cNvPicPr>
              <a:picLocks noChangeAspect="1"/>
            </p:cNvPicPr>
            <p:nvPr/>
          </p:nvPicPr>
          <p:blipFill>
            <a:blip r:embed="rId5"/>
            <a:stretch>
              <a:fillRect/>
            </a:stretch>
          </p:blipFill>
          <p:spPr>
            <a:xfrm>
              <a:off x="0" y="206041"/>
              <a:ext cx="8254200" cy="1424398"/>
            </a:xfrm>
            <a:prstGeom prst="rect">
              <a:avLst/>
            </a:prstGeom>
            <a:ln w="12700" cap="flat">
              <a:noFill/>
              <a:miter lim="400000"/>
            </a:ln>
            <a:effectLst/>
          </p:spPr>
        </p:pic>
      </p:grpSp>
      <p:sp>
        <p:nvSpPr>
          <p:cNvPr id="11" name="TextBox 10"/>
          <p:cNvSpPr txBox="1"/>
          <p:nvPr/>
        </p:nvSpPr>
        <p:spPr>
          <a:xfrm>
            <a:off x="0" y="6677722"/>
            <a:ext cx="1175002" cy="2133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FFFFFF">
                    <a:lumMod val="50000"/>
                  </a:srgbClr>
                </a:solidFill>
                <a:effectLst/>
                <a:uLnTx/>
                <a:uFillTx/>
                <a:latin typeface="Canela Text Regular"/>
                <a:ea typeface="Canela Text Regular"/>
                <a:cs typeface="Canela Text Regular"/>
                <a:sym typeface="Canela Text Regular"/>
              </a:rPr>
              <a:t>Slide credit: Jon Barron</a:t>
            </a:r>
          </a:p>
        </p:txBody>
      </p:sp>
    </p:spTree>
    <p:extLst>
      <p:ext uri="{BB962C8B-B14F-4D97-AF65-F5344CB8AC3E}">
        <p14:creationId xmlns:p14="http://schemas.microsoft.com/office/powerpoint/2010/main" val="3959904750"/>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0" presetClass="entr" fill="hold" grpId="0" nodeType="clickEffect">
                                  <p:stCondLst>
                                    <p:cond delay="0"/>
                                  </p:stCondLst>
                                  <p:iterate>
                                    <p:tmAbs val="0"/>
                                  </p:iterate>
                                  <p:childTnLst>
                                    <p:set>
                                      <p:cBhvr>
                                        <p:cTn id="6" fill="hold"/>
                                        <p:tgtEl>
                                          <p:spTgt spid="902"/>
                                        </p:tgtEl>
                                        <p:attrNameLst>
                                          <p:attrName>style.visibility</p:attrName>
                                        </p:attrNameLst>
                                      </p:cBhvr>
                                      <p:to>
                                        <p:strVal val="visible"/>
                                      </p:to>
                                    </p:set>
                                    <p:animEffect transition="in" filter="fade">
                                      <p:cBhvr>
                                        <p:cTn id="7" dur="200"/>
                                        <p:tgtEl>
                                          <p:spTgt spid="90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fill="hold" grpId="0" nodeType="clickEffect">
                                  <p:stCondLst>
                                    <p:cond delay="0"/>
                                  </p:stCondLst>
                                  <p:iterate>
                                    <p:tmAbs val="0"/>
                                  </p:iterate>
                                  <p:childTnLst>
                                    <p:set>
                                      <p:cBhvr>
                                        <p:cTn id="11" fill="hold"/>
                                        <p:tgtEl>
                                          <p:spTgt spid="899"/>
                                        </p:tgtEl>
                                        <p:attrNameLst>
                                          <p:attrName>style.visibility</p:attrName>
                                        </p:attrNameLst>
                                      </p:cBhvr>
                                      <p:to>
                                        <p:strVal val="visible"/>
                                      </p:to>
                                    </p:set>
                                    <p:animEffect transition="in" filter="fade">
                                      <p:cBhvr>
                                        <p:cTn id="12" dur="200"/>
                                        <p:tgtEl>
                                          <p:spTgt spid="8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9" grpId="0" animBg="1" advAuto="0"/>
      <p:bldP spid="902" grpId="0" animBg="1" advAuto="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6" name="Fourier Features   stationary kernel"/>
          <p:cNvSpPr txBox="1"/>
          <p:nvPr/>
        </p:nvSpPr>
        <p:spPr>
          <a:xfrm>
            <a:off x="2438400" y="4872336"/>
            <a:ext cx="6172200" cy="1590179"/>
          </a:xfrm>
          <a:prstGeom prst="rect">
            <a:avLst/>
          </a:prstGeom>
          <a:ln w="12700">
            <a:miter lim="400000"/>
          </a:ln>
          <a:extLst>
            <a:ext uri="{C572A759-6A51-4108-AA02-DFA0A04FC94B}">
              <ma14:wrappingTextBoxFlag xmlns="" xmlns:m="http://schemas.openxmlformats.org/officeDocument/2006/math" xmlns:ma14="http://schemas.microsoft.com/office/mac/drawingml/2011/main" xmlns:a14="http://schemas.microsoft.com/office/drawing/2010/main" xmlns:mc="http://schemas.openxmlformats.org/markup-compatibility/2006" val="1"/>
            </a:ext>
          </a:extLst>
        </p:spPr>
        <p:txBody>
          <a:bodyPr wrap="square" lIns="25400" tIns="25400" rIns="25400" bIns="25400" anchor="ctr">
            <a:spAutoFit/>
          </a:bodyPr>
          <a:lstStyle/>
          <a:p>
            <a:pPr marL="0" marR="0" lvl="0" indent="0" algn="l" defTabSz="412750" rtl="0" eaLnBrk="1" fontAlgn="base" latinLnBrk="0" hangingPunct="1">
              <a:lnSpc>
                <a:spcPct val="100000"/>
              </a:lnSpc>
              <a:spcBef>
                <a:spcPct val="0"/>
              </a:spcBef>
              <a:spcAft>
                <a:spcPct val="0"/>
              </a:spcAft>
              <a:buClrTx/>
              <a:buSzTx/>
              <a:buFontTx/>
              <a:buNone/>
              <a:tabLst/>
              <a:defRPr sz="4000" b="1" i="1">
                <a:latin typeface="Helvetica"/>
                <a:ea typeface="Helvetica"/>
                <a:cs typeface="Helvetica"/>
                <a:sym typeface="Helvetica"/>
              </a:defRPr>
            </a:pPr>
            <a:r>
              <a:rPr lang="en-US" sz="2000" b="1" dirty="0">
                <a:solidFill>
                  <a:srgbClr val="000000"/>
                </a:solidFill>
                <a:latin typeface="Helvetica"/>
                <a:cs typeface="Helvetica"/>
                <a:sym typeface="Helvetica"/>
              </a:rPr>
              <a:t>Fourier features turn a dot product of v1 and v2 into a shift-invariant function of their distance</a:t>
            </a:r>
          </a:p>
          <a:p>
            <a:pPr marL="0" marR="0" lvl="0" indent="0" algn="l" defTabSz="412750" rtl="0" eaLnBrk="1" fontAlgn="base" latinLnBrk="0" hangingPunct="1">
              <a:lnSpc>
                <a:spcPct val="100000"/>
              </a:lnSpc>
              <a:spcBef>
                <a:spcPct val="0"/>
              </a:spcBef>
              <a:spcAft>
                <a:spcPct val="0"/>
              </a:spcAft>
              <a:buClrTx/>
              <a:buSzTx/>
              <a:buFontTx/>
              <a:buNone/>
              <a:tabLst/>
              <a:defRPr sz="4000" b="1" i="1">
                <a:latin typeface="Helvetica"/>
                <a:ea typeface="Helvetica"/>
                <a:cs typeface="Helvetica"/>
                <a:sym typeface="Helvetica"/>
              </a:defRPr>
            </a:pPr>
            <a:endParaRPr kumimoji="0" lang="en-US" sz="2000" b="1" u="none" strike="noStrike" kern="1200" cap="none" spc="0" normalizeH="0" noProof="0" dirty="0">
              <a:ln>
                <a:noFill/>
              </a:ln>
              <a:solidFill>
                <a:srgbClr val="000000"/>
              </a:solidFill>
              <a:effectLst/>
              <a:uLnTx/>
              <a:uFillTx/>
              <a:latin typeface="Helvetica"/>
              <a:cs typeface="Helvetica"/>
              <a:sym typeface="Helvetica"/>
            </a:endParaRPr>
          </a:p>
          <a:p>
            <a:pPr marL="0" marR="0" lvl="0" indent="0" algn="l" defTabSz="412750" rtl="0" eaLnBrk="1" fontAlgn="base" latinLnBrk="0" hangingPunct="1">
              <a:lnSpc>
                <a:spcPct val="100000"/>
              </a:lnSpc>
              <a:spcBef>
                <a:spcPct val="0"/>
              </a:spcBef>
              <a:spcAft>
                <a:spcPct val="0"/>
              </a:spcAft>
              <a:buClrTx/>
              <a:buSzTx/>
              <a:buFontTx/>
              <a:buNone/>
              <a:tabLst/>
              <a:defRPr sz="4000" b="1" i="1">
                <a:latin typeface="Helvetica"/>
                <a:ea typeface="Helvetica"/>
                <a:cs typeface="Helvetica"/>
                <a:sym typeface="Helvetica"/>
              </a:defRPr>
            </a:pPr>
            <a:r>
              <a:rPr lang="en-US" sz="2000" b="1" dirty="0">
                <a:solidFill>
                  <a:srgbClr val="000000"/>
                </a:solidFill>
                <a:latin typeface="Helvetica"/>
                <a:cs typeface="Helvetica"/>
                <a:sym typeface="Helvetica"/>
              </a:rPr>
              <a:t>MLP of Fourier-encoded positions interpolates values between positions</a:t>
            </a:r>
            <a:endParaRPr kumimoji="0" sz="2000" b="1" u="none" strike="noStrike" kern="1200" cap="none" spc="0" normalizeH="0" baseline="0" noProof="0" dirty="0">
              <a:ln>
                <a:noFill/>
              </a:ln>
              <a:solidFill>
                <a:srgbClr val="000000"/>
              </a:solidFill>
              <a:effectLst/>
              <a:uLnTx/>
              <a:uFillTx/>
              <a:latin typeface="Helvetica"/>
              <a:cs typeface="Helvetica"/>
              <a:sym typeface="Helvetica"/>
            </a:endParaRPr>
          </a:p>
        </p:txBody>
      </p:sp>
      <p:sp>
        <p:nvSpPr>
          <p:cNvPr id="907" name="Dot Product of Fourier Features"/>
          <p:cNvSpPr txBox="1">
            <a:spLocks noGrp="1"/>
          </p:cNvSpPr>
          <p:nvPr>
            <p:ph type="title"/>
          </p:nvPr>
        </p:nvSpPr>
        <p:spPr>
          <a:prstGeom prst="rect">
            <a:avLst/>
          </a:prstGeom>
        </p:spPr>
        <p:txBody>
          <a:bodyPr>
            <a:noAutofit/>
          </a:bodyPr>
          <a:lstStyle>
            <a:lvl1pPr>
              <a:defRPr sz="7200">
                <a:latin typeface="Helvetica"/>
                <a:ea typeface="Helvetica"/>
                <a:cs typeface="Helvetica"/>
                <a:sym typeface="Helvetica"/>
              </a:defRPr>
            </a:lvl1pPr>
          </a:lstStyle>
          <a:p>
            <a:r>
              <a:rPr lang="en-US" sz="5400" dirty="0"/>
              <a:t>Dot product of Fourier features</a:t>
            </a:r>
            <a:endParaRPr sz="5400" dirty="0"/>
          </a:p>
        </p:txBody>
      </p:sp>
      <p:pic>
        <p:nvPicPr>
          <p:cNvPr id="908" name="Image" descr="Image"/>
          <p:cNvPicPr>
            <a:picLocks noChangeAspect="1"/>
          </p:cNvPicPr>
          <p:nvPr/>
        </p:nvPicPr>
        <p:blipFill>
          <a:blip r:embed="rId3"/>
          <a:srcRect b="63715"/>
          <a:stretch>
            <a:fillRect/>
          </a:stretch>
        </p:blipFill>
        <p:spPr>
          <a:xfrm>
            <a:off x="2274937" y="2489200"/>
            <a:ext cx="7423608" cy="643339"/>
          </a:xfrm>
          <a:prstGeom prst="rect">
            <a:avLst/>
          </a:prstGeom>
          <a:ln w="12700">
            <a:miter lim="400000"/>
          </a:ln>
        </p:spPr>
      </p:pic>
      <p:grpSp>
        <p:nvGrpSpPr>
          <p:cNvPr id="912" name="Group"/>
          <p:cNvGrpSpPr/>
          <p:nvPr/>
        </p:nvGrpSpPr>
        <p:grpSpPr>
          <a:xfrm>
            <a:off x="2274937" y="2489200"/>
            <a:ext cx="7423608" cy="1773018"/>
            <a:chOff x="0" y="0"/>
            <a:chExt cx="14847215" cy="3546034"/>
          </a:xfrm>
        </p:grpSpPr>
        <p:sp>
          <p:nvSpPr>
            <p:cNvPr id="909" name="(cosine difference trig identity)"/>
            <p:cNvSpPr txBox="1"/>
            <p:nvPr/>
          </p:nvSpPr>
          <p:spPr>
            <a:xfrm>
              <a:off x="9115383" y="1505883"/>
              <a:ext cx="5571012" cy="595034"/>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25400" tIns="25400" rIns="25400" bIns="25400" numCol="1" anchor="ctr">
              <a:spAutoFit/>
            </a:bodyPr>
            <a:lstStyle>
              <a:lvl1pPr defTabSz="825500">
                <a:lnSpc>
                  <a:spcPct val="100000"/>
                </a:lnSpc>
                <a:defRPr sz="3200">
                  <a:solidFill>
                    <a:srgbClr val="EE220C"/>
                  </a:solidFill>
                  <a:latin typeface="Avenir Book"/>
                  <a:ea typeface="Avenir Book"/>
                  <a:cs typeface="Avenir Book"/>
                  <a:sym typeface="Avenir Book"/>
                </a:defRPr>
              </a:lvl1pPr>
            </a:lstStyle>
            <a:p>
              <a:pPr marL="0" marR="0" lvl="0" indent="0" algn="l" defTabSz="825500" rtl="0" eaLnBrk="1" fontAlgn="base" latinLnBrk="0" hangingPunct="1">
                <a:lnSpc>
                  <a:spcPct val="100000"/>
                </a:lnSpc>
                <a:spcBef>
                  <a:spcPct val="0"/>
                </a:spcBef>
                <a:spcAft>
                  <a:spcPct val="0"/>
                </a:spcAft>
                <a:buClrTx/>
                <a:buSzTx/>
                <a:buFontTx/>
                <a:buNone/>
                <a:tabLst/>
                <a:defRPr/>
              </a:pPr>
              <a:r>
                <a:rPr kumimoji="0" sz="1600" b="0" i="0" u="none" strike="noStrike" kern="1200" cap="none" spc="0" normalizeH="0" baseline="0" noProof="0">
                  <a:ln>
                    <a:noFill/>
                  </a:ln>
                  <a:solidFill>
                    <a:srgbClr val="EE220C"/>
                  </a:solidFill>
                  <a:effectLst/>
                  <a:uLnTx/>
                  <a:uFillTx/>
                  <a:latin typeface="Avenir Book"/>
                  <a:sym typeface="Avenir Book"/>
                </a:rPr>
                <a:t>(cosine difference trig identity)</a:t>
              </a:r>
            </a:p>
          </p:txBody>
        </p:sp>
        <p:pic>
          <p:nvPicPr>
            <p:cNvPr id="910" name="Image" descr="Image"/>
            <p:cNvPicPr>
              <a:picLocks noChangeAspect="1"/>
            </p:cNvPicPr>
            <p:nvPr/>
          </p:nvPicPr>
          <p:blipFill>
            <a:blip r:embed="rId3"/>
            <a:stretch>
              <a:fillRect/>
            </a:stretch>
          </p:blipFill>
          <p:spPr>
            <a:xfrm>
              <a:off x="0" y="0"/>
              <a:ext cx="14847215" cy="3546034"/>
            </a:xfrm>
            <a:prstGeom prst="rect">
              <a:avLst/>
            </a:prstGeom>
            <a:ln w="12700" cap="flat">
              <a:noFill/>
              <a:miter lim="400000"/>
            </a:ln>
            <a:effectLst/>
          </p:spPr>
        </p:pic>
        <p:pic>
          <p:nvPicPr>
            <p:cNvPr id="911" name="Image" descr="Image"/>
            <p:cNvPicPr>
              <a:picLocks noChangeAspect="1"/>
            </p:cNvPicPr>
            <p:nvPr/>
          </p:nvPicPr>
          <p:blipFill>
            <a:blip r:embed="rId3"/>
            <a:srcRect t="35202"/>
            <a:stretch>
              <a:fillRect/>
            </a:stretch>
          </p:blipFill>
          <p:spPr>
            <a:xfrm>
              <a:off x="0" y="1248305"/>
              <a:ext cx="14847215" cy="2297729"/>
            </a:xfrm>
            <a:prstGeom prst="rect">
              <a:avLst/>
            </a:prstGeom>
            <a:ln w="12700" cap="flat">
              <a:noFill/>
              <a:miter lim="400000"/>
            </a:ln>
            <a:effectLst/>
          </p:spPr>
        </p:pic>
      </p:grpSp>
      <p:sp>
        <p:nvSpPr>
          <p:cNvPr id="10" name="TextBox 9"/>
          <p:cNvSpPr txBox="1"/>
          <p:nvPr/>
        </p:nvSpPr>
        <p:spPr>
          <a:xfrm>
            <a:off x="10363200" y="6626320"/>
            <a:ext cx="1691169" cy="2133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FFFFFF">
                    <a:lumMod val="50000"/>
                  </a:srgbClr>
                </a:solidFill>
                <a:effectLst/>
                <a:uLnTx/>
                <a:uFillTx/>
                <a:latin typeface="Canela Text Regular"/>
                <a:ea typeface="Canela Text Regular"/>
                <a:cs typeface="Canela Text Regular"/>
                <a:sym typeface="Canela Text Regular"/>
              </a:rPr>
              <a:t>Slide credit: modified from Jon Barron</a:t>
            </a:r>
          </a:p>
        </p:txBody>
      </p:sp>
    </p:spTree>
    <p:extLst>
      <p:ext uri="{BB962C8B-B14F-4D97-AF65-F5344CB8AC3E}">
        <p14:creationId xmlns:p14="http://schemas.microsoft.com/office/powerpoint/2010/main" val="2738676919"/>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0" presetClass="entr" fill="hold" grpId="0" nodeType="clickEffect">
                                  <p:stCondLst>
                                    <p:cond delay="0"/>
                                  </p:stCondLst>
                                  <p:iterate>
                                    <p:tmAbs val="0"/>
                                  </p:iterate>
                                  <p:childTnLst>
                                    <p:set>
                                      <p:cBhvr>
                                        <p:cTn id="6" fill="hold"/>
                                        <p:tgtEl>
                                          <p:spTgt spid="912"/>
                                        </p:tgtEl>
                                        <p:attrNameLst>
                                          <p:attrName>style.visibility</p:attrName>
                                        </p:attrNameLst>
                                      </p:cBhvr>
                                      <p:to>
                                        <p:strVal val="visible"/>
                                      </p:to>
                                    </p:set>
                                    <p:animEffect transition="in" filter="fade">
                                      <p:cBhvr>
                                        <p:cTn id="7" dur="200"/>
                                        <p:tgtEl>
                                          <p:spTgt spid="9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fill="hold" grpId="0" nodeType="clickEffect">
                                  <p:stCondLst>
                                    <p:cond delay="0"/>
                                  </p:stCondLst>
                                  <p:iterate>
                                    <p:tmAbs val="0"/>
                                  </p:iterate>
                                  <p:childTnLst>
                                    <p:set>
                                      <p:cBhvr>
                                        <p:cTn id="11" fill="hold"/>
                                        <p:tgtEl>
                                          <p:spTgt spid="906"/>
                                        </p:tgtEl>
                                        <p:attrNameLst>
                                          <p:attrName>style.visibility</p:attrName>
                                        </p:attrNameLst>
                                      </p:cBhvr>
                                      <p:to>
                                        <p:strVal val="visible"/>
                                      </p:to>
                                    </p:set>
                                    <p:animEffect transition="in" filter="fade">
                                      <p:cBhvr>
                                        <p:cTn id="12" dur="200"/>
                                        <p:tgtEl>
                                          <p:spTgt spid="9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6" grpId="0" animBg="1" advAuto="0"/>
      <p:bldP spid="912" grpId="0" animBg="1" advAuto="0"/>
    </p:bldLst>
  </p:timing>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16" name="Resulting composed NTK is stationary"/>
          <p:cNvSpPr txBox="1"/>
          <p:nvPr/>
        </p:nvSpPr>
        <p:spPr>
          <a:xfrm>
            <a:off x="3914564" y="1788921"/>
            <a:ext cx="4398640" cy="35907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25400" tIns="25400" rIns="25400" bIns="25400" anchor="ctr">
            <a:spAutoFit/>
          </a:bodyPr>
          <a:lstStyle/>
          <a:p>
            <a:pPr marL="0" marR="0" lvl="0" indent="0" algn="l" defTabSz="412750" rtl="0" eaLnBrk="1" fontAlgn="base" latinLnBrk="0" hangingPunct="1">
              <a:lnSpc>
                <a:spcPct val="100000"/>
              </a:lnSpc>
              <a:spcBef>
                <a:spcPct val="0"/>
              </a:spcBef>
              <a:spcAft>
                <a:spcPct val="0"/>
              </a:spcAft>
              <a:buClrTx/>
              <a:buSzTx/>
              <a:buFontTx/>
              <a:buNone/>
              <a:tabLst/>
              <a:defRPr sz="4000">
                <a:latin typeface="Helvetica"/>
                <a:ea typeface="Helvetica"/>
                <a:cs typeface="Helvetica"/>
                <a:sym typeface="Helvetica"/>
              </a:defRPr>
            </a:pPr>
            <a:r>
              <a:rPr kumimoji="0" sz="2000" b="0" i="0" u="none" strike="noStrike" kern="1200" cap="none" spc="0" normalizeH="0" baseline="0" noProof="0">
                <a:ln>
                  <a:noFill/>
                </a:ln>
                <a:solidFill>
                  <a:srgbClr val="000000"/>
                </a:solidFill>
                <a:effectLst/>
                <a:uLnTx/>
                <a:uFillTx/>
                <a:latin typeface="Helvetica"/>
                <a:cs typeface="Helvetica"/>
                <a:sym typeface="Helvetica"/>
              </a:rPr>
              <a:t>Resulting </a:t>
            </a:r>
            <a:r>
              <a:rPr kumimoji="0" sz="2000" b="0" i="1" u="none" strike="noStrike" kern="1200" cap="none" spc="0" normalizeH="0" baseline="0" noProof="0">
                <a:ln>
                  <a:noFill/>
                </a:ln>
                <a:solidFill>
                  <a:srgbClr val="000000"/>
                </a:solidFill>
                <a:effectLst/>
                <a:uLnTx/>
                <a:uFillTx/>
                <a:latin typeface="Helvetica"/>
                <a:cs typeface="Helvetica"/>
                <a:sym typeface="Helvetica"/>
              </a:rPr>
              <a:t>composed</a:t>
            </a:r>
            <a:r>
              <a:rPr kumimoji="0" sz="2000" b="0" i="0" u="none" strike="noStrike" kern="1200" cap="none" spc="0" normalizeH="0" baseline="0" noProof="0">
                <a:ln>
                  <a:noFill/>
                </a:ln>
                <a:solidFill>
                  <a:srgbClr val="000000"/>
                </a:solidFill>
                <a:effectLst/>
                <a:uLnTx/>
                <a:uFillTx/>
                <a:latin typeface="Helvetica"/>
                <a:cs typeface="Helvetica"/>
                <a:sym typeface="Helvetica"/>
              </a:rPr>
              <a:t> NTK is stationary</a:t>
            </a:r>
          </a:p>
        </p:txBody>
      </p:sp>
      <p:sp>
        <p:nvSpPr>
          <p:cNvPr id="917" name="Resulting network regression function is a convolution"/>
          <p:cNvSpPr/>
          <p:nvPr/>
        </p:nvSpPr>
        <p:spPr>
          <a:xfrm>
            <a:off x="3048000" y="4419599"/>
            <a:ext cx="3683002" cy="599447"/>
          </a:xfrm>
          <a:prstGeom prst="line">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25400" tIns="25400" rIns="25400" bIns="25400" numCol="1" anchor="ctr">
            <a:spAutoFit/>
          </a:bodyPr>
          <a:lstStyle/>
          <a:p>
            <a:pPr marL="0" marR="0" lvl="0" indent="0" algn="l" defTabSz="412750" rtl="0" eaLnBrk="1" fontAlgn="base" latinLnBrk="0" hangingPunct="1">
              <a:lnSpc>
                <a:spcPct val="100000"/>
              </a:lnSpc>
              <a:spcBef>
                <a:spcPct val="0"/>
              </a:spcBef>
              <a:spcAft>
                <a:spcPct val="0"/>
              </a:spcAft>
              <a:buClrTx/>
              <a:buSzTx/>
              <a:buFontTx/>
              <a:buNone/>
              <a:tabLst/>
              <a:defRPr sz="4000">
                <a:latin typeface="Helvetica"/>
                <a:ea typeface="Helvetica"/>
                <a:cs typeface="Helvetica"/>
                <a:sym typeface="Helvetica"/>
              </a:defRPr>
            </a:pPr>
            <a:r>
              <a:rPr kumimoji="0" sz="2000" b="0" i="0" u="none" strike="noStrike" kern="1200" cap="none" spc="0" normalizeH="0" baseline="0" noProof="0" dirty="0">
                <a:ln>
                  <a:noFill/>
                </a:ln>
                <a:solidFill>
                  <a:srgbClr val="000000"/>
                </a:solidFill>
                <a:effectLst/>
                <a:uLnTx/>
                <a:uFillTx/>
                <a:latin typeface="Helvetica"/>
                <a:cs typeface="Helvetica"/>
                <a:sym typeface="Helvetica"/>
              </a:rPr>
              <a:t>Resulting network regression function is a </a:t>
            </a:r>
            <a:r>
              <a:rPr kumimoji="0" sz="2000" b="0" i="1" u="none" strike="noStrike" kern="1200" cap="none" spc="0" normalizeH="0" baseline="0" noProof="0" dirty="0">
                <a:ln>
                  <a:noFill/>
                </a:ln>
                <a:solidFill>
                  <a:srgbClr val="000000"/>
                </a:solidFill>
                <a:effectLst/>
                <a:uLnTx/>
                <a:uFillTx/>
                <a:latin typeface="Helvetica"/>
                <a:cs typeface="Helvetica"/>
                <a:sym typeface="Helvetica"/>
              </a:rPr>
              <a:t>convolution</a:t>
            </a:r>
          </a:p>
        </p:txBody>
      </p:sp>
      <p:pic>
        <p:nvPicPr>
          <p:cNvPr id="918" name="jrKxXgL7EgZOOocztqXOBfDLDcGpKg8mjSiDBFFxuE4BbJ2WHx7CNs72aKuoZmXlauzvees0x5bFYmo4YJhJgzuanSQHYgwGVf9y8y8AsyJXae6NF70FTOEcgwGqWID64-3T4zlq7oQ.png" descr="jrKxXgL7EgZOOocztqXOBfDLDcGpKg8mjSiDBFFxuE4BbJ2WHx7CNs72aKuoZmXlauzvees0x5bFYmo4YJhJgzuanSQHYgwGVf9y8y8AsyJXae6NF70FTOEcgwGqWID64-3T4zlq7oQ.png"/>
          <p:cNvPicPr>
            <a:picLocks noChangeAspect="1"/>
          </p:cNvPicPr>
          <p:nvPr/>
        </p:nvPicPr>
        <p:blipFill>
          <a:blip r:embed="rId3"/>
          <a:stretch>
            <a:fillRect/>
          </a:stretch>
        </p:blipFill>
        <p:spPr>
          <a:xfrm>
            <a:off x="4410075" y="4636470"/>
            <a:ext cx="3294321" cy="934774"/>
          </a:xfrm>
          <a:prstGeom prst="rect">
            <a:avLst/>
          </a:prstGeom>
          <a:ln w="12700" cap="flat">
            <a:noFill/>
            <a:miter lim="400000"/>
          </a:ln>
          <a:effectLst/>
        </p:spPr>
      </p:pic>
      <p:pic>
        <p:nvPicPr>
          <p:cNvPr id="920" name="Image" descr="Image"/>
          <p:cNvPicPr>
            <a:picLocks noChangeAspect="1"/>
          </p:cNvPicPr>
          <p:nvPr/>
        </p:nvPicPr>
        <p:blipFill>
          <a:blip r:embed="rId4"/>
          <a:stretch>
            <a:fillRect/>
          </a:stretch>
        </p:blipFill>
        <p:spPr>
          <a:xfrm>
            <a:off x="3644900" y="2460690"/>
            <a:ext cx="5055829" cy="482204"/>
          </a:xfrm>
          <a:prstGeom prst="rect">
            <a:avLst/>
          </a:prstGeom>
          <a:ln w="12700">
            <a:miter lim="400000"/>
          </a:ln>
        </p:spPr>
      </p:pic>
      <p:sp>
        <p:nvSpPr>
          <p:cNvPr id="7" name="TextBox 6"/>
          <p:cNvSpPr txBox="1"/>
          <p:nvPr/>
        </p:nvSpPr>
        <p:spPr>
          <a:xfrm>
            <a:off x="10955968" y="6644608"/>
            <a:ext cx="1175002" cy="2133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FFFFFF">
                    <a:lumMod val="50000"/>
                  </a:srgbClr>
                </a:solidFill>
                <a:effectLst/>
                <a:uLnTx/>
                <a:uFillTx/>
                <a:latin typeface="Canela Text Regular"/>
                <a:ea typeface="Canela Text Regular"/>
                <a:cs typeface="Canela Text Regular"/>
                <a:sym typeface="Canela Text Regular"/>
              </a:rPr>
              <a:t>Slide credit: Jon Barron</a:t>
            </a:r>
          </a:p>
        </p:txBody>
      </p:sp>
    </p:spTree>
    <p:extLst>
      <p:ext uri="{BB962C8B-B14F-4D97-AF65-F5344CB8AC3E}">
        <p14:creationId xmlns:p14="http://schemas.microsoft.com/office/powerpoint/2010/main" val="1133558035"/>
      </p:ext>
    </p:extLst>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Picture 3"/>
          <p:cNvPicPr>
            <a:picLocks noChangeAspect="1"/>
          </p:cNvPicPr>
          <p:nvPr/>
        </p:nvPicPr>
        <p:blipFill>
          <a:blip r:embed="rId2"/>
          <a:stretch>
            <a:fillRect/>
          </a:stretch>
        </p:blipFill>
        <p:spPr>
          <a:xfrm>
            <a:off x="895474" y="1910400"/>
            <a:ext cx="10443770" cy="4947600"/>
          </a:xfrm>
          <a:prstGeom prst="rect">
            <a:avLst/>
          </a:prstGeom>
        </p:spPr>
      </p:pic>
      <p:sp>
        <p:nvSpPr>
          <p:cNvPr id="5" name="TextBox 4"/>
          <p:cNvSpPr txBox="1"/>
          <p:nvPr/>
        </p:nvSpPr>
        <p:spPr>
          <a:xfrm>
            <a:off x="685800" y="1692904"/>
            <a:ext cx="10239984" cy="43499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Canela Text Regular"/>
                <a:ea typeface="Canela Text Regular"/>
                <a:cs typeface="Canela Text Regular"/>
                <a:sym typeface="Canela Text Regular"/>
              </a:rPr>
              <a:t>Fit to 1D function with varying Fourier features (low p = high frequency FF)</a:t>
            </a:r>
          </a:p>
        </p:txBody>
      </p:sp>
    </p:spTree>
    <p:extLst>
      <p:ext uri="{BB962C8B-B14F-4D97-AF65-F5344CB8AC3E}">
        <p14:creationId xmlns:p14="http://schemas.microsoft.com/office/powerpoint/2010/main" val="1594226255"/>
      </p:ext>
    </p:extLst>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4" name="Mapping bandwidth controls underfitting / overfitting"/>
          <p:cNvSpPr txBox="1">
            <a:spLocks noGrp="1"/>
          </p:cNvSpPr>
          <p:nvPr>
            <p:ph type="title"/>
          </p:nvPr>
        </p:nvSpPr>
        <p:spPr>
          <a:prstGeom prst="rect">
            <a:avLst/>
          </a:prstGeom>
        </p:spPr>
        <p:txBody>
          <a:bodyPr>
            <a:noAutofit/>
          </a:bodyPr>
          <a:lstStyle>
            <a:lvl1pPr defTabSz="709930">
              <a:defRPr sz="6880"/>
            </a:lvl1pPr>
          </a:lstStyle>
          <a:p>
            <a:r>
              <a:rPr sz="4000" dirty="0"/>
              <a:t>Mapping bandwidth controls </a:t>
            </a:r>
            <a:r>
              <a:rPr sz="4000" dirty="0" err="1"/>
              <a:t>underfitting</a:t>
            </a:r>
            <a:r>
              <a:rPr sz="4000" dirty="0"/>
              <a:t> / overfitting </a:t>
            </a:r>
          </a:p>
        </p:txBody>
      </p:sp>
      <p:pic>
        <p:nvPicPr>
          <p:cNvPr id="925" name="test_sweep_1e-4_5000_more_low.mp4" descr="test_sweep_1e-4_5000_more_low.mp4"/>
          <p:cNvPicPr>
            <a:picLocks/>
          </p:cNvPicPr>
          <p:nvPr>
            <a:videoFile r:link="rId2"/>
            <p:extLst>
              <p:ext uri="{DAA4B4D4-6D71-4841-9C94-3DE7FCFB9230}">
                <p14:media xmlns:p14="http://schemas.microsoft.com/office/powerpoint/2010/main" r:embed="rId1"/>
              </p:ext>
            </p:extLst>
          </p:nvPr>
        </p:nvPicPr>
        <p:blipFill>
          <a:blip r:embed="rId5"/>
          <a:stretch>
            <a:fillRect/>
          </a:stretch>
        </p:blipFill>
        <p:spPr>
          <a:xfrm>
            <a:off x="189948" y="1690821"/>
            <a:ext cx="11988801" cy="3251201"/>
          </a:xfrm>
          <a:prstGeom prst="rect">
            <a:avLst/>
          </a:prstGeom>
          <a:ln w="12700">
            <a:miter lim="400000"/>
          </a:ln>
        </p:spPr>
      </p:pic>
      <p:pic>
        <p:nvPicPr>
          <p:cNvPr id="926" name="Image" descr="Image"/>
          <p:cNvPicPr>
            <a:picLocks noChangeAspect="1"/>
          </p:cNvPicPr>
          <p:nvPr/>
        </p:nvPicPr>
        <p:blipFill>
          <a:blip r:embed="rId6"/>
          <a:stretch>
            <a:fillRect/>
          </a:stretch>
        </p:blipFill>
        <p:spPr>
          <a:xfrm>
            <a:off x="6732702" y="5664461"/>
            <a:ext cx="1314451" cy="260351"/>
          </a:xfrm>
          <a:prstGeom prst="rect">
            <a:avLst/>
          </a:prstGeom>
          <a:ln w="12700">
            <a:miter lim="400000"/>
          </a:ln>
        </p:spPr>
      </p:pic>
      <p:sp>
        <p:nvSpPr>
          <p:cNvPr id="927" name="Rectangle"/>
          <p:cNvSpPr/>
          <p:nvPr/>
        </p:nvSpPr>
        <p:spPr>
          <a:xfrm>
            <a:off x="7728053" y="5738952"/>
            <a:ext cx="155413" cy="156211"/>
          </a:xfrm>
          <a:prstGeom prst="rect">
            <a:avLst/>
          </a:prstGeom>
          <a:ln w="38100">
            <a:solidFill>
              <a:schemeClr val="accent5"/>
            </a:solidFill>
            <a:miter lim="400000"/>
          </a:ln>
        </p:spPr>
        <p:txBody>
          <a:bodyPr lIns="25400" tIns="25400" rIns="25400" bIns="25400" anchor="ctr"/>
          <a:lstStyle/>
          <a:p>
            <a:pPr marL="0" marR="0" lvl="0" indent="0" algn="l" defTabSz="565150" rtl="0" eaLnBrk="1" fontAlgn="base" latinLnBrk="0" hangingPunct="1">
              <a:lnSpc>
                <a:spcPct val="100000"/>
              </a:lnSpc>
              <a:spcBef>
                <a:spcPct val="0"/>
              </a:spcBef>
              <a:spcAft>
                <a:spcPct val="0"/>
              </a:spcAft>
              <a:buClrTx/>
              <a:buSzTx/>
              <a:buFontTx/>
              <a:buNone/>
              <a:tabLst/>
              <a:defRPr sz="3200">
                <a:solidFill>
                  <a:srgbClr val="FFFFFF"/>
                </a:solidFill>
                <a:latin typeface="Graphik"/>
                <a:ea typeface="Graphik"/>
                <a:cs typeface="Graphik"/>
                <a:sym typeface="Graphik"/>
              </a:defRPr>
            </a:pPr>
            <a:endParaRPr kumimoji="0" sz="1600" b="0" i="0" u="none" strike="noStrike" kern="1200" cap="none" spc="0" normalizeH="0" baseline="0" noProof="0">
              <a:ln>
                <a:noFill/>
              </a:ln>
              <a:solidFill>
                <a:srgbClr val="FFFFFF"/>
              </a:solidFill>
              <a:effectLst/>
              <a:uLnTx/>
              <a:uFillTx/>
              <a:latin typeface="Graphik"/>
              <a:sym typeface="Graphik"/>
            </a:endParaRPr>
          </a:p>
        </p:txBody>
      </p:sp>
      <p:pic>
        <p:nvPicPr>
          <p:cNvPr id="928" name="Image" descr="Image"/>
          <p:cNvPicPr>
            <a:picLocks noChangeAspect="1"/>
          </p:cNvPicPr>
          <p:nvPr/>
        </p:nvPicPr>
        <p:blipFill>
          <a:blip r:embed="rId7"/>
          <a:stretch>
            <a:fillRect/>
          </a:stretch>
        </p:blipFill>
        <p:spPr>
          <a:xfrm>
            <a:off x="3505200" y="5689861"/>
            <a:ext cx="2552700" cy="234951"/>
          </a:xfrm>
          <a:prstGeom prst="rect">
            <a:avLst/>
          </a:prstGeom>
          <a:ln w="12700">
            <a:miter lim="400000"/>
          </a:ln>
        </p:spPr>
      </p:pic>
      <p:sp>
        <p:nvSpPr>
          <p:cNvPr id="7" name="TextBox 6"/>
          <p:cNvSpPr txBox="1"/>
          <p:nvPr/>
        </p:nvSpPr>
        <p:spPr>
          <a:xfrm>
            <a:off x="10955968" y="6644608"/>
            <a:ext cx="1175002" cy="2133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FFFFFF">
                    <a:lumMod val="50000"/>
                  </a:srgbClr>
                </a:solidFill>
                <a:effectLst/>
                <a:uLnTx/>
                <a:uFillTx/>
                <a:latin typeface="Canela Text Regular"/>
                <a:ea typeface="Canela Text Regular"/>
                <a:cs typeface="Canela Text Regular"/>
                <a:sym typeface="Canela Text Regular"/>
              </a:rPr>
              <a:t>Slide credit: Jon Barron</a:t>
            </a:r>
          </a:p>
        </p:txBody>
      </p:sp>
    </p:spTree>
    <p:extLst>
      <p:ext uri="{BB962C8B-B14F-4D97-AF65-F5344CB8AC3E}">
        <p14:creationId xmlns:p14="http://schemas.microsoft.com/office/powerpoint/2010/main" val="1742257159"/>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0" fill="hold"/>
                                        <p:tgtEl>
                                          <p:spTgt spid="92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925"/>
                </p:tgtEl>
              </p:cMediaNode>
            </p:video>
            <p:seq concurrent="1" prevAc="none" nextAc="seek">
              <p:cTn id="8" restart="whenNotActive" fill="hold" evtFilter="cancelBubble" nodeType="interactiveSeq">
                <p:stCondLst>
                  <p:cond evt="onClick" delay="0">
                    <p:tgtEl>
                      <p:spTgt spid="92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25"/>
                                        </p:tgtEl>
                                      </p:cBhvr>
                                    </p:cmd>
                                  </p:childTnLst>
                                </p:cTn>
                              </p:par>
                            </p:childTnLst>
                          </p:cTn>
                        </p:par>
                      </p:childTnLst>
                    </p:cTn>
                  </p:par>
                </p:childTnLst>
              </p:cTn>
              <p:nextCondLst>
                <p:cond evt="onClick" delay="0">
                  <p:tgtEl>
                    <p:spTgt spid="925"/>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2" name="Mapping bandwidth controls underfitting / overfitting"/>
          <p:cNvSpPr txBox="1">
            <a:spLocks noGrp="1"/>
          </p:cNvSpPr>
          <p:nvPr>
            <p:ph type="title"/>
          </p:nvPr>
        </p:nvSpPr>
        <p:spPr>
          <a:prstGeom prst="rect">
            <a:avLst/>
          </a:prstGeom>
        </p:spPr>
        <p:txBody>
          <a:bodyPr>
            <a:noAutofit/>
          </a:bodyPr>
          <a:lstStyle>
            <a:lvl1pPr defTabSz="709930">
              <a:defRPr sz="6880"/>
            </a:lvl1pPr>
          </a:lstStyle>
          <a:p>
            <a:r>
              <a:rPr sz="4000" dirty="0"/>
              <a:t>Mapping bandwidth controls </a:t>
            </a:r>
            <a:r>
              <a:rPr sz="4000" dirty="0" err="1"/>
              <a:t>underfitting</a:t>
            </a:r>
            <a:r>
              <a:rPr sz="4000" dirty="0"/>
              <a:t> / overfitting </a:t>
            </a:r>
          </a:p>
        </p:txBody>
      </p:sp>
      <p:pic>
        <p:nvPicPr>
          <p:cNvPr id="933" name="test_sweep_1e-4_5000_more_low.mp4" descr="test_sweep_1e-4_5000_more_low.mp4"/>
          <p:cNvPicPr>
            <a:picLocks/>
          </p:cNvPicPr>
          <p:nvPr>
            <a:videoFile r:link="rId2"/>
            <p:extLst>
              <p:ext uri="{DAA4B4D4-6D71-4841-9C94-3DE7FCFB9230}">
                <p14:media xmlns:p14="http://schemas.microsoft.com/office/powerpoint/2010/main" r:embed="rId1"/>
              </p:ext>
            </p:extLst>
          </p:nvPr>
        </p:nvPicPr>
        <p:blipFill>
          <a:blip r:embed="rId5"/>
          <a:stretch>
            <a:fillRect/>
          </a:stretch>
        </p:blipFill>
        <p:spPr>
          <a:xfrm>
            <a:off x="189948" y="1690821"/>
            <a:ext cx="11988801" cy="3251201"/>
          </a:xfrm>
          <a:prstGeom prst="rect">
            <a:avLst/>
          </a:prstGeom>
          <a:ln w="12700">
            <a:miter lim="400000"/>
          </a:ln>
        </p:spPr>
      </p:pic>
      <p:pic>
        <p:nvPicPr>
          <p:cNvPr id="934" name="Image" descr="Image"/>
          <p:cNvPicPr>
            <a:picLocks noChangeAspect="1"/>
          </p:cNvPicPr>
          <p:nvPr/>
        </p:nvPicPr>
        <p:blipFill>
          <a:blip r:embed="rId6"/>
          <a:stretch>
            <a:fillRect/>
          </a:stretch>
        </p:blipFill>
        <p:spPr>
          <a:xfrm>
            <a:off x="6732702" y="5664461"/>
            <a:ext cx="1314451" cy="260351"/>
          </a:xfrm>
          <a:prstGeom prst="rect">
            <a:avLst/>
          </a:prstGeom>
          <a:ln w="12700">
            <a:miter lim="400000"/>
          </a:ln>
        </p:spPr>
      </p:pic>
      <p:sp>
        <p:nvSpPr>
          <p:cNvPr id="935" name="Rectangle"/>
          <p:cNvSpPr/>
          <p:nvPr/>
        </p:nvSpPr>
        <p:spPr>
          <a:xfrm>
            <a:off x="7728053" y="5738952"/>
            <a:ext cx="155413" cy="156211"/>
          </a:xfrm>
          <a:prstGeom prst="rect">
            <a:avLst/>
          </a:prstGeom>
          <a:ln w="38100">
            <a:solidFill>
              <a:schemeClr val="accent5"/>
            </a:solidFill>
            <a:miter lim="400000"/>
          </a:ln>
        </p:spPr>
        <p:txBody>
          <a:bodyPr lIns="25400" tIns="25400" rIns="25400" bIns="25400" anchor="ctr"/>
          <a:lstStyle/>
          <a:p>
            <a:pPr marL="0" marR="0" lvl="0" indent="0" algn="l" defTabSz="565150" rtl="0" eaLnBrk="1" fontAlgn="base" latinLnBrk="0" hangingPunct="1">
              <a:lnSpc>
                <a:spcPct val="100000"/>
              </a:lnSpc>
              <a:spcBef>
                <a:spcPct val="0"/>
              </a:spcBef>
              <a:spcAft>
                <a:spcPct val="0"/>
              </a:spcAft>
              <a:buClrTx/>
              <a:buSzTx/>
              <a:buFontTx/>
              <a:buNone/>
              <a:tabLst/>
              <a:defRPr sz="3200">
                <a:solidFill>
                  <a:srgbClr val="FFFFFF"/>
                </a:solidFill>
                <a:latin typeface="Graphik"/>
                <a:ea typeface="Graphik"/>
                <a:cs typeface="Graphik"/>
                <a:sym typeface="Graphik"/>
              </a:defRPr>
            </a:pPr>
            <a:endParaRPr kumimoji="0" sz="1600" b="0" i="0" u="none" strike="noStrike" kern="1200" cap="none" spc="0" normalizeH="0" baseline="0" noProof="0">
              <a:ln>
                <a:noFill/>
              </a:ln>
              <a:solidFill>
                <a:srgbClr val="FFFFFF"/>
              </a:solidFill>
              <a:effectLst/>
              <a:uLnTx/>
              <a:uFillTx/>
              <a:latin typeface="Graphik"/>
              <a:sym typeface="Graphik"/>
            </a:endParaRPr>
          </a:p>
        </p:txBody>
      </p:sp>
      <p:pic>
        <p:nvPicPr>
          <p:cNvPr id="936" name="Image" descr="Image"/>
          <p:cNvPicPr>
            <a:picLocks noChangeAspect="1"/>
          </p:cNvPicPr>
          <p:nvPr/>
        </p:nvPicPr>
        <p:blipFill>
          <a:blip r:embed="rId7"/>
          <a:stretch>
            <a:fillRect/>
          </a:stretch>
        </p:blipFill>
        <p:spPr>
          <a:xfrm>
            <a:off x="3505200" y="5689861"/>
            <a:ext cx="2552700" cy="234951"/>
          </a:xfrm>
          <a:prstGeom prst="rect">
            <a:avLst/>
          </a:prstGeom>
          <a:ln w="12700">
            <a:miter lim="400000"/>
          </a:ln>
        </p:spPr>
      </p:pic>
      <p:sp>
        <p:nvSpPr>
          <p:cNvPr id="7" name="TextBox 6"/>
          <p:cNvSpPr txBox="1"/>
          <p:nvPr/>
        </p:nvSpPr>
        <p:spPr>
          <a:xfrm>
            <a:off x="10955968" y="6644608"/>
            <a:ext cx="1175002" cy="2133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FFFFFF">
                    <a:lumMod val="50000"/>
                  </a:srgbClr>
                </a:solidFill>
                <a:effectLst/>
                <a:uLnTx/>
                <a:uFillTx/>
                <a:latin typeface="Canela Text Regular"/>
                <a:ea typeface="Canela Text Regular"/>
                <a:cs typeface="Canela Text Regular"/>
                <a:sym typeface="Canela Text Regular"/>
              </a:rPr>
              <a:t>Slide credit: Jon Barron</a:t>
            </a:r>
          </a:p>
        </p:txBody>
      </p:sp>
    </p:spTree>
    <p:extLst>
      <p:ext uri="{BB962C8B-B14F-4D97-AF65-F5344CB8AC3E}">
        <p14:creationId xmlns:p14="http://schemas.microsoft.com/office/powerpoint/2010/main" val="177155876"/>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0" fill="hold"/>
                                        <p:tgtEl>
                                          <p:spTgt spid="93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933"/>
                </p:tgtEl>
              </p:cMediaNode>
            </p:video>
            <p:seq concurrent="1" prevAc="none" nextAc="seek">
              <p:cTn id="8" restart="whenNotActive" fill="hold" evtFilter="cancelBubble" nodeType="interactiveSeq">
                <p:stCondLst>
                  <p:cond evt="onClick" delay="0">
                    <p:tgtEl>
                      <p:spTgt spid="93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33"/>
                                        </p:tgtEl>
                                      </p:cBhvr>
                                    </p:cmd>
                                  </p:childTnLst>
                                </p:cTn>
                              </p:par>
                            </p:childTnLst>
                          </p:cTn>
                        </p:par>
                      </p:childTnLst>
                    </p:cTn>
                  </p:par>
                </p:childTnLst>
              </p:cTn>
              <p:nextCondLst>
                <p:cond evt="onClick" delay="0">
                  <p:tgtEl>
                    <p:spTgt spid="933"/>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0" name="Mapping bandwidth controls underfitting / overfitting"/>
          <p:cNvSpPr txBox="1">
            <a:spLocks noGrp="1"/>
          </p:cNvSpPr>
          <p:nvPr>
            <p:ph type="title"/>
          </p:nvPr>
        </p:nvSpPr>
        <p:spPr>
          <a:prstGeom prst="rect">
            <a:avLst/>
          </a:prstGeom>
        </p:spPr>
        <p:txBody>
          <a:bodyPr>
            <a:noAutofit/>
          </a:bodyPr>
          <a:lstStyle>
            <a:lvl1pPr defTabSz="709930">
              <a:defRPr sz="6880"/>
            </a:lvl1pPr>
          </a:lstStyle>
          <a:p>
            <a:r>
              <a:rPr sz="4000" dirty="0"/>
              <a:t>Mapping bandwidth controls </a:t>
            </a:r>
            <a:r>
              <a:rPr sz="4000" dirty="0" err="1"/>
              <a:t>underfitting</a:t>
            </a:r>
            <a:r>
              <a:rPr sz="4000" dirty="0"/>
              <a:t> / overfitting </a:t>
            </a:r>
          </a:p>
        </p:txBody>
      </p:sp>
      <p:pic>
        <p:nvPicPr>
          <p:cNvPr id="941" name="test_sweep_1e-4_5000_more_low.mp4" descr="test_sweep_1e-4_5000_more_low.mp4"/>
          <p:cNvPicPr>
            <a:picLocks/>
          </p:cNvPicPr>
          <p:nvPr>
            <a:videoFile r:link="rId2"/>
            <p:extLst>
              <p:ext uri="{DAA4B4D4-6D71-4841-9C94-3DE7FCFB9230}">
                <p14:media xmlns:p14="http://schemas.microsoft.com/office/powerpoint/2010/main" r:embed="rId1"/>
              </p:ext>
            </p:extLst>
          </p:nvPr>
        </p:nvPicPr>
        <p:blipFill>
          <a:blip r:embed="rId5"/>
          <a:stretch>
            <a:fillRect/>
          </a:stretch>
        </p:blipFill>
        <p:spPr>
          <a:xfrm>
            <a:off x="189948" y="1690821"/>
            <a:ext cx="11988801" cy="3251201"/>
          </a:xfrm>
          <a:prstGeom prst="rect">
            <a:avLst/>
          </a:prstGeom>
          <a:ln w="12700">
            <a:miter lim="400000"/>
          </a:ln>
        </p:spPr>
      </p:pic>
      <p:pic>
        <p:nvPicPr>
          <p:cNvPr id="942" name="Image" descr="Image"/>
          <p:cNvPicPr>
            <a:picLocks noChangeAspect="1"/>
          </p:cNvPicPr>
          <p:nvPr/>
        </p:nvPicPr>
        <p:blipFill>
          <a:blip r:embed="rId6"/>
          <a:stretch>
            <a:fillRect/>
          </a:stretch>
        </p:blipFill>
        <p:spPr>
          <a:xfrm>
            <a:off x="6732702" y="5664461"/>
            <a:ext cx="1314451" cy="260351"/>
          </a:xfrm>
          <a:prstGeom prst="rect">
            <a:avLst/>
          </a:prstGeom>
          <a:ln w="12700">
            <a:miter lim="400000"/>
          </a:ln>
        </p:spPr>
      </p:pic>
      <p:sp>
        <p:nvSpPr>
          <p:cNvPr id="943" name="Rectangle"/>
          <p:cNvSpPr/>
          <p:nvPr/>
        </p:nvSpPr>
        <p:spPr>
          <a:xfrm>
            <a:off x="7728053" y="5738952"/>
            <a:ext cx="155413" cy="156211"/>
          </a:xfrm>
          <a:prstGeom prst="rect">
            <a:avLst/>
          </a:prstGeom>
          <a:ln w="38100">
            <a:solidFill>
              <a:schemeClr val="accent5"/>
            </a:solidFill>
            <a:miter lim="400000"/>
          </a:ln>
        </p:spPr>
        <p:txBody>
          <a:bodyPr lIns="25400" tIns="25400" rIns="25400" bIns="25400" anchor="ctr"/>
          <a:lstStyle/>
          <a:p>
            <a:pPr marL="0" marR="0" lvl="0" indent="0" algn="l" defTabSz="565150" rtl="0" eaLnBrk="1" fontAlgn="base" latinLnBrk="0" hangingPunct="1">
              <a:lnSpc>
                <a:spcPct val="100000"/>
              </a:lnSpc>
              <a:spcBef>
                <a:spcPct val="0"/>
              </a:spcBef>
              <a:spcAft>
                <a:spcPct val="0"/>
              </a:spcAft>
              <a:buClrTx/>
              <a:buSzTx/>
              <a:buFontTx/>
              <a:buNone/>
              <a:tabLst/>
              <a:defRPr sz="3200">
                <a:solidFill>
                  <a:srgbClr val="FFFFFF"/>
                </a:solidFill>
                <a:latin typeface="Graphik"/>
                <a:ea typeface="Graphik"/>
                <a:cs typeface="Graphik"/>
                <a:sym typeface="Graphik"/>
              </a:defRPr>
            </a:pPr>
            <a:endParaRPr kumimoji="0" sz="1600" b="0" i="0" u="none" strike="noStrike" kern="1200" cap="none" spc="0" normalizeH="0" baseline="0" noProof="0">
              <a:ln>
                <a:noFill/>
              </a:ln>
              <a:solidFill>
                <a:srgbClr val="FFFFFF"/>
              </a:solidFill>
              <a:effectLst/>
              <a:uLnTx/>
              <a:uFillTx/>
              <a:latin typeface="Graphik"/>
              <a:sym typeface="Graphik"/>
            </a:endParaRPr>
          </a:p>
        </p:txBody>
      </p:sp>
      <p:pic>
        <p:nvPicPr>
          <p:cNvPr id="944" name="Image" descr="Image"/>
          <p:cNvPicPr>
            <a:picLocks noChangeAspect="1"/>
          </p:cNvPicPr>
          <p:nvPr/>
        </p:nvPicPr>
        <p:blipFill>
          <a:blip r:embed="rId7"/>
          <a:stretch>
            <a:fillRect/>
          </a:stretch>
        </p:blipFill>
        <p:spPr>
          <a:xfrm>
            <a:off x="3505200" y="5689861"/>
            <a:ext cx="2552700" cy="234951"/>
          </a:xfrm>
          <a:prstGeom prst="rect">
            <a:avLst/>
          </a:prstGeom>
          <a:ln w="12700">
            <a:miter lim="400000"/>
          </a:ln>
        </p:spPr>
      </p:pic>
      <p:sp>
        <p:nvSpPr>
          <p:cNvPr id="7" name="TextBox 6"/>
          <p:cNvSpPr txBox="1"/>
          <p:nvPr/>
        </p:nvSpPr>
        <p:spPr>
          <a:xfrm>
            <a:off x="10955968" y="6644608"/>
            <a:ext cx="1175002" cy="2133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FFFFFF">
                    <a:lumMod val="50000"/>
                  </a:srgbClr>
                </a:solidFill>
                <a:effectLst/>
                <a:uLnTx/>
                <a:uFillTx/>
                <a:latin typeface="Canela Text Regular"/>
                <a:ea typeface="Canela Text Regular"/>
                <a:cs typeface="Canela Text Regular"/>
                <a:sym typeface="Canela Text Regular"/>
              </a:rPr>
              <a:t>Slide credit: Jon Barron</a:t>
            </a:r>
          </a:p>
        </p:txBody>
      </p:sp>
    </p:spTree>
    <p:extLst>
      <p:ext uri="{BB962C8B-B14F-4D97-AF65-F5344CB8AC3E}">
        <p14:creationId xmlns:p14="http://schemas.microsoft.com/office/powerpoint/2010/main" val="1091657513"/>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50" fill="hold"/>
                                        <p:tgtEl>
                                          <p:spTgt spid="94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941"/>
                </p:tgtEl>
              </p:cMediaNode>
            </p:video>
            <p:seq concurrent="1" prevAc="none" nextAc="seek">
              <p:cTn id="8" restart="whenNotActive" fill="hold" evtFilter="cancelBubble" nodeType="interactiveSeq">
                <p:stCondLst>
                  <p:cond evt="onClick" delay="0">
                    <p:tgtEl>
                      <p:spTgt spid="94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41"/>
                                        </p:tgtEl>
                                      </p:cBhvr>
                                    </p:cmd>
                                  </p:childTnLst>
                                </p:cTn>
                              </p:par>
                            </p:childTnLst>
                          </p:cTn>
                        </p:par>
                      </p:childTnLst>
                    </p:cTn>
                  </p:par>
                </p:childTnLst>
              </p:cTn>
              <p:nextCondLst>
                <p:cond evt="onClick" delay="0">
                  <p:tgtEl>
                    <p:spTgt spid="941"/>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48" name="Image" descr="Image"/>
          <p:cNvPicPr>
            <a:picLocks noChangeAspect="1"/>
          </p:cNvPicPr>
          <p:nvPr/>
        </p:nvPicPr>
        <p:blipFill>
          <a:blip r:embed="rId3"/>
          <a:srcRect t="42533"/>
          <a:stretch>
            <a:fillRect/>
          </a:stretch>
        </p:blipFill>
        <p:spPr>
          <a:xfrm>
            <a:off x="283829" y="3082619"/>
            <a:ext cx="11715986" cy="3578425"/>
          </a:xfrm>
          <a:prstGeom prst="rect">
            <a:avLst/>
          </a:prstGeom>
          <a:ln w="12700">
            <a:miter lim="400000"/>
          </a:ln>
        </p:spPr>
      </p:pic>
      <p:pic>
        <p:nvPicPr>
          <p:cNvPr id="949" name="Image" descr="Image"/>
          <p:cNvPicPr>
            <a:picLocks noChangeAspect="1"/>
          </p:cNvPicPr>
          <p:nvPr/>
        </p:nvPicPr>
        <p:blipFill>
          <a:blip r:embed="rId3"/>
          <a:srcRect b="57364"/>
          <a:stretch>
            <a:fillRect/>
          </a:stretch>
        </p:blipFill>
        <p:spPr>
          <a:xfrm>
            <a:off x="283829" y="3101075"/>
            <a:ext cx="11715986" cy="2654891"/>
          </a:xfrm>
          <a:prstGeom prst="rect">
            <a:avLst/>
          </a:prstGeom>
          <a:ln w="12700">
            <a:miter lim="400000"/>
          </a:ln>
        </p:spPr>
      </p:pic>
      <p:pic>
        <p:nvPicPr>
          <p:cNvPr id="950" name="Image" descr="Image"/>
          <p:cNvPicPr>
            <a:picLocks noChangeAspect="1"/>
          </p:cNvPicPr>
          <p:nvPr/>
        </p:nvPicPr>
        <p:blipFill>
          <a:blip r:embed="rId3"/>
          <a:srcRect t="42922" b="12718"/>
          <a:stretch>
            <a:fillRect/>
          </a:stretch>
        </p:blipFill>
        <p:spPr>
          <a:xfrm>
            <a:off x="283829" y="354609"/>
            <a:ext cx="11715986" cy="2762173"/>
          </a:xfrm>
          <a:prstGeom prst="rect">
            <a:avLst/>
          </a:prstGeom>
          <a:ln w="12700">
            <a:miter lim="400000"/>
          </a:ln>
        </p:spPr>
      </p:pic>
      <p:sp>
        <p:nvSpPr>
          <p:cNvPr id="5" name="TextBox 4"/>
          <p:cNvSpPr txBox="1"/>
          <p:nvPr/>
        </p:nvSpPr>
        <p:spPr>
          <a:xfrm>
            <a:off x="10955968" y="6644608"/>
            <a:ext cx="1175002" cy="2133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FFFFFF">
                    <a:lumMod val="50000"/>
                  </a:srgbClr>
                </a:solidFill>
                <a:effectLst/>
                <a:uLnTx/>
                <a:uFillTx/>
                <a:latin typeface="Canela Text Regular"/>
                <a:ea typeface="Canela Text Regular"/>
                <a:cs typeface="Canela Text Regular"/>
                <a:sym typeface="Canela Text Regular"/>
              </a:rPr>
              <a:t>Slide credit: Jon Barron</a:t>
            </a:r>
          </a:p>
        </p:txBody>
      </p:sp>
    </p:spTree>
    <p:extLst>
      <p:ext uri="{BB962C8B-B14F-4D97-AF65-F5344CB8AC3E}">
        <p14:creationId xmlns:p14="http://schemas.microsoft.com/office/powerpoint/2010/main" val="3254949883"/>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0" presetClass="entr" fill="hold" grpId="0" nodeType="clickEffect">
                                  <p:stCondLst>
                                    <p:cond delay="0"/>
                                  </p:stCondLst>
                                  <p:iterate>
                                    <p:tmAbs val="0"/>
                                  </p:iterate>
                                  <p:childTnLst>
                                    <p:set>
                                      <p:cBhvr>
                                        <p:cTn id="6" fill="hold"/>
                                        <p:tgtEl>
                                          <p:spTgt spid="950"/>
                                        </p:tgtEl>
                                        <p:attrNameLst>
                                          <p:attrName>style.visibility</p:attrName>
                                        </p:attrNameLst>
                                      </p:cBhvr>
                                      <p:to>
                                        <p:strVal val="visible"/>
                                      </p:to>
                                    </p:set>
                                    <p:animEffect transition="in" filter="fade">
                                      <p:cBhvr>
                                        <p:cTn id="7" dur="200"/>
                                        <p:tgtEl>
                                          <p:spTgt spid="9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50" grpId="0" animBg="1" advAuto="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4" name="Try It!"/>
          <p:cNvSpPr txBox="1">
            <a:spLocks noGrp="1"/>
          </p:cNvSpPr>
          <p:nvPr>
            <p:ph type="title"/>
          </p:nvPr>
        </p:nvSpPr>
        <p:spPr>
          <a:prstGeom prst="rect">
            <a:avLst/>
          </a:prstGeom>
        </p:spPr>
        <p:txBody>
          <a:bodyPr/>
          <a:lstStyle/>
          <a:p>
            <a:r>
              <a:rPr lang="en-US" dirty="0"/>
              <a:t>Very simple!</a:t>
            </a:r>
            <a:endParaRPr dirty="0"/>
          </a:p>
        </p:txBody>
      </p:sp>
      <p:sp>
        <p:nvSpPr>
          <p:cNvPr id="955" name="x = nn.Dense(x, features=256)"/>
          <p:cNvSpPr txBox="1"/>
          <p:nvPr/>
        </p:nvSpPr>
        <p:spPr>
          <a:xfrm>
            <a:off x="2093392" y="3830065"/>
            <a:ext cx="10037216" cy="282129"/>
          </a:xfrm>
          <a:prstGeom prst="rect">
            <a:avLst/>
          </a:prstGeom>
          <a:solidFill>
            <a:srgbClr val="FFFFFF"/>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25400" tIns="25400" rIns="25400" bIns="25400" anchor="ctr">
            <a:spAutoFit/>
          </a:bodyPr>
          <a:lstStyle/>
          <a:p>
            <a:pPr marL="914400" marR="0" lvl="2" indent="228600" algn="l" defTabSz="412750" rtl="0" eaLnBrk="1" fontAlgn="base" latinLnBrk="0" hangingPunct="1">
              <a:lnSpc>
                <a:spcPct val="100000"/>
              </a:lnSpc>
              <a:spcBef>
                <a:spcPct val="0"/>
              </a:spcBef>
              <a:spcAft>
                <a:spcPct val="0"/>
              </a:spcAft>
              <a:buClrTx/>
              <a:buSzTx/>
              <a:buFontTx/>
              <a:buNone/>
              <a:tabLst/>
              <a:defRPr sz="3000">
                <a:latin typeface="Courier New"/>
                <a:ea typeface="Courier New"/>
                <a:cs typeface="Courier New"/>
                <a:sym typeface="Courier New"/>
              </a:defRPr>
            </a:pPr>
            <a:r>
              <a:rPr kumimoji="0" sz="1500" b="0" i="0" u="none" strike="noStrike" kern="1200" cap="none" spc="0" normalizeH="0" baseline="0" noProof="0">
                <a:ln>
                  <a:noFill/>
                </a:ln>
                <a:solidFill>
                  <a:srgbClr val="000000"/>
                </a:solidFill>
                <a:effectLst/>
                <a:uLnTx/>
                <a:uFillTx/>
                <a:latin typeface="Courier New"/>
                <a:cs typeface="Courier New"/>
                <a:sym typeface="Courier New"/>
              </a:rPr>
              <a:t>x = nn.Dense(x, features=256)</a:t>
            </a:r>
          </a:p>
        </p:txBody>
      </p:sp>
      <p:sp>
        <p:nvSpPr>
          <p:cNvPr id="956" name="B = SCALE * np.random.normal(shape=(input_dims, NUM_FEATURES))…"/>
          <p:cNvSpPr txBox="1"/>
          <p:nvPr/>
        </p:nvSpPr>
        <p:spPr>
          <a:xfrm>
            <a:off x="2085398" y="3038054"/>
            <a:ext cx="8361263" cy="74379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25400" tIns="25400" rIns="25400" bIns="25400" anchor="ctr">
            <a:spAutoFit/>
          </a:bodyPr>
          <a:lstStyle/>
          <a:p>
            <a:pPr marL="914400" marR="0" lvl="2" indent="228600" algn="l" defTabSz="412750" rtl="0" eaLnBrk="1" fontAlgn="base" latinLnBrk="0" hangingPunct="1">
              <a:lnSpc>
                <a:spcPct val="100000"/>
              </a:lnSpc>
              <a:spcBef>
                <a:spcPct val="0"/>
              </a:spcBef>
              <a:spcAft>
                <a:spcPct val="0"/>
              </a:spcAft>
              <a:buClrTx/>
              <a:buSzTx/>
              <a:buFontTx/>
              <a:buNone/>
              <a:tabLst/>
              <a:defRPr sz="3000">
                <a:latin typeface="Courier New"/>
                <a:ea typeface="Courier New"/>
                <a:cs typeface="Courier New"/>
                <a:sym typeface="Courier New"/>
              </a:defRPr>
            </a:pPr>
            <a:endParaRPr kumimoji="0" sz="1500" b="0" i="0" u="none" strike="noStrike" kern="1200" cap="none" spc="0" normalizeH="0" baseline="0" noProof="0">
              <a:ln>
                <a:noFill/>
              </a:ln>
              <a:solidFill>
                <a:srgbClr val="000000"/>
              </a:solidFill>
              <a:effectLst/>
              <a:uLnTx/>
              <a:uFillTx/>
              <a:latin typeface="Courier New"/>
              <a:cs typeface="Courier New"/>
              <a:sym typeface="Courier New"/>
            </a:endParaRPr>
          </a:p>
          <a:p>
            <a:pPr marL="914400" marR="0" lvl="2" indent="228600" algn="l" defTabSz="412750" rtl="0" eaLnBrk="1" fontAlgn="base" latinLnBrk="0" hangingPunct="1">
              <a:lnSpc>
                <a:spcPct val="100000"/>
              </a:lnSpc>
              <a:spcBef>
                <a:spcPct val="0"/>
              </a:spcBef>
              <a:spcAft>
                <a:spcPct val="0"/>
              </a:spcAft>
              <a:buClrTx/>
              <a:buSzTx/>
              <a:buFontTx/>
              <a:buNone/>
              <a:tabLst/>
              <a:defRPr sz="3000">
                <a:latin typeface="Courier New"/>
                <a:ea typeface="Courier New"/>
                <a:cs typeface="Courier New"/>
                <a:sym typeface="Courier New"/>
              </a:defRPr>
            </a:pPr>
            <a:r>
              <a:rPr kumimoji="0" sz="1500" b="0" i="0" u="none" strike="noStrike" kern="1200" cap="none" spc="0" normalizeH="0" baseline="0" noProof="0">
                <a:ln>
                  <a:noFill/>
                </a:ln>
                <a:solidFill>
                  <a:srgbClr val="000000"/>
                </a:solidFill>
                <a:effectLst/>
                <a:uLnTx/>
                <a:uFillTx/>
                <a:latin typeface="Courier New"/>
                <a:cs typeface="Courier New"/>
                <a:sym typeface="Courier New"/>
              </a:rPr>
              <a:t>B = SCALE * np.random.normal(shape=(input_dims, NUM_FEATURES))</a:t>
            </a:r>
          </a:p>
          <a:p>
            <a:pPr marL="914400" marR="0" lvl="2" indent="228600" algn="l" defTabSz="412750" rtl="0" eaLnBrk="1" fontAlgn="base" latinLnBrk="0" hangingPunct="1">
              <a:lnSpc>
                <a:spcPct val="100000"/>
              </a:lnSpc>
              <a:spcBef>
                <a:spcPct val="0"/>
              </a:spcBef>
              <a:spcAft>
                <a:spcPct val="0"/>
              </a:spcAft>
              <a:buClrTx/>
              <a:buSzTx/>
              <a:buFontTx/>
              <a:buNone/>
              <a:tabLst/>
              <a:defRPr sz="3000">
                <a:latin typeface="Courier New"/>
                <a:ea typeface="Courier New"/>
                <a:cs typeface="Courier New"/>
                <a:sym typeface="Courier New"/>
              </a:defRPr>
            </a:pPr>
            <a:r>
              <a:rPr kumimoji="0" sz="1500" b="0" i="0" u="none" strike="noStrike" kern="1200" cap="none" spc="0" normalizeH="0" baseline="0" noProof="0">
                <a:ln>
                  <a:noFill/>
                </a:ln>
                <a:solidFill>
                  <a:srgbClr val="000000"/>
                </a:solidFill>
                <a:effectLst/>
                <a:uLnTx/>
                <a:uFillTx/>
                <a:latin typeface="Courier New"/>
                <a:cs typeface="Courier New"/>
                <a:sym typeface="Courier New"/>
              </a:rPr>
              <a:t>x = np.concatenate([np.sin(x </a:t>
            </a:r>
            <a:r>
              <a:rPr kumimoji="0" sz="1500" b="0" i="0" u="none" strike="noStrike" kern="1200" cap="none" spc="0" normalizeH="0" baseline="0" noProof="0">
                <a:ln>
                  <a:noFill/>
                </a:ln>
                <a:solidFill>
                  <a:srgbClr val="0000FF"/>
                </a:solidFill>
                <a:effectLst/>
                <a:uLnTx/>
                <a:uFillTx/>
                <a:latin typeface="Courier New"/>
                <a:cs typeface="Courier New"/>
                <a:sym typeface="Courier New"/>
              </a:rPr>
              <a:t>@</a:t>
            </a:r>
            <a:r>
              <a:rPr kumimoji="0" sz="1500" b="0" i="0" u="none" strike="noStrike" kern="1200" cap="none" spc="0" normalizeH="0" baseline="0" noProof="0">
                <a:ln>
                  <a:noFill/>
                </a:ln>
                <a:solidFill>
                  <a:srgbClr val="000000"/>
                </a:solidFill>
                <a:effectLst/>
                <a:uLnTx/>
                <a:uFillTx/>
                <a:latin typeface="Courier New"/>
                <a:cs typeface="Courier New"/>
                <a:sym typeface="Courier New"/>
              </a:rPr>
              <a:t> B), np.cos(x </a:t>
            </a:r>
            <a:r>
              <a:rPr kumimoji="0" sz="1500" b="0" i="0" u="none" strike="noStrike" kern="1200" cap="none" spc="0" normalizeH="0" baseline="0" noProof="0">
                <a:ln>
                  <a:noFill/>
                </a:ln>
                <a:solidFill>
                  <a:srgbClr val="0000FF"/>
                </a:solidFill>
                <a:effectLst/>
                <a:uLnTx/>
                <a:uFillTx/>
                <a:latin typeface="Courier New"/>
                <a:cs typeface="Courier New"/>
                <a:sym typeface="Courier New"/>
              </a:rPr>
              <a:t>@</a:t>
            </a:r>
            <a:r>
              <a:rPr kumimoji="0" sz="1500" b="0" i="0" u="none" strike="noStrike" kern="1200" cap="none" spc="0" normalizeH="0" baseline="0" noProof="0">
                <a:ln>
                  <a:noFill/>
                </a:ln>
                <a:solidFill>
                  <a:srgbClr val="000000"/>
                </a:solidFill>
                <a:effectLst/>
                <a:uLnTx/>
                <a:uFillTx/>
                <a:latin typeface="Courier New"/>
                <a:cs typeface="Courier New"/>
                <a:sym typeface="Courier New"/>
              </a:rPr>
              <a:t> B)], axis=</a:t>
            </a:r>
            <a:r>
              <a:rPr kumimoji="0" sz="1500" b="0" i="0" u="none" strike="noStrike" kern="1200" cap="none" spc="0" normalizeH="0" baseline="0" noProof="0">
                <a:ln>
                  <a:noFill/>
                </a:ln>
                <a:solidFill>
                  <a:srgbClr val="09885A"/>
                </a:solidFill>
                <a:effectLst/>
                <a:uLnTx/>
                <a:uFillTx/>
                <a:latin typeface="Courier New"/>
                <a:cs typeface="Courier New"/>
                <a:sym typeface="Courier New"/>
              </a:rPr>
              <a:t>-1</a:t>
            </a:r>
            <a:r>
              <a:rPr kumimoji="0" sz="1500" b="0" i="0" u="none" strike="noStrike" kern="1200" cap="none" spc="0" normalizeH="0" baseline="0" noProof="0">
                <a:ln>
                  <a:noFill/>
                </a:ln>
                <a:solidFill>
                  <a:srgbClr val="000000"/>
                </a:solidFill>
                <a:effectLst/>
                <a:uLnTx/>
                <a:uFillTx/>
                <a:latin typeface="Courier New"/>
                <a:cs typeface="Courier New"/>
                <a:sym typeface="Courier New"/>
              </a:rPr>
              <a:t>)</a:t>
            </a:r>
          </a:p>
        </p:txBody>
      </p:sp>
      <p:sp>
        <p:nvSpPr>
          <p:cNvPr id="5" name="TextBox 4"/>
          <p:cNvSpPr txBox="1"/>
          <p:nvPr/>
        </p:nvSpPr>
        <p:spPr>
          <a:xfrm>
            <a:off x="10955968" y="6644608"/>
            <a:ext cx="1175002" cy="2133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lvl="0" indent="0" algn="ctr" defTabSz="2438400" rtl="0" eaLnBrk="1" fontAlgn="auto" latinLnBrk="0" hangingPunct="0">
              <a:lnSpc>
                <a:spcPct val="9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FFFFFF">
                    <a:lumMod val="50000"/>
                  </a:srgbClr>
                </a:solidFill>
                <a:effectLst/>
                <a:uLnTx/>
                <a:uFillTx/>
                <a:latin typeface="Canela Text Regular"/>
                <a:ea typeface="Canela Text Regular"/>
                <a:cs typeface="Canela Text Regular"/>
                <a:sym typeface="Canela Text Regular"/>
              </a:rPr>
              <a:t>Slide credit: Jon Barron</a:t>
            </a:r>
          </a:p>
        </p:txBody>
      </p:sp>
    </p:spTree>
    <p:extLst>
      <p:ext uri="{BB962C8B-B14F-4D97-AF65-F5344CB8AC3E}">
        <p14:creationId xmlns:p14="http://schemas.microsoft.com/office/powerpoint/2010/main" val="1359698903"/>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0" presetClass="entr" fill="hold" grpId="0" nodeType="clickEffect">
                                  <p:stCondLst>
                                    <p:cond delay="0"/>
                                  </p:stCondLst>
                                  <p:iterate>
                                    <p:tmAbs val="0"/>
                                  </p:iterate>
                                  <p:childTnLst>
                                    <p:set>
                                      <p:cBhvr>
                                        <p:cTn id="6" fill="hold"/>
                                        <p:tgtEl>
                                          <p:spTgt spid="956"/>
                                        </p:tgtEl>
                                        <p:attrNameLst>
                                          <p:attrName>style.visibility</p:attrName>
                                        </p:attrNameLst>
                                      </p:cBhvr>
                                      <p:to>
                                        <p:strVal val="visible"/>
                                      </p:to>
                                    </p:set>
                                    <p:animEffect transition="in" filter="fade">
                                      <p:cBhvr>
                                        <p:cTn id="7" dur="200"/>
                                        <p:tgtEl>
                                          <p:spTgt spid="9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56" grpId="0" animBg="1" advAuto="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0" name="Main_6.mp4" descr="Main_6.mp4"/>
          <p:cNvPicPr>
            <a:picLocks/>
          </p:cNvPicPr>
          <p:nvPr>
            <a:videoFile r:link="rId2"/>
            <p:extLst>
              <p:ext uri="{DAA4B4D4-6D71-4841-9C94-3DE7FCFB9230}">
                <p14:media xmlns:p14="http://schemas.microsoft.com/office/powerpoint/2010/main" r:embed="rId1"/>
              </p:ext>
            </p:extLst>
          </p:nvPr>
        </p:nvPicPr>
        <p:blipFill>
          <a:blip r:embed="rId5"/>
          <a:stretch>
            <a:fillRect/>
          </a:stretch>
        </p:blipFill>
        <p:spPr>
          <a:xfrm>
            <a:off x="-1" y="-1"/>
            <a:ext cx="12192001" cy="6858001"/>
          </a:xfrm>
          <a:prstGeom prst="rect">
            <a:avLst/>
          </a:prstGeom>
          <a:ln w="12700">
            <a:miter lim="400000"/>
          </a:ln>
        </p:spPr>
      </p:pic>
    </p:spTree>
    <p:extLst>
      <p:ext uri="{BB962C8B-B14F-4D97-AF65-F5344CB8AC3E}">
        <p14:creationId xmlns:p14="http://schemas.microsoft.com/office/powerpoint/2010/main" val="3177848360"/>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4944" fill="hold"/>
                                        <p:tgtEl>
                                          <p:spTgt spid="69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0">
                <p:cTn id="7" fill="hold" display="0">
                  <p:stCondLst>
                    <p:cond delay="indefinite"/>
                  </p:stCondLst>
                </p:cTn>
                <p:tgtEl>
                  <p:spTgt spid="690"/>
                </p:tgtEl>
              </p:cMediaNode>
            </p:video>
            <p:seq concurrent="1" prevAc="none" nextAc="seek">
              <p:cTn id="8" restart="whenNotActive" fill="hold" evtFilter="cancelBubble" nodeType="interactiveSeq">
                <p:stCondLst>
                  <p:cond evt="onClick" delay="0">
                    <p:tgtEl>
                      <p:spTgt spid="69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90"/>
                                        </p:tgtEl>
                                      </p:cBhvr>
                                    </p:cmd>
                                  </p:childTnLst>
                                </p:cTn>
                              </p:par>
                            </p:childTnLst>
                          </p:cTn>
                        </p:par>
                      </p:childTnLst>
                    </p:cTn>
                  </p:par>
                </p:childTnLst>
              </p:cTn>
              <p:nextCondLst>
                <p:cond evt="onClick" delay="0">
                  <p:tgtEl>
                    <p:spTgt spid="690"/>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5" name="synth_grid_3.mp4" descr="synth_grid_3.mp4"/>
          <p:cNvPicPr>
            <a:picLocks/>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a:ln w="12700">
            <a:miter lim="400000"/>
          </a:ln>
        </p:spPr>
      </p:pic>
    </p:spTree>
    <p:extLst>
      <p:ext uri="{BB962C8B-B14F-4D97-AF65-F5344CB8AC3E}">
        <p14:creationId xmlns:p14="http://schemas.microsoft.com/office/powerpoint/2010/main" val="3596818090"/>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77" fill="hold"/>
                                        <p:tgtEl>
                                          <p:spTgt spid="74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0">
                <p:cTn id="7" fill="hold" display="0">
                  <p:stCondLst>
                    <p:cond delay="indefinite"/>
                  </p:stCondLst>
                </p:cTn>
                <p:tgtEl>
                  <p:spTgt spid="745"/>
                </p:tgtEl>
              </p:cMediaNode>
            </p:video>
            <p:seq concurrent="1" prevAc="none" nextAc="seek">
              <p:cTn id="8" restart="whenNotActive" fill="hold" evtFilter="cancelBubble" nodeType="interactiveSeq">
                <p:stCondLst>
                  <p:cond evt="onClick" delay="0">
                    <p:tgtEl>
                      <p:spTgt spid="74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45"/>
                                        </p:tgtEl>
                                      </p:cBhvr>
                                    </p:cmd>
                                  </p:childTnLst>
                                </p:cTn>
                              </p:par>
                            </p:childTnLst>
                          </p:cTn>
                        </p:par>
                      </p:childTnLst>
                    </p:cTn>
                  </p:par>
                </p:childTnLst>
              </p:cTn>
              <p:nextCondLst>
                <p:cond evt="onClick" delay="0">
                  <p:tgtEl>
                    <p:spTgt spid="745"/>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4" name="viewdirs_website_stove.mp4" descr="viewdirs_website_stove.mp4"/>
          <p:cNvPicPr>
            <a:picLocks/>
          </p:cNvPicPr>
          <p:nvPr>
            <a:videoFile r:link="rId2"/>
            <p:extLst>
              <p:ext uri="{DAA4B4D4-6D71-4841-9C94-3DE7FCFB9230}">
                <p14:media xmlns:p14="http://schemas.microsoft.com/office/powerpoint/2010/main" r:embed="rId1"/>
              </p:ext>
            </p:extLst>
          </p:nvPr>
        </p:nvPicPr>
        <p:blipFill>
          <a:blip r:embed="rId5"/>
          <a:stretch>
            <a:fillRect/>
          </a:stretch>
        </p:blipFill>
        <p:spPr>
          <a:xfrm>
            <a:off x="-1" y="1535612"/>
            <a:ext cx="12192001" cy="4663076"/>
          </a:xfrm>
          <a:prstGeom prst="rect">
            <a:avLst/>
          </a:prstGeom>
          <a:ln w="12700">
            <a:miter lim="400000"/>
          </a:ln>
        </p:spPr>
      </p:pic>
      <p:sp>
        <p:nvSpPr>
          <p:cNvPr id="755" name="View-Dependent Effects"/>
          <p:cNvSpPr txBox="1">
            <a:spLocks noGrp="1"/>
          </p:cNvSpPr>
          <p:nvPr>
            <p:ph type="title"/>
          </p:nvPr>
        </p:nvSpPr>
        <p:spPr>
          <a:prstGeom prst="rect">
            <a:avLst/>
          </a:prstGeom>
        </p:spPr>
        <p:txBody>
          <a:bodyPr/>
          <a:lstStyle/>
          <a:p>
            <a:r>
              <a:t>View-Dependent Effects</a:t>
            </a:r>
          </a:p>
        </p:txBody>
      </p:sp>
    </p:spTree>
    <p:extLst>
      <p:ext uri="{BB962C8B-B14F-4D97-AF65-F5344CB8AC3E}">
        <p14:creationId xmlns:p14="http://schemas.microsoft.com/office/powerpoint/2010/main" val="3145572452"/>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5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0">
                <p:cTn id="7" fill="hold" display="0">
                  <p:stCondLst>
                    <p:cond delay="indefinite"/>
                  </p:stCondLst>
                </p:cTn>
                <p:tgtEl>
                  <p:spTgt spid="754"/>
                </p:tgtEl>
              </p:cMediaNode>
            </p:video>
            <p:seq concurrent="1" prevAc="none" nextAc="seek">
              <p:cTn id="8" restart="whenNotActive" fill="hold" evtFilter="cancelBubble" nodeType="interactiveSeq">
                <p:stCondLst>
                  <p:cond evt="onClick" delay="0">
                    <p:tgtEl>
                      <p:spTgt spid="75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54"/>
                                        </p:tgtEl>
                                      </p:cBhvr>
                                    </p:cmd>
                                  </p:childTnLst>
                                </p:cTn>
                              </p:par>
                            </p:childTnLst>
                          </p:cTn>
                        </p:par>
                      </p:childTnLst>
                    </p:cTn>
                  </p:par>
                </p:childTnLst>
              </p:cTn>
              <p:nextCondLst>
                <p:cond evt="onClick" delay="0">
                  <p:tgtEl>
                    <p:spTgt spid="754"/>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9" name="depth_reflower.mp4" descr="depth_reflower.mp4"/>
          <p:cNvPicPr>
            <a:picLocks/>
          </p:cNvPicPr>
          <p:nvPr>
            <a:videoFile r:link="rId2"/>
            <p:extLst>
              <p:ext uri="{DAA4B4D4-6D71-4841-9C94-3DE7FCFB9230}">
                <p14:media xmlns:p14="http://schemas.microsoft.com/office/powerpoint/2010/main" r:embed="rId1"/>
              </p:ext>
            </p:extLst>
          </p:nvPr>
        </p:nvPicPr>
        <p:blipFill>
          <a:blip r:embed="rId5"/>
          <a:stretch>
            <a:fillRect/>
          </a:stretch>
        </p:blipFill>
        <p:spPr>
          <a:xfrm>
            <a:off x="-1" y="1535612"/>
            <a:ext cx="12192001" cy="4663077"/>
          </a:xfrm>
          <a:prstGeom prst="rect">
            <a:avLst/>
          </a:prstGeom>
          <a:ln w="12700">
            <a:miter lim="400000"/>
          </a:ln>
        </p:spPr>
      </p:pic>
      <p:sp>
        <p:nvSpPr>
          <p:cNvPr id="760" name="Detailed Geometry &amp; Occlusion"/>
          <p:cNvSpPr txBox="1"/>
          <p:nvPr/>
        </p:nvSpPr>
        <p:spPr>
          <a:xfrm>
            <a:off x="844550" y="50800"/>
            <a:ext cx="10502900" cy="11430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25400" tIns="25400" rIns="25400" bIns="25400" anchor="ctr">
            <a:normAutofit/>
          </a:bodyPr>
          <a:lstStyle>
            <a:lvl1pPr defTabSz="825500">
              <a:lnSpc>
                <a:spcPct val="100000"/>
              </a:lnSpc>
              <a:defRPr sz="8000">
                <a:latin typeface="Avenir Roman"/>
                <a:ea typeface="Avenir Roman"/>
                <a:cs typeface="Avenir Roman"/>
                <a:sym typeface="Avenir Roman"/>
              </a:defRPr>
            </a:lvl1pPr>
          </a:lstStyle>
          <a:p>
            <a:pPr marL="0" marR="0" lvl="0" indent="0" algn="l" defTabSz="825500" rtl="0" eaLnBrk="1" fontAlgn="base" latinLnBrk="0" hangingPunct="1">
              <a:lnSpc>
                <a:spcPct val="100000"/>
              </a:lnSpc>
              <a:spcBef>
                <a:spcPct val="0"/>
              </a:spcBef>
              <a:spcAft>
                <a:spcPct val="0"/>
              </a:spcAft>
              <a:buClrTx/>
              <a:buSzTx/>
              <a:buFontTx/>
              <a:buNone/>
              <a:tabLst/>
              <a:defRPr/>
            </a:pPr>
            <a:r>
              <a:rPr kumimoji="0" sz="4000" b="0" i="0" u="none" strike="noStrike" kern="1200" cap="none" spc="0" normalizeH="0" baseline="0" noProof="0">
                <a:ln>
                  <a:noFill/>
                </a:ln>
                <a:solidFill>
                  <a:srgbClr val="000000"/>
                </a:solidFill>
                <a:effectLst/>
                <a:uLnTx/>
                <a:uFillTx/>
                <a:latin typeface="Avenir Roman"/>
                <a:sym typeface="Avenir Roman"/>
              </a:rPr>
              <a:t>Detailed Geometry &amp; Occlusion</a:t>
            </a:r>
          </a:p>
        </p:txBody>
      </p:sp>
    </p:spTree>
    <p:extLst>
      <p:ext uri="{BB962C8B-B14F-4D97-AF65-F5344CB8AC3E}">
        <p14:creationId xmlns:p14="http://schemas.microsoft.com/office/powerpoint/2010/main" val="4087758496"/>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70" fill="hold"/>
                                        <p:tgtEl>
                                          <p:spTgt spid="75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0">
                <p:cTn id="7" fill="hold" display="0">
                  <p:stCondLst>
                    <p:cond delay="indefinite"/>
                  </p:stCondLst>
                </p:cTn>
                <p:tgtEl>
                  <p:spTgt spid="759"/>
                </p:tgtEl>
              </p:cMediaNode>
            </p:video>
            <p:seq concurrent="1" prevAc="none" nextAc="seek">
              <p:cTn id="8" restart="whenNotActive" fill="hold" evtFilter="cancelBubble" nodeType="interactiveSeq">
                <p:stCondLst>
                  <p:cond evt="onClick" delay="0">
                    <p:tgtEl>
                      <p:spTgt spid="75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59"/>
                                        </p:tgtEl>
                                      </p:cBhvr>
                                    </p:cmd>
                                  </p:childTnLst>
                                </p:cTn>
                              </p:par>
                            </p:childTnLst>
                          </p:cTn>
                        </p:par>
                      </p:childTnLst>
                    </p:cTn>
                  </p:par>
                </p:childTnLst>
              </p:cTn>
              <p:nextCondLst>
                <p:cond evt="onClick" delay="0">
                  <p:tgtEl>
                    <p:spTgt spid="759"/>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9" name="redball_highres (1).mp4" descr="redball_highres (1).mp4"/>
          <p:cNvPicPr>
            <a:picLocks/>
          </p:cNvPicPr>
          <p:nvPr>
            <a:videoFile r:link="rId2"/>
            <p:extLst>
              <p:ext uri="{DAA4B4D4-6D71-4841-9C94-3DE7FCFB9230}">
                <p14:media xmlns:p14="http://schemas.microsoft.com/office/powerpoint/2010/main" r:embed="rId1"/>
              </p:ext>
            </p:extLst>
          </p:nvPr>
        </p:nvPicPr>
        <p:blipFill>
          <a:blip r:embed="rId5"/>
          <a:stretch>
            <a:fillRect/>
          </a:stretch>
        </p:blipFill>
        <p:spPr>
          <a:xfrm>
            <a:off x="2523067" y="1180859"/>
            <a:ext cx="7145868" cy="5359401"/>
          </a:xfrm>
          <a:prstGeom prst="rect">
            <a:avLst/>
          </a:prstGeom>
          <a:ln w="12700">
            <a:miter lim="400000"/>
          </a:ln>
        </p:spPr>
      </p:pic>
      <p:sp>
        <p:nvSpPr>
          <p:cNvPr id="770" name="Detailed Geometry &amp; Occlusion"/>
          <p:cNvSpPr txBox="1"/>
          <p:nvPr/>
        </p:nvSpPr>
        <p:spPr>
          <a:xfrm>
            <a:off x="844550" y="50800"/>
            <a:ext cx="10502900" cy="11430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25400" tIns="25400" rIns="25400" bIns="25400" anchor="ctr">
            <a:normAutofit/>
          </a:bodyPr>
          <a:lstStyle>
            <a:lvl1pPr defTabSz="825500">
              <a:lnSpc>
                <a:spcPct val="100000"/>
              </a:lnSpc>
              <a:defRPr sz="8000">
                <a:latin typeface="Avenir Roman"/>
                <a:ea typeface="Avenir Roman"/>
                <a:cs typeface="Avenir Roman"/>
                <a:sym typeface="Avenir Roman"/>
              </a:defRPr>
            </a:lvl1pPr>
          </a:lstStyle>
          <a:p>
            <a:pPr marL="0" marR="0" lvl="0" indent="0" algn="l" defTabSz="825500" rtl="0" eaLnBrk="1" fontAlgn="base" latinLnBrk="0" hangingPunct="1">
              <a:lnSpc>
                <a:spcPct val="100000"/>
              </a:lnSpc>
              <a:spcBef>
                <a:spcPct val="0"/>
              </a:spcBef>
              <a:spcAft>
                <a:spcPct val="0"/>
              </a:spcAft>
              <a:buClrTx/>
              <a:buSzTx/>
              <a:buFontTx/>
              <a:buNone/>
              <a:tabLst/>
              <a:defRPr/>
            </a:pPr>
            <a:r>
              <a:rPr kumimoji="0" sz="4000" b="0" i="0" u="none" strike="noStrike" kern="1200" cap="none" spc="0" normalizeH="0" baseline="0" noProof="0">
                <a:ln>
                  <a:noFill/>
                </a:ln>
                <a:solidFill>
                  <a:srgbClr val="000000"/>
                </a:solidFill>
                <a:effectLst/>
                <a:uLnTx/>
                <a:uFillTx/>
                <a:latin typeface="Avenir Roman"/>
                <a:sym typeface="Avenir Roman"/>
              </a:rPr>
              <a:t>Detailed Geometry &amp; Occlusion</a:t>
            </a:r>
          </a:p>
        </p:txBody>
      </p:sp>
    </p:spTree>
    <p:extLst>
      <p:ext uri="{BB962C8B-B14F-4D97-AF65-F5344CB8AC3E}">
        <p14:creationId xmlns:p14="http://schemas.microsoft.com/office/powerpoint/2010/main" val="877664316"/>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76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0">
                <p:cTn id="7" fill="hold" display="0">
                  <p:stCondLst>
                    <p:cond delay="indefinite"/>
                  </p:stCondLst>
                </p:cTn>
                <p:tgtEl>
                  <p:spTgt spid="769"/>
                </p:tgtEl>
              </p:cMediaNode>
            </p:video>
            <p:seq concurrent="1" prevAc="none" nextAc="seek">
              <p:cTn id="8" restart="whenNotActive" fill="hold" evtFilter="cancelBubble" nodeType="interactiveSeq">
                <p:stCondLst>
                  <p:cond evt="onClick" delay="0">
                    <p:tgtEl>
                      <p:spTgt spid="76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69"/>
                                        </p:tgtEl>
                                      </p:cBhvr>
                                    </p:cmd>
                                  </p:childTnLst>
                                </p:cTn>
                              </p:par>
                            </p:childTnLst>
                          </p:cTn>
                        </p:par>
                      </p:childTnLst>
                    </p:cTn>
                  </p:par>
                </p:childTnLst>
              </p:cTn>
              <p:nextCondLst>
                <p:cond evt="onClick" delay="0">
                  <p:tgtEl>
                    <p:spTgt spid="769"/>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4" name="Meshable"/>
          <p:cNvSpPr txBox="1">
            <a:spLocks noGrp="1"/>
          </p:cNvSpPr>
          <p:nvPr>
            <p:ph type="title"/>
          </p:nvPr>
        </p:nvSpPr>
        <p:spPr>
          <a:prstGeom prst="rect">
            <a:avLst/>
          </a:prstGeom>
        </p:spPr>
        <p:txBody>
          <a:bodyPr/>
          <a:lstStyle/>
          <a:p>
            <a:r>
              <a:t>Meshable</a:t>
            </a:r>
          </a:p>
        </p:txBody>
      </p:sp>
      <p:pic>
        <p:nvPicPr>
          <p:cNvPr id="775" name="legomesh.mov" descr="legomesh.mov"/>
          <p:cNvPicPr>
            <a:picLocks/>
          </p:cNvPicPr>
          <p:nvPr>
            <a:videoFile r:link="rId2"/>
            <p:extLst>
              <p:ext uri="{DAA4B4D4-6D71-4841-9C94-3DE7FCFB9230}">
                <p14:media xmlns:p14="http://schemas.microsoft.com/office/powerpoint/2010/main" r:embed="rId1"/>
              </p:ext>
            </p:extLst>
          </p:nvPr>
        </p:nvPicPr>
        <p:blipFill>
          <a:blip r:embed="rId5"/>
          <a:stretch>
            <a:fillRect/>
          </a:stretch>
        </p:blipFill>
        <p:spPr>
          <a:xfrm>
            <a:off x="2082800" y="1147474"/>
            <a:ext cx="8026400" cy="5359401"/>
          </a:xfrm>
          <a:prstGeom prst="rect">
            <a:avLst/>
          </a:prstGeom>
          <a:ln w="12700">
            <a:miter lim="400000"/>
          </a:ln>
        </p:spPr>
      </p:pic>
    </p:spTree>
    <p:extLst>
      <p:ext uri="{BB962C8B-B14F-4D97-AF65-F5344CB8AC3E}">
        <p14:creationId xmlns:p14="http://schemas.microsoft.com/office/powerpoint/2010/main" val="2477380822"/>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250" fill="hold"/>
                                        <p:tgtEl>
                                          <p:spTgt spid="77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775"/>
                </p:tgtEl>
              </p:cMediaNode>
            </p:video>
            <p:seq concurrent="1" prevAc="none" nextAc="seek">
              <p:cTn id="8" restart="whenNotActive" fill="hold" evtFilter="cancelBubble" nodeType="interactiveSeq">
                <p:stCondLst>
                  <p:cond evt="onClick" delay="0">
                    <p:tgtEl>
                      <p:spTgt spid="77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75"/>
                                        </p:tgtEl>
                                      </p:cBhvr>
                                    </p:cmd>
                                  </p:childTnLst>
                                </p:cTn>
                              </p:par>
                            </p:childTnLst>
                          </p:cTn>
                        </p:par>
                      </p:childTnLst>
                    </p:cTn>
                  </p:par>
                </p:childTnLst>
              </p:cTn>
              <p:nextCondLst>
                <p:cond evt="onClick" delay="0">
                  <p:tgtEl>
                    <p:spTgt spid="775"/>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AA2EB-2CEF-1C21-09B5-2455A09D6125}"/>
              </a:ext>
            </a:extLst>
          </p:cNvPr>
          <p:cNvSpPr>
            <a:spLocks noGrp="1"/>
          </p:cNvSpPr>
          <p:nvPr>
            <p:ph type="title"/>
          </p:nvPr>
        </p:nvSpPr>
        <p:spPr/>
        <p:txBody>
          <a:bodyPr/>
          <a:lstStyle/>
          <a:p>
            <a:r>
              <a:rPr lang="en-US" dirty="0" err="1"/>
              <a:t>MonoSDF</a:t>
            </a:r>
            <a:r>
              <a:rPr lang="en-US" dirty="0"/>
              <a:t> (2022)</a:t>
            </a:r>
          </a:p>
        </p:txBody>
      </p:sp>
      <p:sp>
        <p:nvSpPr>
          <p:cNvPr id="5" name="Content Placeholder 4">
            <a:extLst>
              <a:ext uri="{FF2B5EF4-FFF2-40B4-BE49-F238E27FC236}">
                <a16:creationId xmlns:a16="http://schemas.microsoft.com/office/drawing/2014/main" id="{15F85A93-FBFC-5045-424D-B25AC442BF5F}"/>
              </a:ext>
            </a:extLst>
          </p:cNvPr>
          <p:cNvSpPr>
            <a:spLocks noGrp="1"/>
          </p:cNvSpPr>
          <p:nvPr>
            <p:ph idx="1"/>
          </p:nvPr>
        </p:nvSpPr>
        <p:spPr>
          <a:xfrm>
            <a:off x="382265" y="882111"/>
            <a:ext cx="4876800" cy="2546889"/>
          </a:xfrm>
        </p:spPr>
        <p:txBody>
          <a:bodyPr>
            <a:normAutofit fontScale="85000" lnSpcReduction="10000"/>
          </a:bodyPr>
          <a:lstStyle/>
          <a:p>
            <a:r>
              <a:rPr lang="en-US" dirty="0"/>
              <a:t>Solve for features in multi-resolution grid and pass into MLP w/ positional encoding</a:t>
            </a:r>
          </a:p>
          <a:p>
            <a:r>
              <a:rPr lang="en-US" dirty="0"/>
              <a:t>Use per-view surface normal prediction as constraint</a:t>
            </a:r>
          </a:p>
          <a:p>
            <a:r>
              <a:rPr lang="en-US" dirty="0"/>
              <a:t>Solve SDF (distance to surface)</a:t>
            </a:r>
          </a:p>
          <a:p>
            <a:endParaRPr lang="en-US" dirty="0"/>
          </a:p>
        </p:txBody>
      </p:sp>
      <p:pic>
        <p:nvPicPr>
          <p:cNvPr id="4" name="Picture 3">
            <a:extLst>
              <a:ext uri="{FF2B5EF4-FFF2-40B4-BE49-F238E27FC236}">
                <a16:creationId xmlns:a16="http://schemas.microsoft.com/office/drawing/2014/main" id="{D2722A5C-E5D8-00C0-2383-29E303CBA08C}"/>
              </a:ext>
            </a:extLst>
          </p:cNvPr>
          <p:cNvPicPr>
            <a:picLocks noChangeAspect="1"/>
          </p:cNvPicPr>
          <p:nvPr/>
        </p:nvPicPr>
        <p:blipFill>
          <a:blip r:embed="rId2"/>
          <a:stretch>
            <a:fillRect/>
          </a:stretch>
        </p:blipFill>
        <p:spPr>
          <a:xfrm>
            <a:off x="34047" y="3429000"/>
            <a:ext cx="12192000" cy="3461289"/>
          </a:xfrm>
          <a:prstGeom prst="rect">
            <a:avLst/>
          </a:prstGeom>
        </p:spPr>
      </p:pic>
      <p:pic>
        <p:nvPicPr>
          <p:cNvPr id="7" name="Picture 6">
            <a:extLst>
              <a:ext uri="{FF2B5EF4-FFF2-40B4-BE49-F238E27FC236}">
                <a16:creationId xmlns:a16="http://schemas.microsoft.com/office/drawing/2014/main" id="{D4E642A8-A9B8-E80D-DAEE-04B6D93A0393}"/>
              </a:ext>
            </a:extLst>
          </p:cNvPr>
          <p:cNvPicPr>
            <a:picLocks noChangeAspect="1"/>
          </p:cNvPicPr>
          <p:nvPr/>
        </p:nvPicPr>
        <p:blipFill>
          <a:blip r:embed="rId3"/>
          <a:stretch>
            <a:fillRect/>
          </a:stretch>
        </p:blipFill>
        <p:spPr>
          <a:xfrm>
            <a:off x="5099824" y="910683"/>
            <a:ext cx="7092176" cy="1984917"/>
          </a:xfrm>
          <a:prstGeom prst="rect">
            <a:avLst/>
          </a:prstGeom>
        </p:spPr>
      </p:pic>
    </p:spTree>
    <p:extLst>
      <p:ext uri="{BB962C8B-B14F-4D97-AF65-F5344CB8AC3E}">
        <p14:creationId xmlns:p14="http://schemas.microsoft.com/office/powerpoint/2010/main" val="2322035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BCE809D-1F21-2641-267E-5111C5602FF7}"/>
              </a:ext>
            </a:extLst>
          </p:cNvPr>
          <p:cNvSpPr>
            <a:spLocks noGrp="1"/>
          </p:cNvSpPr>
          <p:nvPr>
            <p:ph idx="1"/>
          </p:nvPr>
        </p:nvSpPr>
        <p:spPr>
          <a:xfrm>
            <a:off x="609600" y="76200"/>
            <a:ext cx="10972800" cy="6629400"/>
          </a:xfrm>
        </p:spPr>
        <p:txBody>
          <a:bodyPr>
            <a:normAutofit/>
          </a:bodyPr>
          <a:lstStyle/>
          <a:p>
            <a:pPr marL="0" indent="0">
              <a:buNone/>
            </a:pPr>
            <a:r>
              <a:rPr lang="en-US" sz="2800" b="1" i="0" dirty="0" err="1">
                <a:effectLst/>
                <a:latin typeface="Source Sans Pro" panose="020B0503030403020204" pitchFamily="34" charset="0"/>
              </a:rPr>
              <a:t>NeRF</a:t>
            </a:r>
            <a:r>
              <a:rPr lang="en-US" sz="2800" b="1" i="0" dirty="0">
                <a:effectLst/>
                <a:latin typeface="Source Sans Pro" panose="020B0503030403020204" pitchFamily="34" charset="0"/>
              </a:rPr>
              <a:t> in the Dark</a:t>
            </a:r>
            <a:r>
              <a:rPr lang="en-US" sz="2800" b="0" i="0" dirty="0">
                <a:effectLst/>
                <a:latin typeface="Source Sans Pro" panose="020B0503030403020204" pitchFamily="34" charset="0"/>
              </a:rPr>
              <a:t>:</a:t>
            </a:r>
            <a:br>
              <a:rPr lang="en-US" sz="2000" b="0" i="0" dirty="0">
                <a:effectLst/>
                <a:latin typeface="Source Sans Pro" panose="020B0503030403020204" pitchFamily="34" charset="0"/>
              </a:rPr>
            </a:br>
            <a:r>
              <a:rPr lang="en-US" sz="2000" b="0" i="0" dirty="0">
                <a:effectLst/>
                <a:latin typeface="Source Sans Pro" panose="020B0503030403020204" pitchFamily="34" charset="0"/>
              </a:rPr>
              <a:t>High Dynamic Range View Synthesis from Noisy Raw Images</a:t>
            </a:r>
          </a:p>
          <a:p>
            <a:pPr marL="0" indent="0">
              <a:buNone/>
            </a:pPr>
            <a:r>
              <a:rPr lang="en-US" sz="2000" dirty="0"/>
              <a:t>Ben Mildenhall Peter </a:t>
            </a:r>
            <a:r>
              <a:rPr lang="en-US" sz="2000" dirty="0" err="1"/>
              <a:t>Hedman</a:t>
            </a:r>
            <a:r>
              <a:rPr lang="en-US" sz="2000" dirty="0"/>
              <a:t> Ricardo Martin-Brualla </a:t>
            </a:r>
            <a:r>
              <a:rPr lang="en-US" sz="2000" dirty="0" err="1"/>
              <a:t>Pratul</a:t>
            </a:r>
            <a:r>
              <a:rPr lang="en-US" sz="2000" dirty="0"/>
              <a:t> P. Srinivasan Jonathan T. Barron</a:t>
            </a:r>
          </a:p>
          <a:p>
            <a:pPr marL="0" indent="0">
              <a:buNone/>
            </a:pPr>
            <a:r>
              <a:rPr lang="en-US" sz="2000" dirty="0"/>
              <a:t>CVPR 2022</a:t>
            </a:r>
          </a:p>
          <a:p>
            <a:pPr marL="0" indent="0">
              <a:buNone/>
            </a:pPr>
            <a:endParaRPr lang="en-US" sz="2000" dirty="0"/>
          </a:p>
        </p:txBody>
      </p:sp>
      <p:sp>
        <p:nvSpPr>
          <p:cNvPr id="8" name="TextBox 7">
            <a:extLst>
              <a:ext uri="{FF2B5EF4-FFF2-40B4-BE49-F238E27FC236}">
                <a16:creationId xmlns:a16="http://schemas.microsoft.com/office/drawing/2014/main" id="{4266C62F-B16D-F645-A9CB-0D44DA2C9FD7}"/>
              </a:ext>
            </a:extLst>
          </p:cNvPr>
          <p:cNvSpPr txBox="1"/>
          <p:nvPr/>
        </p:nvSpPr>
        <p:spPr>
          <a:xfrm>
            <a:off x="3276600" y="6336268"/>
            <a:ext cx="6097904" cy="369332"/>
          </a:xfrm>
          <a:prstGeom prst="rect">
            <a:avLst/>
          </a:prstGeom>
          <a:noFill/>
        </p:spPr>
        <p:txBody>
          <a:bodyPr wrap="square">
            <a:spAutoFit/>
          </a:bodyPr>
          <a:lstStyle/>
          <a:p>
            <a:r>
              <a:rPr lang="en-US" dirty="0">
                <a:hlinkClick r:id="rId2"/>
              </a:rPr>
              <a:t>https://www.youtube.com/watch?v=JtBS4KBcKVc</a:t>
            </a:r>
            <a:r>
              <a:rPr lang="en-US" dirty="0"/>
              <a:t> </a:t>
            </a:r>
          </a:p>
        </p:txBody>
      </p:sp>
      <p:pic>
        <p:nvPicPr>
          <p:cNvPr id="10" name="Picture 9">
            <a:extLst>
              <a:ext uri="{FF2B5EF4-FFF2-40B4-BE49-F238E27FC236}">
                <a16:creationId xmlns:a16="http://schemas.microsoft.com/office/drawing/2014/main" id="{DBCF5901-6B15-475A-E0E7-0D6D0CDCE200}"/>
              </a:ext>
            </a:extLst>
          </p:cNvPr>
          <p:cNvPicPr>
            <a:picLocks noChangeAspect="1"/>
          </p:cNvPicPr>
          <p:nvPr/>
        </p:nvPicPr>
        <p:blipFill>
          <a:blip r:embed="rId3"/>
          <a:stretch>
            <a:fillRect/>
          </a:stretch>
        </p:blipFill>
        <p:spPr>
          <a:xfrm>
            <a:off x="3276600" y="1464350"/>
            <a:ext cx="5571667" cy="4784049"/>
          </a:xfrm>
          <a:prstGeom prst="rect">
            <a:avLst/>
          </a:prstGeom>
        </p:spPr>
      </p:pic>
    </p:spTree>
    <p:extLst>
      <p:ext uri="{BB962C8B-B14F-4D97-AF65-F5344CB8AC3E}">
        <p14:creationId xmlns:p14="http://schemas.microsoft.com/office/powerpoint/2010/main" val="26497922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D5430-1968-6EAF-ED09-E418AD8812A1}"/>
              </a:ext>
            </a:extLst>
          </p:cNvPr>
          <p:cNvSpPr>
            <a:spLocks noGrp="1"/>
          </p:cNvSpPr>
          <p:nvPr>
            <p:ph type="title"/>
          </p:nvPr>
        </p:nvSpPr>
        <p:spPr/>
        <p:txBody>
          <a:bodyPr>
            <a:normAutofit fontScale="90000"/>
          </a:bodyPr>
          <a:lstStyle/>
          <a:p>
            <a:r>
              <a:rPr lang="en-US" dirty="0"/>
              <a:t>Measurement noise is complicated by camera processes</a:t>
            </a:r>
          </a:p>
        </p:txBody>
      </p:sp>
      <p:sp>
        <p:nvSpPr>
          <p:cNvPr id="3" name="Content Placeholder 2">
            <a:extLst>
              <a:ext uri="{FF2B5EF4-FFF2-40B4-BE49-F238E27FC236}">
                <a16:creationId xmlns:a16="http://schemas.microsoft.com/office/drawing/2014/main" id="{63AF9F9A-5167-3433-B788-CD3FCAD1B03D}"/>
              </a:ext>
            </a:extLst>
          </p:cNvPr>
          <p:cNvSpPr>
            <a:spLocks noGrp="1"/>
          </p:cNvSpPr>
          <p:nvPr>
            <p:ph idx="1"/>
          </p:nvPr>
        </p:nvSpPr>
        <p:spPr>
          <a:xfrm>
            <a:off x="609600" y="990600"/>
            <a:ext cx="7467600" cy="5867400"/>
          </a:xfrm>
        </p:spPr>
        <p:txBody>
          <a:bodyPr>
            <a:normAutofit fontScale="70000" lnSpcReduction="20000"/>
          </a:bodyPr>
          <a:lstStyle/>
          <a:p>
            <a:pPr marL="514350" indent="-514350">
              <a:buFont typeface="+mj-lt"/>
              <a:buAutoNum type="arabicPeriod"/>
            </a:pPr>
            <a:r>
              <a:rPr lang="en-US" dirty="0"/>
              <a:t>Raw camera measurement: photons converted to electrical charge, recorded in 10-14 bits</a:t>
            </a:r>
          </a:p>
          <a:p>
            <a:pPr marL="914400" lvl="1" indent="-514350"/>
            <a:r>
              <a:rPr lang="en-US" dirty="0"/>
              <a:t>Black level subtraction removes noise effects</a:t>
            </a:r>
          </a:p>
          <a:p>
            <a:pPr marL="914400" lvl="1" indent="-514350"/>
            <a:r>
              <a:rPr lang="en-US" dirty="0"/>
              <a:t>Gaussian measurement noise</a:t>
            </a:r>
          </a:p>
          <a:p>
            <a:pPr marL="514350" indent="-514350">
              <a:buFont typeface="+mj-lt"/>
              <a:buAutoNum type="arabicPeriod"/>
            </a:pPr>
            <a:endParaRPr lang="en-US" dirty="0"/>
          </a:p>
          <a:p>
            <a:pPr marL="514350" indent="-514350">
              <a:buFont typeface="+mj-lt"/>
              <a:buAutoNum type="arabicPeriod"/>
            </a:pPr>
            <a:r>
              <a:rPr lang="en-US" dirty="0"/>
              <a:t>Color filter </a:t>
            </a:r>
            <a:r>
              <a:rPr lang="en-US" dirty="0" err="1"/>
              <a:t>demosaicking</a:t>
            </a:r>
            <a:endParaRPr lang="en-US" dirty="0"/>
          </a:p>
          <a:p>
            <a:pPr lvl="1"/>
            <a:r>
              <a:rPr lang="en-US" dirty="0"/>
              <a:t>Color light captured in Bayer pattern</a:t>
            </a:r>
          </a:p>
          <a:p>
            <a:pPr lvl="1"/>
            <a:r>
              <a:rPr lang="en-US" dirty="0"/>
              <a:t>Interpolation completes RGB values</a:t>
            </a:r>
          </a:p>
          <a:p>
            <a:pPr marL="514350" indent="-514350">
              <a:buFont typeface="+mj-lt"/>
              <a:buAutoNum type="arabicPeriod"/>
            </a:pPr>
            <a:endParaRPr lang="en-US" dirty="0"/>
          </a:p>
          <a:p>
            <a:pPr marL="514350" indent="-514350">
              <a:buFont typeface="+mj-lt"/>
              <a:buAutoNum type="arabicPeriod"/>
            </a:pPr>
            <a:r>
              <a:rPr lang="en-US" dirty="0"/>
              <a:t>Color correction and white balance</a:t>
            </a:r>
          </a:p>
          <a:p>
            <a:pPr lvl="1"/>
            <a:r>
              <a:rPr lang="en-US" dirty="0"/>
              <a:t>Convert from camera color space to standard RGB</a:t>
            </a:r>
          </a:p>
          <a:p>
            <a:pPr lvl="1"/>
            <a:r>
              <a:rPr lang="en-US" dirty="0"/>
              <a:t>White balance to remove tint due to lighting</a:t>
            </a:r>
          </a:p>
          <a:p>
            <a:pPr marL="514350" indent="-514350">
              <a:buFont typeface="+mj-lt"/>
              <a:buAutoNum type="arabicPeriod"/>
            </a:pPr>
            <a:endParaRPr lang="en-US" dirty="0"/>
          </a:p>
          <a:p>
            <a:pPr marL="514350" indent="-514350">
              <a:buFont typeface="+mj-lt"/>
              <a:buAutoNum type="arabicPeriod"/>
            </a:pPr>
            <a:r>
              <a:rPr lang="en-US" dirty="0"/>
              <a:t>Gamma compression and tone mapping</a:t>
            </a:r>
          </a:p>
          <a:p>
            <a:pPr lvl="1"/>
            <a:r>
              <a:rPr lang="en-US" dirty="0"/>
              <a:t>Gamma compression to shift toward darker values with higher human sensitivity</a:t>
            </a:r>
          </a:p>
          <a:p>
            <a:pPr lvl="1"/>
            <a:r>
              <a:rPr lang="en-US" dirty="0"/>
              <a:t>Preserve contrast when mapping to 8 bits</a:t>
            </a:r>
          </a:p>
          <a:p>
            <a:pPr lvl="1"/>
            <a:endParaRPr lang="en-US" dirty="0"/>
          </a:p>
          <a:p>
            <a:pPr marL="514350" indent="-514350">
              <a:buFont typeface="+mj-lt"/>
              <a:buAutoNum type="arabicPeriod"/>
            </a:pPr>
            <a:endParaRPr lang="en-US" dirty="0"/>
          </a:p>
        </p:txBody>
      </p:sp>
      <p:sp>
        <p:nvSpPr>
          <p:cNvPr id="4" name="Right Brace 3">
            <a:extLst>
              <a:ext uri="{FF2B5EF4-FFF2-40B4-BE49-F238E27FC236}">
                <a16:creationId xmlns:a16="http://schemas.microsoft.com/office/drawing/2014/main" id="{FEF8F323-FF4F-A3FD-F940-7F7F40061B00}"/>
              </a:ext>
            </a:extLst>
          </p:cNvPr>
          <p:cNvSpPr/>
          <p:nvPr/>
        </p:nvSpPr>
        <p:spPr>
          <a:xfrm>
            <a:off x="8229600" y="2667000"/>
            <a:ext cx="914400" cy="3810000"/>
          </a:xfrm>
          <a:prstGeom prst="rightBrace">
            <a:avLst/>
          </a:prstGeom>
          <a:ln w="57150"/>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a:p>
        </p:txBody>
      </p:sp>
      <p:sp>
        <p:nvSpPr>
          <p:cNvPr id="5" name="TextBox 4">
            <a:extLst>
              <a:ext uri="{FF2B5EF4-FFF2-40B4-BE49-F238E27FC236}">
                <a16:creationId xmlns:a16="http://schemas.microsoft.com/office/drawing/2014/main" id="{EA6AD792-43A0-3D9C-80B0-822D1DEF6737}"/>
              </a:ext>
            </a:extLst>
          </p:cNvPr>
          <p:cNvSpPr txBox="1"/>
          <p:nvPr/>
        </p:nvSpPr>
        <p:spPr>
          <a:xfrm>
            <a:off x="9296400" y="3896868"/>
            <a:ext cx="2514600" cy="1200329"/>
          </a:xfrm>
          <a:prstGeom prst="rect">
            <a:avLst/>
          </a:prstGeom>
          <a:noFill/>
        </p:spPr>
        <p:txBody>
          <a:bodyPr wrap="square" rtlCol="0">
            <a:spAutoFit/>
          </a:bodyPr>
          <a:lstStyle/>
          <a:p>
            <a:r>
              <a:rPr lang="en-US" dirty="0"/>
              <a:t>Improves viewing quality but complicates noise model and discards information</a:t>
            </a:r>
          </a:p>
        </p:txBody>
      </p:sp>
    </p:spTree>
    <p:extLst>
      <p:ext uri="{BB962C8B-B14F-4D97-AF65-F5344CB8AC3E}">
        <p14:creationId xmlns:p14="http://schemas.microsoft.com/office/powerpoint/2010/main" val="2429714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5" end="5"/>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9" end="9"/>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12" end="12"/>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3" end="13"/>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B9E63-B2E0-5126-6063-A62468937483}"/>
              </a:ext>
            </a:extLst>
          </p:cNvPr>
          <p:cNvSpPr>
            <a:spLocks noGrp="1"/>
          </p:cNvSpPr>
          <p:nvPr>
            <p:ph type="title"/>
          </p:nvPr>
        </p:nvSpPr>
        <p:spPr/>
        <p:txBody>
          <a:bodyPr/>
          <a:lstStyle/>
          <a:p>
            <a:r>
              <a:rPr lang="en-US" dirty="0" err="1"/>
              <a:t>RawNeRF</a:t>
            </a:r>
            <a:r>
              <a:rPr lang="en-US" dirty="0"/>
              <a:t> Method</a:t>
            </a:r>
          </a:p>
        </p:txBody>
      </p:sp>
      <p:sp>
        <p:nvSpPr>
          <p:cNvPr id="3" name="Content Placeholder 2">
            <a:extLst>
              <a:ext uri="{FF2B5EF4-FFF2-40B4-BE49-F238E27FC236}">
                <a16:creationId xmlns:a16="http://schemas.microsoft.com/office/drawing/2014/main" id="{D4483BFA-9101-4AA3-16E8-70BD979FC8CF}"/>
              </a:ext>
            </a:extLst>
          </p:cNvPr>
          <p:cNvSpPr>
            <a:spLocks noGrp="1"/>
          </p:cNvSpPr>
          <p:nvPr>
            <p:ph idx="1"/>
          </p:nvPr>
        </p:nvSpPr>
        <p:spPr>
          <a:xfrm>
            <a:off x="609600" y="1219200"/>
            <a:ext cx="11430000" cy="5135563"/>
          </a:xfrm>
        </p:spPr>
        <p:txBody>
          <a:bodyPr>
            <a:normAutofit fontScale="92500" lnSpcReduction="20000"/>
          </a:bodyPr>
          <a:lstStyle/>
          <a:p>
            <a:r>
              <a:rPr lang="en-US" dirty="0"/>
              <a:t>COLMAP on jpg images is used for camera registration</a:t>
            </a:r>
          </a:p>
          <a:p>
            <a:endParaRPr lang="en-US" dirty="0"/>
          </a:p>
          <a:p>
            <a:r>
              <a:rPr lang="en-US" dirty="0" err="1"/>
              <a:t>NeRF</a:t>
            </a:r>
            <a:r>
              <a:rPr lang="en-US" dirty="0"/>
              <a:t> operates on raw images</a:t>
            </a:r>
          </a:p>
          <a:p>
            <a:endParaRPr lang="en-US" dirty="0"/>
          </a:p>
          <a:p>
            <a:pPr lvl="1"/>
            <a:r>
              <a:rPr lang="en-US" dirty="0"/>
              <a:t>Loss emphasizes darker pixels, since HDR values can get very high</a:t>
            </a:r>
          </a:p>
          <a:p>
            <a:endParaRPr lang="en-US" dirty="0"/>
          </a:p>
          <a:p>
            <a:endParaRPr lang="en-US" dirty="0"/>
          </a:p>
          <a:p>
            <a:pPr lvl="1"/>
            <a:r>
              <a:rPr lang="en-US" dirty="0"/>
              <a:t>Optimize over exposure, accounting for shutter time</a:t>
            </a:r>
          </a:p>
          <a:p>
            <a:endParaRPr lang="en-US" dirty="0"/>
          </a:p>
          <a:p>
            <a:pPr lvl="1"/>
            <a:r>
              <a:rPr lang="en-US" dirty="0"/>
              <a:t>Use regular </a:t>
            </a:r>
            <a:r>
              <a:rPr lang="en-US" dirty="0" err="1"/>
              <a:t>NeRF</a:t>
            </a:r>
            <a:r>
              <a:rPr lang="en-US" dirty="0"/>
              <a:t> architecture, except final layer is exponential instead of sigmoid</a:t>
            </a:r>
          </a:p>
        </p:txBody>
      </p:sp>
      <mc:AlternateContent xmlns:mc="http://schemas.openxmlformats.org/markup-compatibility/2006">
        <mc:Choice xmlns:a14="http://schemas.microsoft.com/office/drawing/2010/main" Requires="a14">
          <p:sp>
            <p:nvSpPr>
              <p:cNvPr id="10" name="TextBox 9">
                <a:extLst>
                  <a:ext uri="{FF2B5EF4-FFF2-40B4-BE49-F238E27FC236}">
                    <a16:creationId xmlns:a16="http://schemas.microsoft.com/office/drawing/2014/main" id="{4915A877-7625-7934-A2EE-A07669CADE7E}"/>
                  </a:ext>
                </a:extLst>
              </p:cNvPr>
              <p:cNvSpPr txBox="1"/>
              <p:nvPr/>
            </p:nvSpPr>
            <p:spPr>
              <a:xfrm>
                <a:off x="1981200" y="3429000"/>
                <a:ext cx="8001000" cy="532197"/>
              </a:xfrm>
              <a:prstGeom prst="rect">
                <a:avLst/>
              </a:prstGeom>
              <a:noFill/>
            </p:spPr>
            <p:txBody>
              <a:bodyPr wrap="square">
                <a:spAutoFit/>
              </a:bodyPr>
              <a:lstStyle/>
              <a:p>
                <a:r>
                  <a:rPr lang="en-US" sz="2800" b="0" dirty="0"/>
                  <a:t>L(</a:t>
                </a:r>
                <a14:m>
                  <m:oMath xmlns:m="http://schemas.openxmlformats.org/officeDocument/2006/math">
                    <m:acc>
                      <m:accPr>
                        <m:chr m:val="̂"/>
                        <m:ctrlPr>
                          <a:rPr lang="en-US" sz="2800" i="1">
                            <a:latin typeface="Cambria Math" panose="02040503050406030204" pitchFamily="18" charset="0"/>
                          </a:rPr>
                        </m:ctrlPr>
                      </m:accPr>
                      <m:e>
                        <m:r>
                          <a:rPr lang="en-US" sz="2800" i="1">
                            <a:latin typeface="Cambria Math" panose="02040503050406030204" pitchFamily="18" charset="0"/>
                          </a:rPr>
                          <m:t>𝑦</m:t>
                        </m:r>
                      </m:e>
                    </m:acc>
                    <m:r>
                      <a:rPr lang="en-US" sz="2800" b="0" i="1" smtClean="0">
                        <a:latin typeface="Cambria Math" panose="02040503050406030204" pitchFamily="18" charset="0"/>
                      </a:rPr>
                      <m:t>, </m:t>
                    </m:r>
                    <m:r>
                      <a:rPr lang="en-US" sz="2800" b="0" i="1" smtClean="0">
                        <a:latin typeface="Cambria Math" panose="02040503050406030204" pitchFamily="18" charset="0"/>
                      </a:rPr>
                      <m:t>𝑦</m:t>
                    </m:r>
                    <m:r>
                      <a:rPr lang="en-US" sz="2800" b="0" i="1" smtClean="0">
                        <a:latin typeface="Cambria Math" panose="02040503050406030204" pitchFamily="18" charset="0"/>
                      </a:rPr>
                      <m:t>)=</m:t>
                    </m:r>
                    <m:nary>
                      <m:naryPr>
                        <m:chr m:val="∑"/>
                        <m:supHide m:val="on"/>
                        <m:ctrlPr>
                          <a:rPr lang="en-US" sz="2800" b="0" i="1" smtClean="0">
                            <a:latin typeface="Cambria Math" panose="02040503050406030204" pitchFamily="18" charset="0"/>
                          </a:rPr>
                        </m:ctrlPr>
                      </m:naryPr>
                      <m:sub>
                        <m:r>
                          <a:rPr lang="en-US" sz="2800" b="0" i="1" smtClean="0">
                            <a:latin typeface="Cambria Math" panose="02040503050406030204" pitchFamily="18" charset="0"/>
                          </a:rPr>
                          <m:t>𝑖</m:t>
                        </m:r>
                      </m:sub>
                      <m:sup/>
                      <m:e>
                        <m:sSub>
                          <m:sSubPr>
                            <m:ctrlPr>
                              <a:rPr lang="en-US" sz="2800" i="1">
                                <a:latin typeface="Cambria Math" panose="02040503050406030204" pitchFamily="18" charset="0"/>
                              </a:rPr>
                            </m:ctrlPr>
                          </m:sSubPr>
                          <m:e>
                            <m:r>
                              <a:rPr lang="en-US" sz="2800" i="1">
                                <a:latin typeface="Cambria Math" panose="02040503050406030204" pitchFamily="18" charset="0"/>
                              </a:rPr>
                              <m:t>𝑤</m:t>
                            </m:r>
                          </m:e>
                          <m:sub>
                            <m:r>
                              <a:rPr lang="en-US" sz="2800" i="1">
                                <a:latin typeface="Cambria Math" panose="02040503050406030204" pitchFamily="18" charset="0"/>
                              </a:rPr>
                              <m:t>𝑖</m:t>
                            </m:r>
                          </m:sub>
                        </m:sSub>
                        <m:sSup>
                          <m:sSupPr>
                            <m:ctrlPr>
                              <a:rPr lang="en-US" sz="2800" b="0" i="1" smtClean="0">
                                <a:latin typeface="Cambria Math" panose="02040503050406030204" pitchFamily="18" charset="0"/>
                              </a:rPr>
                            </m:ctrlPr>
                          </m:sSupPr>
                          <m:e>
                            <m:d>
                              <m:dPr>
                                <m:ctrlPr>
                                  <a:rPr lang="en-US" sz="2800" b="0" i="1" smtClean="0">
                                    <a:latin typeface="Cambria Math" panose="02040503050406030204" pitchFamily="18" charset="0"/>
                                  </a:rPr>
                                </m:ctrlPr>
                              </m:dPr>
                              <m:e>
                                <m:sSub>
                                  <m:sSubPr>
                                    <m:ctrlPr>
                                      <a:rPr lang="en-US" sz="2800" i="1">
                                        <a:latin typeface="Cambria Math" panose="02040503050406030204" pitchFamily="18" charset="0"/>
                                      </a:rPr>
                                    </m:ctrlPr>
                                  </m:sSubPr>
                                  <m:e>
                                    <m:acc>
                                      <m:accPr>
                                        <m:chr m:val="̂"/>
                                        <m:ctrlPr>
                                          <a:rPr lang="en-US" sz="2800" i="1">
                                            <a:latin typeface="Cambria Math" panose="02040503050406030204" pitchFamily="18" charset="0"/>
                                          </a:rPr>
                                        </m:ctrlPr>
                                      </m:accPr>
                                      <m:e>
                                        <m:r>
                                          <a:rPr lang="en-US" sz="2800" i="1">
                                            <a:latin typeface="Cambria Math" panose="02040503050406030204" pitchFamily="18" charset="0"/>
                                          </a:rPr>
                                          <m:t>𝑦</m:t>
                                        </m:r>
                                      </m:e>
                                    </m:acc>
                                  </m:e>
                                  <m:sub>
                                    <m:r>
                                      <a:rPr lang="en-US" sz="2800" i="1">
                                        <a:latin typeface="Cambria Math" panose="02040503050406030204" pitchFamily="18" charset="0"/>
                                      </a:rPr>
                                      <m:t>𝑖</m:t>
                                    </m:r>
                                  </m:sub>
                                </m:sSub>
                                <m:r>
                                  <a:rPr lang="en-US" sz="2800" b="0" i="1" smtClean="0">
                                    <a:latin typeface="Cambria Math" panose="02040503050406030204" pitchFamily="18" charset="0"/>
                                  </a:rPr>
                                  <m:t>−</m:t>
                                </m:r>
                                <m:sSub>
                                  <m:sSubPr>
                                    <m:ctrlPr>
                                      <a:rPr lang="en-US" sz="2800" b="0" i="1" smtClean="0">
                                        <a:latin typeface="Cambria Math" panose="02040503050406030204" pitchFamily="18" charset="0"/>
                                      </a:rPr>
                                    </m:ctrlPr>
                                  </m:sSubPr>
                                  <m:e>
                                    <m:r>
                                      <a:rPr lang="en-US" sz="2800" b="0" i="1" smtClean="0">
                                        <a:latin typeface="Cambria Math" panose="02040503050406030204" pitchFamily="18" charset="0"/>
                                      </a:rPr>
                                      <m:t>𝑦</m:t>
                                    </m:r>
                                  </m:e>
                                  <m:sub>
                                    <m:r>
                                      <a:rPr lang="en-US" sz="2800" b="0" i="1" smtClean="0">
                                        <a:latin typeface="Cambria Math" panose="02040503050406030204" pitchFamily="18" charset="0"/>
                                      </a:rPr>
                                      <m:t>𝑖</m:t>
                                    </m:r>
                                  </m:sub>
                                </m:sSub>
                              </m:e>
                            </m:d>
                          </m:e>
                          <m:sup>
                            <m:r>
                              <a:rPr lang="en-US" sz="2800" b="0" i="1" smtClean="0">
                                <a:latin typeface="Cambria Math" panose="02040503050406030204" pitchFamily="18" charset="0"/>
                              </a:rPr>
                              <m:t>2</m:t>
                            </m:r>
                          </m:sup>
                        </m:sSup>
                      </m:e>
                    </m:nary>
                  </m:oMath>
                </a14:m>
                <a:r>
                  <a:rPr lang="en-US" sz="2800" dirty="0"/>
                  <a:t>	 </a:t>
                </a:r>
                <a14:m>
                  <m:oMath xmlns:m="http://schemas.openxmlformats.org/officeDocument/2006/math">
                    <m:sSub>
                      <m:sSubPr>
                        <m:ctrlPr>
                          <a:rPr lang="en-US" sz="2800" i="1">
                            <a:latin typeface="Cambria Math" panose="02040503050406030204" pitchFamily="18" charset="0"/>
                          </a:rPr>
                        </m:ctrlPr>
                      </m:sSubPr>
                      <m:e>
                        <m:r>
                          <a:rPr lang="en-US" sz="2800" i="1">
                            <a:latin typeface="Cambria Math" panose="02040503050406030204" pitchFamily="18" charset="0"/>
                          </a:rPr>
                          <m:t>𝑤</m:t>
                        </m:r>
                      </m:e>
                      <m:sub>
                        <m:r>
                          <a:rPr lang="en-US" sz="2800" i="1">
                            <a:latin typeface="Cambria Math" panose="02040503050406030204" pitchFamily="18" charset="0"/>
                          </a:rPr>
                          <m:t>𝑖</m:t>
                        </m:r>
                      </m:sub>
                    </m:sSub>
                    <m:r>
                      <a:rPr lang="en-US" sz="2800" i="1">
                        <a:latin typeface="Cambria Math" panose="02040503050406030204" pitchFamily="18" charset="0"/>
                      </a:rPr>
                      <m:t>=1/(</m:t>
                    </m:r>
                    <m:sSub>
                      <m:sSubPr>
                        <m:ctrlPr>
                          <a:rPr lang="en-US" sz="2800" i="1">
                            <a:latin typeface="Cambria Math" panose="02040503050406030204" pitchFamily="18" charset="0"/>
                          </a:rPr>
                        </m:ctrlPr>
                      </m:sSubPr>
                      <m:e>
                        <m:acc>
                          <m:accPr>
                            <m:chr m:val="̂"/>
                            <m:ctrlPr>
                              <a:rPr lang="en-US" sz="2800" i="1">
                                <a:latin typeface="Cambria Math" panose="02040503050406030204" pitchFamily="18" charset="0"/>
                              </a:rPr>
                            </m:ctrlPr>
                          </m:accPr>
                          <m:e>
                            <m:r>
                              <a:rPr lang="en-US" sz="2800" i="1">
                                <a:latin typeface="Cambria Math" panose="02040503050406030204" pitchFamily="18" charset="0"/>
                              </a:rPr>
                              <m:t>𝑦</m:t>
                            </m:r>
                          </m:e>
                        </m:acc>
                      </m:e>
                      <m:sub>
                        <m:r>
                          <a:rPr lang="en-US" sz="2800" i="1">
                            <a:latin typeface="Cambria Math" panose="02040503050406030204" pitchFamily="18" charset="0"/>
                          </a:rPr>
                          <m:t>𝑖</m:t>
                        </m:r>
                      </m:sub>
                    </m:sSub>
                    <m:r>
                      <a:rPr lang="en-US" sz="2800" i="1">
                        <a:latin typeface="Cambria Math" panose="02040503050406030204" pitchFamily="18" charset="0"/>
                      </a:rPr>
                      <m:t>+</m:t>
                    </m:r>
                    <m:r>
                      <a:rPr lang="en-US" sz="2800" i="1">
                        <a:latin typeface="Cambria Math" panose="02040503050406030204" pitchFamily="18" charset="0"/>
                      </a:rPr>
                      <m:t>𝜖</m:t>
                    </m:r>
                    <m:r>
                      <a:rPr lang="en-US" sz="2800" i="1">
                        <a:latin typeface="Cambria Math" panose="02040503050406030204" pitchFamily="18" charset="0"/>
                      </a:rPr>
                      <m:t>) </m:t>
                    </m:r>
                  </m:oMath>
                </a14:m>
                <a:endParaRPr lang="en-US" sz="2800" dirty="0"/>
              </a:p>
            </p:txBody>
          </p:sp>
        </mc:Choice>
        <mc:Fallback>
          <p:sp>
            <p:nvSpPr>
              <p:cNvPr id="10" name="TextBox 9">
                <a:extLst>
                  <a:ext uri="{FF2B5EF4-FFF2-40B4-BE49-F238E27FC236}">
                    <a16:creationId xmlns:a16="http://schemas.microsoft.com/office/drawing/2014/main" id="{4915A877-7625-7934-A2EE-A07669CADE7E}"/>
                  </a:ext>
                </a:extLst>
              </p:cNvPr>
              <p:cNvSpPr txBox="1">
                <a:spLocks noRot="1" noChangeAspect="1" noMove="1" noResize="1" noEditPoints="1" noAdjustHandles="1" noChangeArrowheads="1" noChangeShapeType="1" noTextEdit="1"/>
              </p:cNvSpPr>
              <p:nvPr/>
            </p:nvSpPr>
            <p:spPr>
              <a:xfrm>
                <a:off x="1981200" y="3429000"/>
                <a:ext cx="8001000" cy="532197"/>
              </a:xfrm>
              <a:prstGeom prst="rect">
                <a:avLst/>
              </a:prstGeom>
              <a:blipFill>
                <a:blip r:embed="rId2"/>
                <a:stretch>
                  <a:fillRect l="-1523" t="-12644" b="-28736"/>
                </a:stretch>
              </a:blipFill>
            </p:spPr>
            <p:txBody>
              <a:bodyPr/>
              <a:lstStyle/>
              <a:p>
                <a:r>
                  <a:rPr lang="en-US">
                    <a:noFill/>
                  </a:rPr>
                  <a:t> </a:t>
                </a:r>
              </a:p>
            </p:txBody>
          </p:sp>
        </mc:Fallback>
      </mc:AlternateContent>
    </p:spTree>
    <p:extLst>
      <p:ext uri="{BB962C8B-B14F-4D97-AF65-F5344CB8AC3E}">
        <p14:creationId xmlns:p14="http://schemas.microsoft.com/office/powerpoint/2010/main" val="128431769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8DF0D-41B8-DC94-2014-FB85B2A69BF1}"/>
              </a:ext>
            </a:extLst>
          </p:cNvPr>
          <p:cNvSpPr>
            <a:spLocks noGrp="1"/>
          </p:cNvSpPr>
          <p:nvPr>
            <p:ph type="title"/>
          </p:nvPr>
        </p:nvSpPr>
        <p:spPr/>
        <p:txBody>
          <a:bodyPr/>
          <a:lstStyle/>
          <a:p>
            <a:r>
              <a:rPr lang="en-US" dirty="0" err="1"/>
              <a:t>RawNeRF</a:t>
            </a:r>
            <a:r>
              <a:rPr lang="en-US" dirty="0"/>
              <a:t> handles noise better</a:t>
            </a:r>
          </a:p>
        </p:txBody>
      </p:sp>
      <p:sp>
        <p:nvSpPr>
          <p:cNvPr id="3" name="Content Placeholder 2">
            <a:extLst>
              <a:ext uri="{FF2B5EF4-FFF2-40B4-BE49-F238E27FC236}">
                <a16:creationId xmlns:a16="http://schemas.microsoft.com/office/drawing/2014/main" id="{C784842C-B2C8-518F-9F5A-A569AA49080E}"/>
              </a:ext>
            </a:extLst>
          </p:cNvPr>
          <p:cNvSpPr>
            <a:spLocks noGrp="1"/>
          </p:cNvSpPr>
          <p:nvPr>
            <p:ph idx="1"/>
          </p:nvPr>
        </p:nvSpPr>
        <p:spPr/>
        <p:txBody>
          <a:bodyPr/>
          <a:lstStyle/>
          <a:p>
            <a:endParaRPr lang="en-US"/>
          </a:p>
        </p:txBody>
      </p:sp>
      <p:pic>
        <p:nvPicPr>
          <p:cNvPr id="5" name="Picture 4">
            <a:extLst>
              <a:ext uri="{FF2B5EF4-FFF2-40B4-BE49-F238E27FC236}">
                <a16:creationId xmlns:a16="http://schemas.microsoft.com/office/drawing/2014/main" id="{C95A2D9D-FDDD-654A-5B02-ED12337AB57C}"/>
              </a:ext>
            </a:extLst>
          </p:cNvPr>
          <p:cNvPicPr>
            <a:picLocks noChangeAspect="1"/>
          </p:cNvPicPr>
          <p:nvPr/>
        </p:nvPicPr>
        <p:blipFill>
          <a:blip r:embed="rId2"/>
          <a:stretch>
            <a:fillRect/>
          </a:stretch>
        </p:blipFill>
        <p:spPr>
          <a:xfrm>
            <a:off x="152400" y="1524000"/>
            <a:ext cx="6200078" cy="4973444"/>
          </a:xfrm>
          <a:prstGeom prst="rect">
            <a:avLst/>
          </a:prstGeom>
        </p:spPr>
      </p:pic>
      <p:pic>
        <p:nvPicPr>
          <p:cNvPr id="7" name="Picture 6">
            <a:extLst>
              <a:ext uri="{FF2B5EF4-FFF2-40B4-BE49-F238E27FC236}">
                <a16:creationId xmlns:a16="http://schemas.microsoft.com/office/drawing/2014/main" id="{6EE49A52-E8F8-DDD3-2A8A-1D5D781D170F}"/>
              </a:ext>
            </a:extLst>
          </p:cNvPr>
          <p:cNvPicPr>
            <a:picLocks noChangeAspect="1"/>
          </p:cNvPicPr>
          <p:nvPr/>
        </p:nvPicPr>
        <p:blipFill>
          <a:blip r:embed="rId3"/>
          <a:stretch>
            <a:fillRect/>
          </a:stretch>
        </p:blipFill>
        <p:spPr>
          <a:xfrm>
            <a:off x="6477000" y="3486828"/>
            <a:ext cx="5450043" cy="1407038"/>
          </a:xfrm>
          <a:prstGeom prst="rect">
            <a:avLst/>
          </a:prstGeom>
        </p:spPr>
      </p:pic>
    </p:spTree>
    <p:extLst>
      <p:ext uri="{BB962C8B-B14F-4D97-AF65-F5344CB8AC3E}">
        <p14:creationId xmlns:p14="http://schemas.microsoft.com/office/powerpoint/2010/main" val="381142209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8CEAA-2012-9297-426E-7A5D46EA848A}"/>
              </a:ext>
            </a:extLst>
          </p:cNvPr>
          <p:cNvSpPr>
            <a:spLocks noGrp="1"/>
          </p:cNvSpPr>
          <p:nvPr>
            <p:ph type="title"/>
          </p:nvPr>
        </p:nvSpPr>
        <p:spPr>
          <a:xfrm>
            <a:off x="304800" y="171296"/>
            <a:ext cx="3429000" cy="3245004"/>
          </a:xfrm>
        </p:spPr>
        <p:txBody>
          <a:bodyPr>
            <a:normAutofit/>
          </a:bodyPr>
          <a:lstStyle/>
          <a:p>
            <a:r>
              <a:rPr lang="en-US" sz="3600" dirty="0"/>
              <a:t>Synthetic re-focusing benefits from HDR and 3D model</a:t>
            </a:r>
          </a:p>
        </p:txBody>
      </p:sp>
      <p:pic>
        <p:nvPicPr>
          <p:cNvPr id="5" name="Picture 4">
            <a:extLst>
              <a:ext uri="{FF2B5EF4-FFF2-40B4-BE49-F238E27FC236}">
                <a16:creationId xmlns:a16="http://schemas.microsoft.com/office/drawing/2014/main" id="{6DE2D28A-3B68-DE35-31BB-4E3711A87CD7}"/>
              </a:ext>
            </a:extLst>
          </p:cNvPr>
          <p:cNvPicPr>
            <a:picLocks noChangeAspect="1"/>
          </p:cNvPicPr>
          <p:nvPr/>
        </p:nvPicPr>
        <p:blipFill>
          <a:blip r:embed="rId2"/>
          <a:stretch>
            <a:fillRect/>
          </a:stretch>
        </p:blipFill>
        <p:spPr>
          <a:xfrm>
            <a:off x="97282" y="3441700"/>
            <a:ext cx="3976630" cy="3429000"/>
          </a:xfrm>
          <a:prstGeom prst="rect">
            <a:avLst/>
          </a:prstGeom>
        </p:spPr>
      </p:pic>
      <p:pic>
        <p:nvPicPr>
          <p:cNvPr id="7" name="Picture 6">
            <a:extLst>
              <a:ext uri="{FF2B5EF4-FFF2-40B4-BE49-F238E27FC236}">
                <a16:creationId xmlns:a16="http://schemas.microsoft.com/office/drawing/2014/main" id="{BA4039CD-13E0-2294-1F69-7CB25A629D0B}"/>
              </a:ext>
            </a:extLst>
          </p:cNvPr>
          <p:cNvPicPr>
            <a:picLocks noChangeAspect="1"/>
          </p:cNvPicPr>
          <p:nvPr/>
        </p:nvPicPr>
        <p:blipFill>
          <a:blip r:embed="rId3"/>
          <a:stretch>
            <a:fillRect/>
          </a:stretch>
        </p:blipFill>
        <p:spPr>
          <a:xfrm>
            <a:off x="4073912" y="731837"/>
            <a:ext cx="8118088" cy="3245005"/>
          </a:xfrm>
          <a:prstGeom prst="rect">
            <a:avLst/>
          </a:prstGeom>
        </p:spPr>
      </p:pic>
      <p:pic>
        <p:nvPicPr>
          <p:cNvPr id="9" name="Picture 8">
            <a:extLst>
              <a:ext uri="{FF2B5EF4-FFF2-40B4-BE49-F238E27FC236}">
                <a16:creationId xmlns:a16="http://schemas.microsoft.com/office/drawing/2014/main" id="{A8FAC910-AB4E-A89E-8F36-0E5E2C4B4FF0}"/>
              </a:ext>
            </a:extLst>
          </p:cNvPr>
          <p:cNvPicPr>
            <a:picLocks noChangeAspect="1"/>
          </p:cNvPicPr>
          <p:nvPr/>
        </p:nvPicPr>
        <p:blipFill>
          <a:blip r:embed="rId4"/>
          <a:stretch>
            <a:fillRect/>
          </a:stretch>
        </p:blipFill>
        <p:spPr>
          <a:xfrm>
            <a:off x="5638800" y="3893324"/>
            <a:ext cx="5397190" cy="2977376"/>
          </a:xfrm>
          <a:prstGeom prst="rect">
            <a:avLst/>
          </a:prstGeom>
        </p:spPr>
      </p:pic>
    </p:spTree>
    <p:extLst>
      <p:ext uri="{BB962C8B-B14F-4D97-AF65-F5344CB8AC3E}">
        <p14:creationId xmlns:p14="http://schemas.microsoft.com/office/powerpoint/2010/main" val="406666514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A5E5F-A03C-2B39-CBED-9C1E3E213BD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D61186B-4E71-DBA4-D6B1-DFB971BBEF5F}"/>
              </a:ext>
            </a:extLst>
          </p:cNvPr>
          <p:cNvSpPr>
            <a:spLocks noGrp="1"/>
          </p:cNvSpPr>
          <p:nvPr>
            <p:ph idx="1"/>
          </p:nvPr>
        </p:nvSpPr>
        <p:spPr/>
        <p:txBody>
          <a:bodyPr/>
          <a:lstStyle/>
          <a:p>
            <a:endParaRPr lang="en-US"/>
          </a:p>
        </p:txBody>
      </p:sp>
      <p:pic>
        <p:nvPicPr>
          <p:cNvPr id="5" name="Picture 4">
            <a:extLst>
              <a:ext uri="{FF2B5EF4-FFF2-40B4-BE49-F238E27FC236}">
                <a16:creationId xmlns:a16="http://schemas.microsoft.com/office/drawing/2014/main" id="{E8F72370-EBEA-AEDF-070D-0ED78204A2C3}"/>
              </a:ext>
            </a:extLst>
          </p:cNvPr>
          <p:cNvPicPr>
            <a:picLocks noChangeAspect="1"/>
          </p:cNvPicPr>
          <p:nvPr/>
        </p:nvPicPr>
        <p:blipFill>
          <a:blip r:embed="rId2"/>
          <a:stretch>
            <a:fillRect/>
          </a:stretch>
        </p:blipFill>
        <p:spPr>
          <a:xfrm>
            <a:off x="966439" y="0"/>
            <a:ext cx="10259122" cy="6501161"/>
          </a:xfrm>
          <a:prstGeom prst="rect">
            <a:avLst/>
          </a:prstGeom>
        </p:spPr>
      </p:pic>
      <p:pic>
        <p:nvPicPr>
          <p:cNvPr id="7" name="Picture 6">
            <a:extLst>
              <a:ext uri="{FF2B5EF4-FFF2-40B4-BE49-F238E27FC236}">
                <a16:creationId xmlns:a16="http://schemas.microsoft.com/office/drawing/2014/main" id="{E99DE7DE-4B0E-4985-6402-E809637A6B7D}"/>
              </a:ext>
            </a:extLst>
          </p:cNvPr>
          <p:cNvPicPr>
            <a:picLocks noChangeAspect="1"/>
          </p:cNvPicPr>
          <p:nvPr/>
        </p:nvPicPr>
        <p:blipFill>
          <a:blip r:embed="rId3"/>
          <a:stretch>
            <a:fillRect/>
          </a:stretch>
        </p:blipFill>
        <p:spPr>
          <a:xfrm>
            <a:off x="1367883" y="6534615"/>
            <a:ext cx="9857678" cy="323385"/>
          </a:xfrm>
          <a:prstGeom prst="rect">
            <a:avLst/>
          </a:prstGeom>
        </p:spPr>
      </p:pic>
    </p:spTree>
    <p:extLst>
      <p:ext uri="{BB962C8B-B14F-4D97-AF65-F5344CB8AC3E}">
        <p14:creationId xmlns:p14="http://schemas.microsoft.com/office/powerpoint/2010/main" val="307377922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D260199-1B0F-F538-3C77-8808140F9262}"/>
              </a:ext>
            </a:extLst>
          </p:cNvPr>
          <p:cNvPicPr>
            <a:picLocks noChangeAspect="1"/>
          </p:cNvPicPr>
          <p:nvPr/>
        </p:nvPicPr>
        <p:blipFill>
          <a:blip r:embed="rId2"/>
          <a:stretch>
            <a:fillRect/>
          </a:stretch>
        </p:blipFill>
        <p:spPr>
          <a:xfrm>
            <a:off x="210364" y="2535271"/>
            <a:ext cx="12039600" cy="4322729"/>
          </a:xfrm>
          <a:prstGeom prst="rect">
            <a:avLst/>
          </a:prstGeom>
        </p:spPr>
      </p:pic>
      <p:sp>
        <p:nvSpPr>
          <p:cNvPr id="7" name="Title 6">
            <a:extLst>
              <a:ext uri="{FF2B5EF4-FFF2-40B4-BE49-F238E27FC236}">
                <a16:creationId xmlns:a16="http://schemas.microsoft.com/office/drawing/2014/main" id="{5A074E9B-A449-63BB-F066-E7BC4C13A772}"/>
              </a:ext>
            </a:extLst>
          </p:cNvPr>
          <p:cNvSpPr>
            <a:spLocks noGrp="1"/>
          </p:cNvSpPr>
          <p:nvPr>
            <p:ph type="title"/>
          </p:nvPr>
        </p:nvSpPr>
        <p:spPr/>
        <p:txBody>
          <a:bodyPr/>
          <a:lstStyle/>
          <a:p>
            <a:endParaRPr lang="en-US"/>
          </a:p>
        </p:txBody>
      </p:sp>
      <p:pic>
        <p:nvPicPr>
          <p:cNvPr id="9" name="Picture 8">
            <a:extLst>
              <a:ext uri="{FF2B5EF4-FFF2-40B4-BE49-F238E27FC236}">
                <a16:creationId xmlns:a16="http://schemas.microsoft.com/office/drawing/2014/main" id="{B0C6BE6B-DEF8-0E7D-F1EB-54ECD2230161}"/>
              </a:ext>
            </a:extLst>
          </p:cNvPr>
          <p:cNvPicPr>
            <a:picLocks noChangeAspect="1"/>
          </p:cNvPicPr>
          <p:nvPr/>
        </p:nvPicPr>
        <p:blipFill>
          <a:blip r:embed="rId3"/>
          <a:stretch>
            <a:fillRect/>
          </a:stretch>
        </p:blipFill>
        <p:spPr>
          <a:xfrm>
            <a:off x="2057400" y="0"/>
            <a:ext cx="8430322" cy="1103971"/>
          </a:xfrm>
          <a:prstGeom prst="rect">
            <a:avLst/>
          </a:prstGeom>
        </p:spPr>
      </p:pic>
      <p:sp>
        <p:nvSpPr>
          <p:cNvPr id="2" name="TextBox 1">
            <a:extLst>
              <a:ext uri="{FF2B5EF4-FFF2-40B4-BE49-F238E27FC236}">
                <a16:creationId xmlns:a16="http://schemas.microsoft.com/office/drawing/2014/main" id="{CF40B92D-D8AC-C135-9FD3-BE9B7BF4BCAF}"/>
              </a:ext>
            </a:extLst>
          </p:cNvPr>
          <p:cNvSpPr txBox="1"/>
          <p:nvPr/>
        </p:nvSpPr>
        <p:spPr>
          <a:xfrm>
            <a:off x="762000" y="1371600"/>
            <a:ext cx="10591800" cy="1477328"/>
          </a:xfrm>
          <a:prstGeom prst="rect">
            <a:avLst/>
          </a:prstGeom>
          <a:noFill/>
        </p:spPr>
        <p:txBody>
          <a:bodyPr wrap="square" rtlCol="0">
            <a:spAutoFit/>
          </a:bodyPr>
          <a:lstStyle/>
          <a:p>
            <a:pPr marL="342900" indent="-342900">
              <a:buAutoNum type="arabicPeriod"/>
            </a:pPr>
            <a:r>
              <a:rPr lang="en-US" b="1" dirty="0"/>
              <a:t>Input</a:t>
            </a:r>
            <a:r>
              <a:rPr lang="en-US" dirty="0"/>
              <a:t>: “a DSLR photo of a peacock on a surfboard, randomly initialized </a:t>
            </a:r>
            <a:r>
              <a:rPr lang="en-US" dirty="0" err="1"/>
              <a:t>NeRF</a:t>
            </a:r>
            <a:r>
              <a:rPr lang="en-US" dirty="0"/>
              <a:t> model, Imagen generator</a:t>
            </a:r>
          </a:p>
          <a:p>
            <a:pPr marL="342900" indent="-342900">
              <a:buAutoNum type="arabicPeriod"/>
            </a:pPr>
            <a:r>
              <a:rPr lang="en-US" b="1" dirty="0"/>
              <a:t>Generate with Nerf:</a:t>
            </a:r>
            <a:r>
              <a:rPr lang="en-US" dirty="0"/>
              <a:t> albedo and surface normal image, compute shading, render final color</a:t>
            </a:r>
          </a:p>
          <a:p>
            <a:pPr marL="342900" indent="-342900">
              <a:buAutoNum type="arabicPeriod"/>
            </a:pPr>
            <a:r>
              <a:rPr lang="en-US" b="1" dirty="0"/>
              <a:t>Correct</a:t>
            </a:r>
            <a:r>
              <a:rPr lang="en-US" dirty="0"/>
              <a:t> </a:t>
            </a:r>
            <a:r>
              <a:rPr lang="en-US" b="1" dirty="0"/>
              <a:t>with Imagen</a:t>
            </a:r>
            <a:r>
              <a:rPr lang="en-US" dirty="0"/>
              <a:t>: the generated image (plus noise), subtract noise from delta, and provide as feedback to </a:t>
            </a:r>
            <a:r>
              <a:rPr lang="en-US" dirty="0" err="1"/>
              <a:t>NeRF</a:t>
            </a:r>
            <a:endParaRPr lang="en-US" b="1" dirty="0"/>
          </a:p>
        </p:txBody>
      </p:sp>
    </p:spTree>
    <p:extLst>
      <p:ext uri="{BB962C8B-B14F-4D97-AF65-F5344CB8AC3E}">
        <p14:creationId xmlns:p14="http://schemas.microsoft.com/office/powerpoint/2010/main" val="387633754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02466-7F80-1873-36A8-27933754B15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475CA0A-B526-22AD-C29D-59E819137BCF}"/>
              </a:ext>
            </a:extLst>
          </p:cNvPr>
          <p:cNvSpPr>
            <a:spLocks noGrp="1"/>
          </p:cNvSpPr>
          <p:nvPr>
            <p:ph idx="1"/>
          </p:nvPr>
        </p:nvSpPr>
        <p:spPr/>
        <p:txBody>
          <a:bodyPr/>
          <a:lstStyle/>
          <a:p>
            <a:endParaRPr lang="en-US"/>
          </a:p>
        </p:txBody>
      </p:sp>
      <p:pic>
        <p:nvPicPr>
          <p:cNvPr id="7" name="Picture 6">
            <a:extLst>
              <a:ext uri="{FF2B5EF4-FFF2-40B4-BE49-F238E27FC236}">
                <a16:creationId xmlns:a16="http://schemas.microsoft.com/office/drawing/2014/main" id="{3CBAF0BB-1494-C011-B60E-FEC21B0C96A9}"/>
              </a:ext>
            </a:extLst>
          </p:cNvPr>
          <p:cNvPicPr>
            <a:picLocks noChangeAspect="1"/>
          </p:cNvPicPr>
          <p:nvPr/>
        </p:nvPicPr>
        <p:blipFill>
          <a:blip r:embed="rId2"/>
          <a:stretch>
            <a:fillRect/>
          </a:stretch>
        </p:blipFill>
        <p:spPr>
          <a:xfrm>
            <a:off x="96644" y="758283"/>
            <a:ext cx="11998712" cy="5341434"/>
          </a:xfrm>
          <a:prstGeom prst="rect">
            <a:avLst/>
          </a:prstGeom>
        </p:spPr>
      </p:pic>
    </p:spTree>
    <p:extLst>
      <p:ext uri="{BB962C8B-B14F-4D97-AF65-F5344CB8AC3E}">
        <p14:creationId xmlns:p14="http://schemas.microsoft.com/office/powerpoint/2010/main" val="102679343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C90BE-955A-2FC5-A152-16561CBF574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33BD9C3-4ADC-1FC3-F0E4-E477A4575E8A}"/>
              </a:ext>
            </a:extLst>
          </p:cNvPr>
          <p:cNvSpPr>
            <a:spLocks noGrp="1"/>
          </p:cNvSpPr>
          <p:nvPr>
            <p:ph idx="1"/>
          </p:nvPr>
        </p:nvSpPr>
        <p:spPr/>
        <p:txBody>
          <a:bodyPr/>
          <a:lstStyle/>
          <a:p>
            <a:endParaRPr lang="en-US"/>
          </a:p>
        </p:txBody>
      </p:sp>
      <p:pic>
        <p:nvPicPr>
          <p:cNvPr id="5" name="Picture 4">
            <a:extLst>
              <a:ext uri="{FF2B5EF4-FFF2-40B4-BE49-F238E27FC236}">
                <a16:creationId xmlns:a16="http://schemas.microsoft.com/office/drawing/2014/main" id="{D7315E64-EC69-17BD-36F7-20DA0D774908}"/>
              </a:ext>
            </a:extLst>
          </p:cNvPr>
          <p:cNvPicPr>
            <a:picLocks noChangeAspect="1"/>
          </p:cNvPicPr>
          <p:nvPr/>
        </p:nvPicPr>
        <p:blipFill>
          <a:blip r:embed="rId3"/>
          <a:stretch>
            <a:fillRect/>
          </a:stretch>
        </p:blipFill>
        <p:spPr>
          <a:xfrm>
            <a:off x="96644" y="775010"/>
            <a:ext cx="11998712" cy="5307980"/>
          </a:xfrm>
          <a:prstGeom prst="rect">
            <a:avLst/>
          </a:prstGeom>
        </p:spPr>
      </p:pic>
      <p:sp>
        <p:nvSpPr>
          <p:cNvPr id="7" name="TextBox 6">
            <a:extLst>
              <a:ext uri="{FF2B5EF4-FFF2-40B4-BE49-F238E27FC236}">
                <a16:creationId xmlns:a16="http://schemas.microsoft.com/office/drawing/2014/main" id="{AC7417C2-4818-4536-8785-F8CE54CCD507}"/>
              </a:ext>
            </a:extLst>
          </p:cNvPr>
          <p:cNvSpPr txBox="1"/>
          <p:nvPr/>
        </p:nvSpPr>
        <p:spPr>
          <a:xfrm>
            <a:off x="4419600" y="6324600"/>
            <a:ext cx="6096000" cy="369332"/>
          </a:xfrm>
          <a:prstGeom prst="rect">
            <a:avLst/>
          </a:prstGeom>
          <a:noFill/>
        </p:spPr>
        <p:txBody>
          <a:bodyPr wrap="square">
            <a:spAutoFit/>
          </a:bodyPr>
          <a:lstStyle/>
          <a:p>
            <a:r>
              <a:rPr lang="en-US" dirty="0">
                <a:hlinkClick r:id="rId4"/>
              </a:rPr>
              <a:t>https://dreamfusion3d.github.io/index.html</a:t>
            </a:r>
            <a:r>
              <a:rPr lang="en-US" dirty="0"/>
              <a:t> </a:t>
            </a:r>
          </a:p>
        </p:txBody>
      </p:sp>
    </p:spTree>
    <p:extLst>
      <p:ext uri="{BB962C8B-B14F-4D97-AF65-F5344CB8AC3E}">
        <p14:creationId xmlns:p14="http://schemas.microsoft.com/office/powerpoint/2010/main" val="206652513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p>
        </p:txBody>
      </p:sp>
      <p:sp>
        <p:nvSpPr>
          <p:cNvPr id="3" name="Content Placeholder 2"/>
          <p:cNvSpPr>
            <a:spLocks noGrp="1"/>
          </p:cNvSpPr>
          <p:nvPr>
            <p:ph idx="1"/>
          </p:nvPr>
        </p:nvSpPr>
        <p:spPr>
          <a:xfrm>
            <a:off x="609600" y="990600"/>
            <a:ext cx="6248400" cy="5135563"/>
          </a:xfrm>
        </p:spPr>
        <p:txBody>
          <a:bodyPr>
            <a:normAutofit fontScale="85000" lnSpcReduction="20000"/>
          </a:bodyPr>
          <a:lstStyle/>
          <a:p>
            <a:endParaRPr lang="en-US" dirty="0"/>
          </a:p>
          <a:p>
            <a:r>
              <a:rPr lang="en-US" dirty="0" err="1"/>
              <a:t>NeRF</a:t>
            </a:r>
            <a:r>
              <a:rPr lang="en-US" dirty="0"/>
              <a:t> encodes a surface with diffuse and non-diffuse color components by mapping (</a:t>
            </a:r>
            <a:r>
              <a:rPr lang="en-US" dirty="0" err="1"/>
              <a:t>x,y,z,direction</a:t>
            </a:r>
            <a:r>
              <a:rPr lang="en-US" dirty="0"/>
              <a:t>) to (density, </a:t>
            </a:r>
            <a:r>
              <a:rPr lang="en-US" dirty="0" err="1"/>
              <a:t>r,g,b</a:t>
            </a:r>
            <a:r>
              <a:rPr lang="en-US" dirty="0"/>
              <a:t>)</a:t>
            </a:r>
          </a:p>
          <a:p>
            <a:endParaRPr lang="en-US" dirty="0"/>
          </a:p>
          <a:p>
            <a:r>
              <a:rPr lang="en-US" dirty="0" err="1"/>
              <a:t>RawNeRF</a:t>
            </a:r>
            <a:r>
              <a:rPr lang="en-US" dirty="0"/>
              <a:t> operates directly in raw measurement space, achieving denoising, HDR, and refocus effects</a:t>
            </a:r>
          </a:p>
          <a:p>
            <a:endParaRPr lang="en-US" dirty="0"/>
          </a:p>
          <a:p>
            <a:r>
              <a:rPr lang="en-US" dirty="0" err="1"/>
              <a:t>DreamFusion</a:t>
            </a:r>
            <a:r>
              <a:rPr lang="en-US" dirty="0"/>
              <a:t> combines image generation with </a:t>
            </a:r>
            <a:r>
              <a:rPr lang="en-US" dirty="0" err="1"/>
              <a:t>NeRF</a:t>
            </a:r>
            <a:r>
              <a:rPr lang="en-US" dirty="0"/>
              <a:t> to create 3D models from text</a:t>
            </a:r>
          </a:p>
          <a:p>
            <a:endParaRPr lang="en-US" dirty="0"/>
          </a:p>
          <a:p>
            <a:pPr marL="57150" indent="0">
              <a:buNone/>
            </a:pPr>
            <a:endParaRPr lang="en-US" dirty="0"/>
          </a:p>
        </p:txBody>
      </p:sp>
      <p:pic>
        <p:nvPicPr>
          <p:cNvPr id="4" name="Picture 3">
            <a:extLst>
              <a:ext uri="{FF2B5EF4-FFF2-40B4-BE49-F238E27FC236}">
                <a16:creationId xmlns:a16="http://schemas.microsoft.com/office/drawing/2014/main" id="{A001BF4A-4AF3-5F44-4FF7-08B98CCEAA51}"/>
              </a:ext>
            </a:extLst>
          </p:cNvPr>
          <p:cNvPicPr>
            <a:picLocks noChangeAspect="1"/>
          </p:cNvPicPr>
          <p:nvPr/>
        </p:nvPicPr>
        <p:blipFill rotWithShape="1">
          <a:blip r:embed="rId2"/>
          <a:srcRect l="32852" t="-496" r="34759" b="67119"/>
          <a:stretch/>
        </p:blipFill>
        <p:spPr>
          <a:xfrm>
            <a:off x="7010400" y="4653823"/>
            <a:ext cx="3886200" cy="1782763"/>
          </a:xfrm>
          <a:prstGeom prst="rect">
            <a:avLst/>
          </a:prstGeom>
        </p:spPr>
      </p:pic>
      <p:pic>
        <p:nvPicPr>
          <p:cNvPr id="5" name="Picture 4">
            <a:extLst>
              <a:ext uri="{FF2B5EF4-FFF2-40B4-BE49-F238E27FC236}">
                <a16:creationId xmlns:a16="http://schemas.microsoft.com/office/drawing/2014/main" id="{49AC06EA-907E-128B-5412-E6542A533057}"/>
              </a:ext>
            </a:extLst>
          </p:cNvPr>
          <p:cNvPicPr>
            <a:picLocks noChangeAspect="1"/>
          </p:cNvPicPr>
          <p:nvPr/>
        </p:nvPicPr>
        <p:blipFill rotWithShape="1">
          <a:blip r:embed="rId3"/>
          <a:srcRect r="51997" b="56731"/>
          <a:stretch/>
        </p:blipFill>
        <p:spPr>
          <a:xfrm>
            <a:off x="7010400" y="2729502"/>
            <a:ext cx="3333848" cy="1657757"/>
          </a:xfrm>
          <a:prstGeom prst="rect">
            <a:avLst/>
          </a:prstGeom>
        </p:spPr>
      </p:pic>
      <p:pic>
        <p:nvPicPr>
          <p:cNvPr id="6" name="viewdirs.pdf" descr="viewdirs.pdf">
            <a:extLst>
              <a:ext uri="{FF2B5EF4-FFF2-40B4-BE49-F238E27FC236}">
                <a16:creationId xmlns:a16="http://schemas.microsoft.com/office/drawing/2014/main" id="{A7F25D03-32EB-536F-19DB-6FB4254AD078}"/>
              </a:ext>
            </a:extLst>
          </p:cNvPr>
          <p:cNvPicPr>
            <a:picLocks noChangeAspect="1"/>
          </p:cNvPicPr>
          <p:nvPr/>
        </p:nvPicPr>
        <p:blipFill rotWithShape="1">
          <a:blip r:embed="rId4"/>
          <a:srcRect r="41229"/>
          <a:stretch/>
        </p:blipFill>
        <p:spPr>
          <a:xfrm>
            <a:off x="7010400" y="914400"/>
            <a:ext cx="3308587" cy="1512819"/>
          </a:xfrm>
          <a:prstGeom prst="rect">
            <a:avLst/>
          </a:prstGeom>
          <a:ln w="12700">
            <a:miter lim="400000"/>
          </a:ln>
        </p:spPr>
      </p:pic>
    </p:spTree>
    <p:extLst>
      <p:ext uri="{BB962C8B-B14F-4D97-AF65-F5344CB8AC3E}">
        <p14:creationId xmlns:p14="http://schemas.microsoft.com/office/powerpoint/2010/main" val="315311397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Coming up</a:t>
            </a:r>
          </a:p>
        </p:txBody>
      </p:sp>
      <p:sp>
        <p:nvSpPr>
          <p:cNvPr id="3" name="Content Placeholder 2"/>
          <p:cNvSpPr>
            <a:spLocks noGrp="1"/>
          </p:cNvSpPr>
          <p:nvPr>
            <p:ph idx="1"/>
          </p:nvPr>
        </p:nvSpPr>
        <p:spPr>
          <a:xfrm>
            <a:off x="609600" y="1072896"/>
            <a:ext cx="8229600" cy="5562600"/>
          </a:xfrm>
        </p:spPr>
        <p:txBody>
          <a:bodyPr>
            <a:normAutofit/>
          </a:bodyPr>
          <a:lstStyle/>
          <a:p>
            <a:endParaRPr lang="en-US" dirty="0"/>
          </a:p>
          <a:p>
            <a:pPr marL="0" indent="0">
              <a:buNone/>
            </a:pPr>
            <a:endParaRPr lang="en-US" dirty="0"/>
          </a:p>
          <a:p>
            <a:r>
              <a:rPr lang="en-US" dirty="0"/>
              <a:t>Enjoy Fall break next week!</a:t>
            </a:r>
          </a:p>
          <a:p>
            <a:endParaRPr lang="en-US" dirty="0"/>
          </a:p>
          <a:p>
            <a:r>
              <a:rPr lang="en-US" dirty="0"/>
              <a:t>Project 5 due Monday, Nov 28</a:t>
            </a:r>
          </a:p>
        </p:txBody>
      </p:sp>
    </p:spTree>
    <p:extLst>
      <p:ext uri="{BB962C8B-B14F-4D97-AF65-F5344CB8AC3E}">
        <p14:creationId xmlns:p14="http://schemas.microsoft.com/office/powerpoint/2010/main" val="551427161"/>
      </p:ext>
    </p:extLst>
  </p:cSld>
  <p:clrMapOvr>
    <a:masterClrMapping/>
  </p:clrMapOvr>
</p:sld>
</file>

<file path=ppt/theme/theme1.xml><?xml version="1.0" encoding="utf-8"?>
<a:theme xmlns:a="http://schemas.openxmlformats.org/drawingml/2006/main" name="2_Office Theme">
  <a:themeElements>
    <a:clrScheme name="Custom 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595959"/>
      </a:hlink>
      <a:folHlink>
        <a:srgbClr val="595959"/>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3_ClassicWhite">
  <a:themeElements>
    <a:clrScheme name="23_ClassicWhite">
      <a:dk1>
        <a:srgbClr val="000000"/>
      </a:dk1>
      <a:lt1>
        <a:srgbClr val="FFFFFF"/>
      </a:lt1>
      <a:dk2>
        <a:srgbClr val="5E5E5E"/>
      </a:dk2>
      <a:lt2>
        <a:srgbClr val="D5D5D5"/>
      </a:lt2>
      <a:accent1>
        <a:srgbClr val="3E74D1"/>
      </a:accent1>
      <a:accent2>
        <a:srgbClr val="33C5B9"/>
      </a:accent2>
      <a:accent3>
        <a:srgbClr val="45B53C"/>
      </a:accent3>
      <a:accent4>
        <a:srgbClr val="FFBD16"/>
      </a:accent4>
      <a:accent5>
        <a:srgbClr val="E22146"/>
      </a:accent5>
      <a:accent6>
        <a:srgbClr val="836BB7"/>
      </a:accent6>
      <a:hlink>
        <a:srgbClr val="0000FF"/>
      </a:hlink>
      <a:folHlink>
        <a:srgbClr val="FF00FF"/>
      </a:folHlink>
    </a:clrScheme>
    <a:fontScheme name="23_ClassicWhite">
      <a:majorFont>
        <a:latin typeface="Canela Bold"/>
        <a:ea typeface="Canela Bold"/>
        <a:cs typeface="Canela Bold"/>
      </a:majorFont>
      <a:minorFont>
        <a:latin typeface="Canela Bold"/>
        <a:ea typeface="Canela Bold"/>
        <a:cs typeface="Canela Bold"/>
      </a:minorFont>
    </a:fontScheme>
    <a:fmtScheme name="23_Classic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11303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Graphik"/>
            <a:ea typeface="Graphik"/>
            <a:cs typeface="Graphik"/>
            <a:sym typeface="Graphik"/>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2438400" rtl="0" fontAlgn="auto" latinLnBrk="0" hangingPunct="0">
          <a:lnSpc>
            <a:spcPct val="90000"/>
          </a:lnSpc>
          <a:spcBef>
            <a:spcPts val="0"/>
          </a:spcBef>
          <a:spcAft>
            <a:spcPts val="0"/>
          </a:spcAft>
          <a:buClrTx/>
          <a:buSzTx/>
          <a:buFontTx/>
          <a:buNone/>
          <a:tabLst/>
          <a:defRPr kumimoji="0" sz="2400" b="0" i="0" u="none" strike="noStrike" cap="none" spc="0" normalizeH="0" baseline="0">
            <a:ln>
              <a:noFill/>
            </a:ln>
            <a:solidFill>
              <a:srgbClr val="000000"/>
            </a:solidFill>
            <a:effectLst/>
            <a:uFillTx/>
            <a:latin typeface="Canela Text Regular"/>
            <a:ea typeface="Canela Text Regular"/>
            <a:cs typeface="Canela Text Regular"/>
            <a:sym typeface="Canela Text Regular"/>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66059</TotalTime>
  <Words>4170</Words>
  <Application>Microsoft Office PowerPoint</Application>
  <PresentationFormat>Widescreen</PresentationFormat>
  <Paragraphs>303</Paragraphs>
  <Slides>51</Slides>
  <Notes>28</Notes>
  <HiddenSlides>3</HiddenSlides>
  <MMClips>20</MMClips>
  <ScaleCrop>false</ScaleCrop>
  <HeadingPairs>
    <vt:vector size="6" baseType="variant">
      <vt:variant>
        <vt:lpstr>Fonts Used</vt:lpstr>
      </vt:variant>
      <vt:variant>
        <vt:i4>18</vt:i4>
      </vt:variant>
      <vt:variant>
        <vt:lpstr>Theme</vt:lpstr>
      </vt:variant>
      <vt:variant>
        <vt:i4>3</vt:i4>
      </vt:variant>
      <vt:variant>
        <vt:lpstr>Slide Titles</vt:lpstr>
      </vt:variant>
      <vt:variant>
        <vt:i4>51</vt:i4>
      </vt:variant>
    </vt:vector>
  </HeadingPairs>
  <TitlesOfParts>
    <vt:vector size="72" baseType="lpstr">
      <vt:lpstr>Arial</vt:lpstr>
      <vt:lpstr>Avenir Book</vt:lpstr>
      <vt:lpstr>Avenir Medium</vt:lpstr>
      <vt:lpstr>Avenir Roman</vt:lpstr>
      <vt:lpstr>Calibri</vt:lpstr>
      <vt:lpstr>Cambria Math</vt:lpstr>
      <vt:lpstr>Canela Bold</vt:lpstr>
      <vt:lpstr>Canela Deck Regular</vt:lpstr>
      <vt:lpstr>Canela Regular</vt:lpstr>
      <vt:lpstr>Canela Text Regular</vt:lpstr>
      <vt:lpstr>Courier New</vt:lpstr>
      <vt:lpstr>Graphik</vt:lpstr>
      <vt:lpstr>Helvetica</vt:lpstr>
      <vt:lpstr>Helvetica Neue</vt:lpstr>
      <vt:lpstr>Helvetica Neue Light</vt:lpstr>
      <vt:lpstr>Helvetica Neue Medium</vt:lpstr>
      <vt:lpstr>Source Sans Pro</vt:lpstr>
      <vt:lpstr>Times Roman</vt:lpstr>
      <vt:lpstr>2_Office Theme</vt:lpstr>
      <vt:lpstr>23_ClassicWhite</vt:lpstr>
      <vt:lpstr>Office Theme</vt:lpstr>
      <vt:lpstr>PowerPoint Presentation</vt:lpstr>
      <vt:lpstr>This class</vt:lpstr>
      <vt:lpstr>NeRF:  Representing Scenes as  Neural Radiance Fields for View Synthesis</vt:lpstr>
      <vt:lpstr>Problem: View Interpolation</vt:lpstr>
      <vt:lpstr>Neural Networks as a Continuous Shape Representation</vt:lpstr>
      <vt:lpstr>PowerPoint Presentation</vt:lpstr>
      <vt:lpstr>Volume rendering averages over colors along each ray</vt:lpstr>
      <vt:lpstr>Volume rendering is differentiable</vt:lpstr>
      <vt:lpstr>Optimize with gradient descent on rendering loss</vt:lpstr>
      <vt:lpstr>Training network to reproduce all input views of the scene</vt:lpstr>
      <vt:lpstr>Do two-pass rendering to focus samples near surfaces</vt:lpstr>
      <vt:lpstr>Two pass rendering: coarse</vt:lpstr>
      <vt:lpstr>Two pass rendering: fine</vt:lpstr>
      <vt:lpstr>Network Structure is Dense Multilayer Perceptron</vt:lpstr>
      <vt:lpstr>Predicted color depends on the input</vt:lpstr>
      <vt:lpstr>Naive implementation produces blurry results</vt:lpstr>
      <vt:lpstr>Naive implementation produces blurry results</vt:lpstr>
      <vt:lpstr>Toy problem: memorizing a 2D image</vt:lpstr>
      <vt:lpstr>Toy problem: memorizing a 2D image</vt:lpstr>
      <vt:lpstr>PowerPoint Presentation</vt:lpstr>
      <vt:lpstr>PowerPoint Presentation</vt:lpstr>
      <vt:lpstr>Positional encoding also directly improves the 3D scene representation</vt:lpstr>
      <vt:lpstr>Fourier Features Let Networks Learn  High Frequency Functions in Low Dimensional Domains</vt:lpstr>
      <vt:lpstr>PowerPoint Presentation</vt:lpstr>
      <vt:lpstr>Neural Tangent Kernel</vt:lpstr>
      <vt:lpstr>Dot product of Fourier features</vt:lpstr>
      <vt:lpstr>PowerPoint Presentation</vt:lpstr>
      <vt:lpstr>PowerPoint Presentation</vt:lpstr>
      <vt:lpstr>Mapping bandwidth controls underfitting / overfitting </vt:lpstr>
      <vt:lpstr>Mapping bandwidth controls underfitting / overfitting </vt:lpstr>
      <vt:lpstr>Mapping bandwidth controls underfitting / overfitting </vt:lpstr>
      <vt:lpstr>PowerPoint Presentation</vt:lpstr>
      <vt:lpstr>Very simple!</vt:lpstr>
      <vt:lpstr>PowerPoint Presentation</vt:lpstr>
      <vt:lpstr>PowerPoint Presentation</vt:lpstr>
      <vt:lpstr>View-Dependent Effects</vt:lpstr>
      <vt:lpstr>PowerPoint Presentation</vt:lpstr>
      <vt:lpstr>PowerPoint Presentation</vt:lpstr>
      <vt:lpstr>Meshable</vt:lpstr>
      <vt:lpstr>MonoSDF (2022)</vt:lpstr>
      <vt:lpstr>PowerPoint Presentation</vt:lpstr>
      <vt:lpstr>Measurement noise is complicated by camera processes</vt:lpstr>
      <vt:lpstr>RawNeRF Method</vt:lpstr>
      <vt:lpstr>RawNeRF handles noise better</vt:lpstr>
      <vt:lpstr>Synthetic re-focusing benefits from HDR and 3D model</vt:lpstr>
      <vt:lpstr>PowerPoint Presentation</vt:lpstr>
      <vt:lpstr>PowerPoint Presentation</vt:lpstr>
      <vt:lpstr>PowerPoint Presentation</vt:lpstr>
      <vt:lpstr>PowerPoint Presentation</vt:lpstr>
      <vt:lpstr>Summary</vt:lpstr>
      <vt:lpstr>Coming up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Derek Hoiem</dc:creator>
  <cp:lastModifiedBy>Hoiem, Derek W</cp:lastModifiedBy>
  <cp:revision>237</cp:revision>
  <dcterms:created xsi:type="dcterms:W3CDTF">2009-12-16T02:55:56Z</dcterms:created>
  <dcterms:modified xsi:type="dcterms:W3CDTF">2022-11-17T16:18:39Z</dcterms:modified>
</cp:coreProperties>
</file>