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6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7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8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0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1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2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44"/>
  </p:notesMasterIdLst>
  <p:sldIdLst>
    <p:sldId id="495" r:id="rId5"/>
    <p:sldId id="402" r:id="rId6"/>
    <p:sldId id="403" r:id="rId7"/>
    <p:sldId id="490" r:id="rId8"/>
    <p:sldId id="492" r:id="rId9"/>
    <p:sldId id="401" r:id="rId10"/>
    <p:sldId id="404" r:id="rId11"/>
    <p:sldId id="411" r:id="rId12"/>
    <p:sldId id="405" r:id="rId13"/>
    <p:sldId id="412" r:id="rId14"/>
    <p:sldId id="413" r:id="rId15"/>
    <p:sldId id="414" r:id="rId16"/>
    <p:sldId id="417" r:id="rId17"/>
    <p:sldId id="416" r:id="rId18"/>
    <p:sldId id="418" r:id="rId19"/>
    <p:sldId id="435" r:id="rId20"/>
    <p:sldId id="427" r:id="rId21"/>
    <p:sldId id="428" r:id="rId22"/>
    <p:sldId id="468" r:id="rId23"/>
    <p:sldId id="437" r:id="rId24"/>
    <p:sldId id="429" r:id="rId25"/>
    <p:sldId id="430" r:id="rId26"/>
    <p:sldId id="431" r:id="rId27"/>
    <p:sldId id="432" r:id="rId28"/>
    <p:sldId id="433" r:id="rId29"/>
    <p:sldId id="434" r:id="rId30"/>
    <p:sldId id="436" r:id="rId31"/>
    <p:sldId id="438" r:id="rId32"/>
    <p:sldId id="448" r:id="rId33"/>
    <p:sldId id="439" r:id="rId34"/>
    <p:sldId id="459" r:id="rId35"/>
    <p:sldId id="463" r:id="rId36"/>
    <p:sldId id="440" r:id="rId37"/>
    <p:sldId id="441" r:id="rId38"/>
    <p:sldId id="442" r:id="rId39"/>
    <p:sldId id="443" r:id="rId40"/>
    <p:sldId id="462" r:id="rId41"/>
    <p:sldId id="456" r:id="rId42"/>
    <p:sldId id="458" r:id="rId43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4356" autoAdjust="0"/>
  </p:normalViewPr>
  <p:slideViewPr>
    <p:cSldViewPr>
      <p:cViewPr varScale="1">
        <p:scale>
          <a:sx n="73" d="100"/>
          <a:sy n="73" d="100"/>
        </p:scale>
        <p:origin x="504" y="60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7" Type="http://schemas.openxmlformats.org/officeDocument/2006/relationships/slide" Target="slides/slide36.xml"/><Relationship Id="rId2" Type="http://schemas.openxmlformats.org/officeDocument/2006/relationships/slide" Target="slides/slide18.xml"/><Relationship Id="rId1" Type="http://schemas.openxmlformats.org/officeDocument/2006/relationships/slide" Target="slides/slide17.xml"/><Relationship Id="rId6" Type="http://schemas.openxmlformats.org/officeDocument/2006/relationships/slide" Target="slides/slide35.xml"/><Relationship Id="rId5" Type="http://schemas.openxmlformats.org/officeDocument/2006/relationships/slide" Target="slides/slide31.xml"/><Relationship Id="rId4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06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7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6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5450" y="692150"/>
            <a:ext cx="6159500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9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2639802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2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13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14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15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2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692150"/>
            <a:ext cx="6159500" cy="3463925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9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7748-23E0-4C34-9D3C-EAACF57388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1739-BAFF-4C2A-A0F2-0D85E5808B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28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455E-A974-4383-A1F2-9D37570C2C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D8B6E-0CCD-4B4A-8474-3FBDED420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58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E55E7-9C5C-42F4-A97B-0DA9757039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66A7-BC2B-4554-BA07-805E2D8397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3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44010-FF58-4C5C-989A-18021577E8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C591-60BB-4238-81C5-F7ABF7E66A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21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DDD7B-E393-4FDC-A104-D211C19973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0649F-9A11-4A4A-A8DE-B2B3389C1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55693-774E-4291-972D-7593B39A4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A51B-FDE6-4C99-B2B3-89855BBE99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07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E723-F95E-4DB8-9451-97D721207B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AF9A-CE35-43E7-B622-B80E77A53D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66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D1B8-298C-4C30-9B1E-6C9467295F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7526-865F-4E07-AA12-5D2B1C7C0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62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19CA-C11D-451B-93C4-E16C6F93D5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AEF9-0673-4DFD-ABA6-7FE193114F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7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E1C-A67C-42D8-A593-D2891F2A4E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CC81-88AB-4D5D-912C-AE2EA2BFA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46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ABDA-121A-43CD-BA08-1A2451D823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C265-6EC9-44E3-ABDD-21FF2C01B1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9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0D6271-50E0-4E7A-B33B-0899CAC878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AB21B-8CEB-4B5D-92EA-31DD188811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notesSlide" Target="../notesSlides/notesSlide2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image" Target="../media/image18.emf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41" Type="http://schemas.openxmlformats.org/officeDocument/2006/relationships/image" Target="../media/image17.em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16.emf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21.e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image" Target="../media/image20.emf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notesSlide" Target="../notesSlides/notesSlide4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openxmlformats.org/officeDocument/2006/relationships/image" Target="../media/image24.emf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23.emf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22.emf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25.emf"/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tags" Target="../tags/tag129.xml"/><Relationship Id="rId39" Type="http://schemas.openxmlformats.org/officeDocument/2006/relationships/tags" Target="../tags/tag142.xml"/><Relationship Id="rId21" Type="http://schemas.openxmlformats.org/officeDocument/2006/relationships/tags" Target="../tags/tag124.xml"/><Relationship Id="rId34" Type="http://schemas.openxmlformats.org/officeDocument/2006/relationships/tags" Target="../tags/tag137.xml"/><Relationship Id="rId42" Type="http://schemas.openxmlformats.org/officeDocument/2006/relationships/image" Target="../media/image28.emf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9" Type="http://schemas.openxmlformats.org/officeDocument/2006/relationships/tags" Target="../tags/tag132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tags" Target="../tags/tag127.xml"/><Relationship Id="rId32" Type="http://schemas.openxmlformats.org/officeDocument/2006/relationships/tags" Target="../tags/tag135.xml"/><Relationship Id="rId37" Type="http://schemas.openxmlformats.org/officeDocument/2006/relationships/tags" Target="../tags/tag140.xml"/><Relationship Id="rId40" Type="http://schemas.openxmlformats.org/officeDocument/2006/relationships/slideLayout" Target="../slideLayouts/slideLayout30.xml"/><Relationship Id="rId45" Type="http://schemas.openxmlformats.org/officeDocument/2006/relationships/image" Target="../media/image31.emf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tags" Target="../tags/tag126.xml"/><Relationship Id="rId28" Type="http://schemas.openxmlformats.org/officeDocument/2006/relationships/tags" Target="../tags/tag131.xml"/><Relationship Id="rId36" Type="http://schemas.openxmlformats.org/officeDocument/2006/relationships/tags" Target="../tags/tag139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31" Type="http://schemas.openxmlformats.org/officeDocument/2006/relationships/tags" Target="../tags/tag134.xml"/><Relationship Id="rId44" Type="http://schemas.openxmlformats.org/officeDocument/2006/relationships/image" Target="../media/image30.emf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Relationship Id="rId27" Type="http://schemas.openxmlformats.org/officeDocument/2006/relationships/tags" Target="../tags/tag130.xml"/><Relationship Id="rId30" Type="http://schemas.openxmlformats.org/officeDocument/2006/relationships/tags" Target="../tags/tag133.xml"/><Relationship Id="rId35" Type="http://schemas.openxmlformats.org/officeDocument/2006/relationships/tags" Target="../tags/tag138.xml"/><Relationship Id="rId43" Type="http://schemas.openxmlformats.org/officeDocument/2006/relationships/image" Target="../media/image29.emf"/><Relationship Id="rId8" Type="http://schemas.openxmlformats.org/officeDocument/2006/relationships/tags" Target="../tags/tag111.xml"/><Relationship Id="rId3" Type="http://schemas.openxmlformats.org/officeDocument/2006/relationships/tags" Target="../tags/tag106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tags" Target="../tags/tag128.xml"/><Relationship Id="rId33" Type="http://schemas.openxmlformats.org/officeDocument/2006/relationships/tags" Target="../tags/tag136.xml"/><Relationship Id="rId38" Type="http://schemas.openxmlformats.org/officeDocument/2006/relationships/tags" Target="../tags/tag141.xml"/><Relationship Id="rId20" Type="http://schemas.openxmlformats.org/officeDocument/2006/relationships/tags" Target="../tags/tag123.xml"/><Relationship Id="rId41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168.xml"/><Relationship Id="rId21" Type="http://schemas.openxmlformats.org/officeDocument/2006/relationships/tags" Target="../tags/tag163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16" Type="http://schemas.openxmlformats.org/officeDocument/2006/relationships/tags" Target="../tags/tag158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32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9" Type="http://schemas.openxmlformats.org/officeDocument/2006/relationships/tags" Target="../tags/tag16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33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Relationship Id="rId10" Type="http://schemas.openxmlformats.org/officeDocument/2006/relationships/tags" Target="../tags/tag152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6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39" Type="http://schemas.openxmlformats.org/officeDocument/2006/relationships/tags" Target="../tags/tag181.xml"/><Relationship Id="rId34" Type="http://schemas.openxmlformats.org/officeDocument/2006/relationships/tags" Target="../tags/tag176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29" Type="http://schemas.openxmlformats.org/officeDocument/2006/relationships/tags" Target="../tags/tag17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hyperlink" Target="http://www-2.cs.cmu.edu/afs/cs/user/rcollins/www/home.html" TargetMode="Externa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image" Target="../media/image35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notesSlide" Target="../notesSlides/notesSlide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Relationship Id="rId8" Type="http://schemas.openxmlformats.org/officeDocument/2006/relationships/tags" Target="../tags/tag227.xml"/><Relationship Id="rId3" Type="http://schemas.openxmlformats.org/officeDocument/2006/relationships/tags" Target="../tags/tag2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tags" Target="../tags/tag291.xml"/><Relationship Id="rId18" Type="http://schemas.openxmlformats.org/officeDocument/2006/relationships/notesSlide" Target="../notesSlides/notesSlide9.xml"/><Relationship Id="rId3" Type="http://schemas.openxmlformats.org/officeDocument/2006/relationships/tags" Target="../tags/tag281.xml"/><Relationship Id="rId21" Type="http://schemas.openxmlformats.org/officeDocument/2006/relationships/oleObject" Target="../embeddings/oleObject11.bin"/><Relationship Id="rId7" Type="http://schemas.openxmlformats.org/officeDocument/2006/relationships/tags" Target="../tags/tag285.xml"/><Relationship Id="rId12" Type="http://schemas.openxmlformats.org/officeDocument/2006/relationships/tags" Target="../tags/tag290.xml"/><Relationship Id="rId17" Type="http://schemas.openxmlformats.org/officeDocument/2006/relationships/slideLayout" Target="../slideLayouts/slideLayout25.xml"/><Relationship Id="rId2" Type="http://schemas.openxmlformats.org/officeDocument/2006/relationships/tags" Target="../tags/tag280.xml"/><Relationship Id="rId16" Type="http://schemas.openxmlformats.org/officeDocument/2006/relationships/tags" Target="../tags/tag294.xml"/><Relationship Id="rId20" Type="http://schemas.openxmlformats.org/officeDocument/2006/relationships/image" Target="../media/image36.wmf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24" Type="http://schemas.openxmlformats.org/officeDocument/2006/relationships/image" Target="../media/image38.wmf"/><Relationship Id="rId5" Type="http://schemas.openxmlformats.org/officeDocument/2006/relationships/tags" Target="../tags/tag283.xml"/><Relationship Id="rId15" Type="http://schemas.openxmlformats.org/officeDocument/2006/relationships/tags" Target="../tags/tag293.xml"/><Relationship Id="rId23" Type="http://schemas.openxmlformats.org/officeDocument/2006/relationships/oleObject" Target="../embeddings/oleObject12.bin"/><Relationship Id="rId10" Type="http://schemas.openxmlformats.org/officeDocument/2006/relationships/tags" Target="../tags/tag288.xml"/><Relationship Id="rId19" Type="http://schemas.openxmlformats.org/officeDocument/2006/relationships/oleObject" Target="../embeddings/oleObject10.bin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tags" Target="../tags/tag292.xml"/><Relationship Id="rId22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320.xml"/><Relationship Id="rId21" Type="http://schemas.openxmlformats.org/officeDocument/2006/relationships/tags" Target="../tags/tag315.xml"/><Relationship Id="rId34" Type="http://schemas.openxmlformats.org/officeDocument/2006/relationships/tags" Target="../tags/tag328.xml"/><Relationship Id="rId42" Type="http://schemas.openxmlformats.org/officeDocument/2006/relationships/tags" Target="../tags/tag336.xml"/><Relationship Id="rId47" Type="http://schemas.openxmlformats.org/officeDocument/2006/relationships/tags" Target="../tags/tag341.xml"/><Relationship Id="rId50" Type="http://schemas.openxmlformats.org/officeDocument/2006/relationships/tags" Target="../tags/tag344.xml"/><Relationship Id="rId55" Type="http://schemas.openxmlformats.org/officeDocument/2006/relationships/oleObject" Target="../embeddings/oleObject13.bin"/><Relationship Id="rId63" Type="http://schemas.openxmlformats.org/officeDocument/2006/relationships/oleObject" Target="../embeddings/oleObject17.bin"/><Relationship Id="rId7" Type="http://schemas.openxmlformats.org/officeDocument/2006/relationships/tags" Target="../tags/tag301.xml"/><Relationship Id="rId2" Type="http://schemas.openxmlformats.org/officeDocument/2006/relationships/tags" Target="../tags/tag296.xml"/><Relationship Id="rId16" Type="http://schemas.openxmlformats.org/officeDocument/2006/relationships/tags" Target="../tags/tag310.xml"/><Relationship Id="rId29" Type="http://schemas.openxmlformats.org/officeDocument/2006/relationships/tags" Target="../tags/tag323.xml"/><Relationship Id="rId11" Type="http://schemas.openxmlformats.org/officeDocument/2006/relationships/tags" Target="../tags/tag305.xml"/><Relationship Id="rId24" Type="http://schemas.openxmlformats.org/officeDocument/2006/relationships/tags" Target="../tags/tag318.xml"/><Relationship Id="rId32" Type="http://schemas.openxmlformats.org/officeDocument/2006/relationships/tags" Target="../tags/tag326.xml"/><Relationship Id="rId37" Type="http://schemas.openxmlformats.org/officeDocument/2006/relationships/tags" Target="../tags/tag331.xml"/><Relationship Id="rId40" Type="http://schemas.openxmlformats.org/officeDocument/2006/relationships/tags" Target="../tags/tag334.xml"/><Relationship Id="rId45" Type="http://schemas.openxmlformats.org/officeDocument/2006/relationships/tags" Target="../tags/tag339.xml"/><Relationship Id="rId53" Type="http://schemas.openxmlformats.org/officeDocument/2006/relationships/slideLayout" Target="../slideLayouts/slideLayout25.xml"/><Relationship Id="rId58" Type="http://schemas.openxmlformats.org/officeDocument/2006/relationships/image" Target="../media/image40.wmf"/><Relationship Id="rId66" Type="http://schemas.openxmlformats.org/officeDocument/2006/relationships/image" Target="../media/image44.wmf"/><Relationship Id="rId5" Type="http://schemas.openxmlformats.org/officeDocument/2006/relationships/tags" Target="../tags/tag299.xml"/><Relationship Id="rId61" Type="http://schemas.openxmlformats.org/officeDocument/2006/relationships/oleObject" Target="../embeddings/oleObject16.bin"/><Relationship Id="rId19" Type="http://schemas.openxmlformats.org/officeDocument/2006/relationships/tags" Target="../tags/tag313.xml"/><Relationship Id="rId14" Type="http://schemas.openxmlformats.org/officeDocument/2006/relationships/tags" Target="../tags/tag308.xml"/><Relationship Id="rId22" Type="http://schemas.openxmlformats.org/officeDocument/2006/relationships/tags" Target="../tags/tag316.xml"/><Relationship Id="rId27" Type="http://schemas.openxmlformats.org/officeDocument/2006/relationships/tags" Target="../tags/tag321.xml"/><Relationship Id="rId30" Type="http://schemas.openxmlformats.org/officeDocument/2006/relationships/tags" Target="../tags/tag324.xml"/><Relationship Id="rId35" Type="http://schemas.openxmlformats.org/officeDocument/2006/relationships/tags" Target="../tags/tag329.xml"/><Relationship Id="rId43" Type="http://schemas.openxmlformats.org/officeDocument/2006/relationships/tags" Target="../tags/tag337.xml"/><Relationship Id="rId48" Type="http://schemas.openxmlformats.org/officeDocument/2006/relationships/tags" Target="../tags/tag342.xml"/><Relationship Id="rId56" Type="http://schemas.openxmlformats.org/officeDocument/2006/relationships/image" Target="../media/image39.wmf"/><Relationship Id="rId64" Type="http://schemas.openxmlformats.org/officeDocument/2006/relationships/image" Target="../media/image43.wmf"/><Relationship Id="rId8" Type="http://schemas.openxmlformats.org/officeDocument/2006/relationships/tags" Target="../tags/tag302.xml"/><Relationship Id="rId51" Type="http://schemas.openxmlformats.org/officeDocument/2006/relationships/tags" Target="../tags/tag345.xml"/><Relationship Id="rId3" Type="http://schemas.openxmlformats.org/officeDocument/2006/relationships/tags" Target="../tags/tag297.xml"/><Relationship Id="rId12" Type="http://schemas.openxmlformats.org/officeDocument/2006/relationships/tags" Target="../tags/tag306.xml"/><Relationship Id="rId17" Type="http://schemas.openxmlformats.org/officeDocument/2006/relationships/tags" Target="../tags/tag311.xml"/><Relationship Id="rId25" Type="http://schemas.openxmlformats.org/officeDocument/2006/relationships/tags" Target="../tags/tag319.xml"/><Relationship Id="rId33" Type="http://schemas.openxmlformats.org/officeDocument/2006/relationships/tags" Target="../tags/tag327.xml"/><Relationship Id="rId38" Type="http://schemas.openxmlformats.org/officeDocument/2006/relationships/tags" Target="../tags/tag332.xml"/><Relationship Id="rId46" Type="http://schemas.openxmlformats.org/officeDocument/2006/relationships/tags" Target="../tags/tag340.xml"/><Relationship Id="rId59" Type="http://schemas.openxmlformats.org/officeDocument/2006/relationships/oleObject" Target="../embeddings/oleObject15.bin"/><Relationship Id="rId20" Type="http://schemas.openxmlformats.org/officeDocument/2006/relationships/tags" Target="../tags/tag314.xml"/><Relationship Id="rId41" Type="http://schemas.openxmlformats.org/officeDocument/2006/relationships/tags" Target="../tags/tag335.xml"/><Relationship Id="rId54" Type="http://schemas.openxmlformats.org/officeDocument/2006/relationships/notesSlide" Target="../notesSlides/notesSlide10.xml"/><Relationship Id="rId62" Type="http://schemas.openxmlformats.org/officeDocument/2006/relationships/image" Target="../media/image42.wmf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5" Type="http://schemas.openxmlformats.org/officeDocument/2006/relationships/tags" Target="../tags/tag309.xml"/><Relationship Id="rId23" Type="http://schemas.openxmlformats.org/officeDocument/2006/relationships/tags" Target="../tags/tag317.xml"/><Relationship Id="rId28" Type="http://schemas.openxmlformats.org/officeDocument/2006/relationships/tags" Target="../tags/tag322.xml"/><Relationship Id="rId36" Type="http://schemas.openxmlformats.org/officeDocument/2006/relationships/tags" Target="../tags/tag330.xml"/><Relationship Id="rId49" Type="http://schemas.openxmlformats.org/officeDocument/2006/relationships/tags" Target="../tags/tag343.xml"/><Relationship Id="rId57" Type="http://schemas.openxmlformats.org/officeDocument/2006/relationships/oleObject" Target="../embeddings/oleObject14.bin"/><Relationship Id="rId10" Type="http://schemas.openxmlformats.org/officeDocument/2006/relationships/tags" Target="../tags/tag304.xml"/><Relationship Id="rId31" Type="http://schemas.openxmlformats.org/officeDocument/2006/relationships/tags" Target="../tags/tag325.xml"/><Relationship Id="rId44" Type="http://schemas.openxmlformats.org/officeDocument/2006/relationships/tags" Target="../tags/tag338.xml"/><Relationship Id="rId52" Type="http://schemas.openxmlformats.org/officeDocument/2006/relationships/tags" Target="../tags/tag346.xml"/><Relationship Id="rId60" Type="http://schemas.openxmlformats.org/officeDocument/2006/relationships/image" Target="../media/image41.wmf"/><Relationship Id="rId65" Type="http://schemas.openxmlformats.org/officeDocument/2006/relationships/oleObject" Target="../embeddings/oleObject18.bin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3" Type="http://schemas.openxmlformats.org/officeDocument/2006/relationships/tags" Target="../tags/tag307.xml"/><Relationship Id="rId18" Type="http://schemas.openxmlformats.org/officeDocument/2006/relationships/tags" Target="../tags/tag312.xml"/><Relationship Id="rId39" Type="http://schemas.openxmlformats.org/officeDocument/2006/relationships/tags" Target="../tags/tag333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tags" Target="../tags/tag372.xml"/><Relationship Id="rId21" Type="http://schemas.openxmlformats.org/officeDocument/2006/relationships/tags" Target="../tags/tag367.xml"/><Relationship Id="rId42" Type="http://schemas.openxmlformats.org/officeDocument/2006/relationships/tags" Target="../tags/tag388.xml"/><Relationship Id="rId47" Type="http://schemas.openxmlformats.org/officeDocument/2006/relationships/tags" Target="../tags/tag393.xml"/><Relationship Id="rId63" Type="http://schemas.openxmlformats.org/officeDocument/2006/relationships/tags" Target="../tags/tag409.xml"/><Relationship Id="rId68" Type="http://schemas.openxmlformats.org/officeDocument/2006/relationships/tags" Target="../tags/tag414.xml"/><Relationship Id="rId16" Type="http://schemas.openxmlformats.org/officeDocument/2006/relationships/tags" Target="../tags/tag362.xml"/><Relationship Id="rId11" Type="http://schemas.openxmlformats.org/officeDocument/2006/relationships/tags" Target="../tags/tag357.xml"/><Relationship Id="rId24" Type="http://schemas.openxmlformats.org/officeDocument/2006/relationships/tags" Target="../tags/tag370.xml"/><Relationship Id="rId32" Type="http://schemas.openxmlformats.org/officeDocument/2006/relationships/tags" Target="../tags/tag378.xml"/><Relationship Id="rId37" Type="http://schemas.openxmlformats.org/officeDocument/2006/relationships/tags" Target="../tags/tag383.xml"/><Relationship Id="rId40" Type="http://schemas.openxmlformats.org/officeDocument/2006/relationships/tags" Target="../tags/tag386.xml"/><Relationship Id="rId45" Type="http://schemas.openxmlformats.org/officeDocument/2006/relationships/tags" Target="../tags/tag391.xml"/><Relationship Id="rId53" Type="http://schemas.openxmlformats.org/officeDocument/2006/relationships/tags" Target="../tags/tag399.xml"/><Relationship Id="rId58" Type="http://schemas.openxmlformats.org/officeDocument/2006/relationships/tags" Target="../tags/tag404.xml"/><Relationship Id="rId66" Type="http://schemas.openxmlformats.org/officeDocument/2006/relationships/tags" Target="../tags/tag412.xml"/><Relationship Id="rId74" Type="http://schemas.openxmlformats.org/officeDocument/2006/relationships/image" Target="../media/image46.png"/><Relationship Id="rId5" Type="http://schemas.openxmlformats.org/officeDocument/2006/relationships/tags" Target="../tags/tag351.xml"/><Relationship Id="rId61" Type="http://schemas.openxmlformats.org/officeDocument/2006/relationships/tags" Target="../tags/tag407.xml"/><Relationship Id="rId19" Type="http://schemas.openxmlformats.org/officeDocument/2006/relationships/tags" Target="../tags/tag365.xml"/><Relationship Id="rId14" Type="http://schemas.openxmlformats.org/officeDocument/2006/relationships/tags" Target="../tags/tag360.xml"/><Relationship Id="rId22" Type="http://schemas.openxmlformats.org/officeDocument/2006/relationships/tags" Target="../tags/tag368.xml"/><Relationship Id="rId27" Type="http://schemas.openxmlformats.org/officeDocument/2006/relationships/tags" Target="../tags/tag373.xml"/><Relationship Id="rId30" Type="http://schemas.openxmlformats.org/officeDocument/2006/relationships/tags" Target="../tags/tag376.xml"/><Relationship Id="rId35" Type="http://schemas.openxmlformats.org/officeDocument/2006/relationships/tags" Target="../tags/tag381.xml"/><Relationship Id="rId43" Type="http://schemas.openxmlformats.org/officeDocument/2006/relationships/tags" Target="../tags/tag389.xml"/><Relationship Id="rId48" Type="http://schemas.openxmlformats.org/officeDocument/2006/relationships/tags" Target="../tags/tag394.xml"/><Relationship Id="rId56" Type="http://schemas.openxmlformats.org/officeDocument/2006/relationships/tags" Target="../tags/tag402.xml"/><Relationship Id="rId64" Type="http://schemas.openxmlformats.org/officeDocument/2006/relationships/tags" Target="../tags/tag410.xml"/><Relationship Id="rId69" Type="http://schemas.openxmlformats.org/officeDocument/2006/relationships/tags" Target="../tags/tag415.xml"/><Relationship Id="rId77" Type="http://schemas.openxmlformats.org/officeDocument/2006/relationships/oleObject" Target="../embeddings/oleObject19.bin"/><Relationship Id="rId8" Type="http://schemas.openxmlformats.org/officeDocument/2006/relationships/tags" Target="../tags/tag354.xml"/><Relationship Id="rId51" Type="http://schemas.openxmlformats.org/officeDocument/2006/relationships/tags" Target="../tags/tag397.xml"/><Relationship Id="rId72" Type="http://schemas.openxmlformats.org/officeDocument/2006/relationships/notesSlide" Target="../notesSlides/notesSlide11.xml"/><Relationship Id="rId3" Type="http://schemas.openxmlformats.org/officeDocument/2006/relationships/tags" Target="../tags/tag349.xml"/><Relationship Id="rId12" Type="http://schemas.openxmlformats.org/officeDocument/2006/relationships/tags" Target="../tags/tag358.xml"/><Relationship Id="rId17" Type="http://schemas.openxmlformats.org/officeDocument/2006/relationships/tags" Target="../tags/tag363.xml"/><Relationship Id="rId25" Type="http://schemas.openxmlformats.org/officeDocument/2006/relationships/tags" Target="../tags/tag371.xml"/><Relationship Id="rId33" Type="http://schemas.openxmlformats.org/officeDocument/2006/relationships/tags" Target="../tags/tag379.xml"/><Relationship Id="rId38" Type="http://schemas.openxmlformats.org/officeDocument/2006/relationships/tags" Target="../tags/tag384.xml"/><Relationship Id="rId46" Type="http://schemas.openxmlformats.org/officeDocument/2006/relationships/tags" Target="../tags/tag392.xml"/><Relationship Id="rId59" Type="http://schemas.openxmlformats.org/officeDocument/2006/relationships/tags" Target="../tags/tag405.xml"/><Relationship Id="rId67" Type="http://schemas.openxmlformats.org/officeDocument/2006/relationships/tags" Target="../tags/tag413.xml"/><Relationship Id="rId20" Type="http://schemas.openxmlformats.org/officeDocument/2006/relationships/tags" Target="../tags/tag366.xml"/><Relationship Id="rId41" Type="http://schemas.openxmlformats.org/officeDocument/2006/relationships/tags" Target="../tags/tag387.xml"/><Relationship Id="rId54" Type="http://schemas.openxmlformats.org/officeDocument/2006/relationships/tags" Target="../tags/tag400.xml"/><Relationship Id="rId62" Type="http://schemas.openxmlformats.org/officeDocument/2006/relationships/tags" Target="../tags/tag408.xml"/><Relationship Id="rId70" Type="http://schemas.openxmlformats.org/officeDocument/2006/relationships/tags" Target="../tags/tag416.xml"/><Relationship Id="rId75" Type="http://schemas.openxmlformats.org/officeDocument/2006/relationships/image" Target="../media/image47.png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5" Type="http://schemas.openxmlformats.org/officeDocument/2006/relationships/tags" Target="../tags/tag361.xml"/><Relationship Id="rId23" Type="http://schemas.openxmlformats.org/officeDocument/2006/relationships/tags" Target="../tags/tag369.xml"/><Relationship Id="rId28" Type="http://schemas.openxmlformats.org/officeDocument/2006/relationships/tags" Target="../tags/tag374.xml"/><Relationship Id="rId36" Type="http://schemas.openxmlformats.org/officeDocument/2006/relationships/tags" Target="../tags/tag382.xml"/><Relationship Id="rId49" Type="http://schemas.openxmlformats.org/officeDocument/2006/relationships/tags" Target="../tags/tag395.xml"/><Relationship Id="rId57" Type="http://schemas.openxmlformats.org/officeDocument/2006/relationships/tags" Target="../tags/tag403.xml"/><Relationship Id="rId10" Type="http://schemas.openxmlformats.org/officeDocument/2006/relationships/tags" Target="../tags/tag356.xml"/><Relationship Id="rId31" Type="http://schemas.openxmlformats.org/officeDocument/2006/relationships/tags" Target="../tags/tag377.xml"/><Relationship Id="rId44" Type="http://schemas.openxmlformats.org/officeDocument/2006/relationships/tags" Target="../tags/tag390.xml"/><Relationship Id="rId52" Type="http://schemas.openxmlformats.org/officeDocument/2006/relationships/tags" Target="../tags/tag398.xml"/><Relationship Id="rId60" Type="http://schemas.openxmlformats.org/officeDocument/2006/relationships/tags" Target="../tags/tag406.xml"/><Relationship Id="rId65" Type="http://schemas.openxmlformats.org/officeDocument/2006/relationships/tags" Target="../tags/tag411.xml"/><Relationship Id="rId73" Type="http://schemas.openxmlformats.org/officeDocument/2006/relationships/image" Target="../media/image45.png"/><Relationship Id="rId78" Type="http://schemas.openxmlformats.org/officeDocument/2006/relationships/image" Target="../media/image49.wmf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3" Type="http://schemas.openxmlformats.org/officeDocument/2006/relationships/tags" Target="../tags/tag359.xml"/><Relationship Id="rId18" Type="http://schemas.openxmlformats.org/officeDocument/2006/relationships/tags" Target="../tags/tag364.xml"/><Relationship Id="rId39" Type="http://schemas.openxmlformats.org/officeDocument/2006/relationships/tags" Target="../tags/tag385.xml"/><Relationship Id="rId34" Type="http://schemas.openxmlformats.org/officeDocument/2006/relationships/tags" Target="../tags/tag380.xml"/><Relationship Id="rId50" Type="http://schemas.openxmlformats.org/officeDocument/2006/relationships/tags" Target="../tags/tag396.xml"/><Relationship Id="rId55" Type="http://schemas.openxmlformats.org/officeDocument/2006/relationships/tags" Target="../tags/tag401.xml"/><Relationship Id="rId76" Type="http://schemas.openxmlformats.org/officeDocument/2006/relationships/image" Target="../media/image48.png"/><Relationship Id="rId7" Type="http://schemas.openxmlformats.org/officeDocument/2006/relationships/tags" Target="../tags/tag353.xml"/><Relationship Id="rId71" Type="http://schemas.openxmlformats.org/officeDocument/2006/relationships/slideLayout" Target="../slideLayouts/slideLayout30.xml"/><Relationship Id="rId2" Type="http://schemas.openxmlformats.org/officeDocument/2006/relationships/tags" Target="../tags/tag348.xml"/><Relationship Id="rId29" Type="http://schemas.openxmlformats.org/officeDocument/2006/relationships/tags" Target="../tags/tag375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tags" Target="../tags/tag442.xml"/><Relationship Id="rId21" Type="http://schemas.openxmlformats.org/officeDocument/2006/relationships/tags" Target="../tags/tag437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63" Type="http://schemas.openxmlformats.org/officeDocument/2006/relationships/tags" Target="../tags/tag479.xml"/><Relationship Id="rId68" Type="http://schemas.openxmlformats.org/officeDocument/2006/relationships/tags" Target="../tags/tag484.xml"/><Relationship Id="rId16" Type="http://schemas.openxmlformats.org/officeDocument/2006/relationships/tags" Target="../tags/tag432.x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3" Type="http://schemas.openxmlformats.org/officeDocument/2006/relationships/tags" Target="../tags/tag469.xml"/><Relationship Id="rId58" Type="http://schemas.openxmlformats.org/officeDocument/2006/relationships/tags" Target="../tags/tag474.xml"/><Relationship Id="rId66" Type="http://schemas.openxmlformats.org/officeDocument/2006/relationships/tags" Target="../tags/tag482.xml"/><Relationship Id="rId74" Type="http://schemas.openxmlformats.org/officeDocument/2006/relationships/tags" Target="../tags/tag490.xml"/><Relationship Id="rId79" Type="http://schemas.openxmlformats.org/officeDocument/2006/relationships/image" Target="../media/image46.png"/><Relationship Id="rId5" Type="http://schemas.openxmlformats.org/officeDocument/2006/relationships/tags" Target="../tags/tag421.xml"/><Relationship Id="rId61" Type="http://schemas.openxmlformats.org/officeDocument/2006/relationships/tags" Target="../tags/tag477.xml"/><Relationship Id="rId19" Type="http://schemas.openxmlformats.org/officeDocument/2006/relationships/tags" Target="../tags/tag43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56" Type="http://schemas.openxmlformats.org/officeDocument/2006/relationships/tags" Target="../tags/tag472.xml"/><Relationship Id="rId64" Type="http://schemas.openxmlformats.org/officeDocument/2006/relationships/tags" Target="../tags/tag480.xml"/><Relationship Id="rId69" Type="http://schemas.openxmlformats.org/officeDocument/2006/relationships/tags" Target="../tags/tag485.xml"/><Relationship Id="rId77" Type="http://schemas.openxmlformats.org/officeDocument/2006/relationships/notesSlide" Target="../notesSlides/notesSlide12.xml"/><Relationship Id="rId8" Type="http://schemas.openxmlformats.org/officeDocument/2006/relationships/tags" Target="../tags/tag424.xml"/><Relationship Id="rId51" Type="http://schemas.openxmlformats.org/officeDocument/2006/relationships/tags" Target="../tags/tag467.xml"/><Relationship Id="rId72" Type="http://schemas.openxmlformats.org/officeDocument/2006/relationships/tags" Target="../tags/tag488.xml"/><Relationship Id="rId3" Type="http://schemas.openxmlformats.org/officeDocument/2006/relationships/tags" Target="../tags/tag419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59" Type="http://schemas.openxmlformats.org/officeDocument/2006/relationships/tags" Target="../tags/tag475.xml"/><Relationship Id="rId67" Type="http://schemas.openxmlformats.org/officeDocument/2006/relationships/tags" Target="../tags/tag483.xml"/><Relationship Id="rId20" Type="http://schemas.openxmlformats.org/officeDocument/2006/relationships/tags" Target="../tags/tag436.xml"/><Relationship Id="rId41" Type="http://schemas.openxmlformats.org/officeDocument/2006/relationships/tags" Target="../tags/tag457.xml"/><Relationship Id="rId54" Type="http://schemas.openxmlformats.org/officeDocument/2006/relationships/tags" Target="../tags/tag470.xml"/><Relationship Id="rId62" Type="http://schemas.openxmlformats.org/officeDocument/2006/relationships/tags" Target="../tags/tag478.xml"/><Relationship Id="rId70" Type="http://schemas.openxmlformats.org/officeDocument/2006/relationships/tags" Target="../tags/tag486.xml"/><Relationship Id="rId75" Type="http://schemas.openxmlformats.org/officeDocument/2006/relationships/tags" Target="../tags/tag491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57" Type="http://schemas.openxmlformats.org/officeDocument/2006/relationships/tags" Target="../tags/tag473.xml"/><Relationship Id="rId10" Type="http://schemas.openxmlformats.org/officeDocument/2006/relationships/tags" Target="../tags/tag426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52" Type="http://schemas.openxmlformats.org/officeDocument/2006/relationships/tags" Target="../tags/tag468.xml"/><Relationship Id="rId60" Type="http://schemas.openxmlformats.org/officeDocument/2006/relationships/tags" Target="../tags/tag476.xml"/><Relationship Id="rId65" Type="http://schemas.openxmlformats.org/officeDocument/2006/relationships/tags" Target="../tags/tag481.xml"/><Relationship Id="rId73" Type="http://schemas.openxmlformats.org/officeDocument/2006/relationships/tags" Target="../tags/tag489.xml"/><Relationship Id="rId78" Type="http://schemas.openxmlformats.org/officeDocument/2006/relationships/image" Target="../media/image45.png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39" Type="http://schemas.openxmlformats.org/officeDocument/2006/relationships/tags" Target="../tags/tag455.xml"/><Relationship Id="rId34" Type="http://schemas.openxmlformats.org/officeDocument/2006/relationships/tags" Target="../tags/tag450.xml"/><Relationship Id="rId50" Type="http://schemas.openxmlformats.org/officeDocument/2006/relationships/tags" Target="../tags/tag466.xml"/><Relationship Id="rId55" Type="http://schemas.openxmlformats.org/officeDocument/2006/relationships/tags" Target="../tags/tag471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23.xml"/><Relationship Id="rId71" Type="http://schemas.openxmlformats.org/officeDocument/2006/relationships/tags" Target="../tags/tag487.xml"/><Relationship Id="rId2" Type="http://schemas.openxmlformats.org/officeDocument/2006/relationships/tags" Target="../tags/tag418.xml"/><Relationship Id="rId29" Type="http://schemas.openxmlformats.org/officeDocument/2006/relationships/tags" Target="../tags/tag4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1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tags" Target="../tags/tag517.xml"/><Relationship Id="rId3" Type="http://schemas.openxmlformats.org/officeDocument/2006/relationships/tags" Target="../tags/tag494.xml"/><Relationship Id="rId21" Type="http://schemas.openxmlformats.org/officeDocument/2006/relationships/tags" Target="../tags/tag512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tags" Target="../tags/tag516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29" Type="http://schemas.openxmlformats.org/officeDocument/2006/relationships/image" Target="../media/image51.wmf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tags" Target="../tags/tag51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tags" Target="../tags/tag514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tags" Target="../tags/tag513.xml"/><Relationship Id="rId27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Lens3.sv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tags" Target="../tags/tag546.xml"/><Relationship Id="rId21" Type="http://schemas.openxmlformats.org/officeDocument/2006/relationships/tags" Target="../tags/tag541.xml"/><Relationship Id="rId42" Type="http://schemas.openxmlformats.org/officeDocument/2006/relationships/tags" Target="../tags/tag562.xml"/><Relationship Id="rId47" Type="http://schemas.openxmlformats.org/officeDocument/2006/relationships/tags" Target="../tags/tag567.xml"/><Relationship Id="rId63" Type="http://schemas.openxmlformats.org/officeDocument/2006/relationships/tags" Target="../tags/tag583.xml"/><Relationship Id="rId68" Type="http://schemas.openxmlformats.org/officeDocument/2006/relationships/tags" Target="../tags/tag588.xml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9" Type="http://schemas.openxmlformats.org/officeDocument/2006/relationships/tags" Target="../tags/tag549.xml"/><Relationship Id="rId11" Type="http://schemas.openxmlformats.org/officeDocument/2006/relationships/tags" Target="../tags/tag531.xml"/><Relationship Id="rId24" Type="http://schemas.openxmlformats.org/officeDocument/2006/relationships/tags" Target="../tags/tag544.xml"/><Relationship Id="rId32" Type="http://schemas.openxmlformats.org/officeDocument/2006/relationships/tags" Target="../tags/tag552.xml"/><Relationship Id="rId37" Type="http://schemas.openxmlformats.org/officeDocument/2006/relationships/tags" Target="../tags/tag557.xml"/><Relationship Id="rId40" Type="http://schemas.openxmlformats.org/officeDocument/2006/relationships/tags" Target="../tags/tag560.xml"/><Relationship Id="rId45" Type="http://schemas.openxmlformats.org/officeDocument/2006/relationships/tags" Target="../tags/tag565.xml"/><Relationship Id="rId53" Type="http://schemas.openxmlformats.org/officeDocument/2006/relationships/tags" Target="../tags/tag573.xml"/><Relationship Id="rId58" Type="http://schemas.openxmlformats.org/officeDocument/2006/relationships/tags" Target="../tags/tag578.xml"/><Relationship Id="rId66" Type="http://schemas.openxmlformats.org/officeDocument/2006/relationships/tags" Target="../tags/tag586.xml"/><Relationship Id="rId74" Type="http://schemas.openxmlformats.org/officeDocument/2006/relationships/image" Target="../media/image12.png"/><Relationship Id="rId5" Type="http://schemas.openxmlformats.org/officeDocument/2006/relationships/tags" Target="../tags/tag525.xml"/><Relationship Id="rId61" Type="http://schemas.openxmlformats.org/officeDocument/2006/relationships/tags" Target="../tags/tag581.xml"/><Relationship Id="rId19" Type="http://schemas.openxmlformats.org/officeDocument/2006/relationships/tags" Target="../tags/tag539.xml"/><Relationship Id="rId14" Type="http://schemas.openxmlformats.org/officeDocument/2006/relationships/tags" Target="../tags/tag534.xml"/><Relationship Id="rId22" Type="http://schemas.openxmlformats.org/officeDocument/2006/relationships/tags" Target="../tags/tag542.xml"/><Relationship Id="rId27" Type="http://schemas.openxmlformats.org/officeDocument/2006/relationships/tags" Target="../tags/tag547.xml"/><Relationship Id="rId30" Type="http://schemas.openxmlformats.org/officeDocument/2006/relationships/tags" Target="../tags/tag550.xml"/><Relationship Id="rId35" Type="http://schemas.openxmlformats.org/officeDocument/2006/relationships/tags" Target="../tags/tag555.xml"/><Relationship Id="rId43" Type="http://schemas.openxmlformats.org/officeDocument/2006/relationships/tags" Target="../tags/tag563.xml"/><Relationship Id="rId48" Type="http://schemas.openxmlformats.org/officeDocument/2006/relationships/tags" Target="../tags/tag568.xml"/><Relationship Id="rId56" Type="http://schemas.openxmlformats.org/officeDocument/2006/relationships/tags" Target="../tags/tag576.xml"/><Relationship Id="rId64" Type="http://schemas.openxmlformats.org/officeDocument/2006/relationships/tags" Target="../tags/tag584.xml"/><Relationship Id="rId69" Type="http://schemas.openxmlformats.org/officeDocument/2006/relationships/tags" Target="../tags/tag589.xml"/><Relationship Id="rId8" Type="http://schemas.openxmlformats.org/officeDocument/2006/relationships/tags" Target="../tags/tag528.xml"/><Relationship Id="rId51" Type="http://schemas.openxmlformats.org/officeDocument/2006/relationships/tags" Target="../tags/tag571.xml"/><Relationship Id="rId72" Type="http://schemas.openxmlformats.org/officeDocument/2006/relationships/image" Target="../media/image32.wmf"/><Relationship Id="rId3" Type="http://schemas.openxmlformats.org/officeDocument/2006/relationships/tags" Target="../tags/tag523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tags" Target="../tags/tag545.xml"/><Relationship Id="rId33" Type="http://schemas.openxmlformats.org/officeDocument/2006/relationships/tags" Target="../tags/tag553.xml"/><Relationship Id="rId38" Type="http://schemas.openxmlformats.org/officeDocument/2006/relationships/tags" Target="../tags/tag558.xml"/><Relationship Id="rId46" Type="http://schemas.openxmlformats.org/officeDocument/2006/relationships/tags" Target="../tags/tag566.xml"/><Relationship Id="rId59" Type="http://schemas.openxmlformats.org/officeDocument/2006/relationships/tags" Target="../tags/tag579.xml"/><Relationship Id="rId67" Type="http://schemas.openxmlformats.org/officeDocument/2006/relationships/tags" Target="../tags/tag587.xml"/><Relationship Id="rId20" Type="http://schemas.openxmlformats.org/officeDocument/2006/relationships/tags" Target="../tags/tag540.xml"/><Relationship Id="rId41" Type="http://schemas.openxmlformats.org/officeDocument/2006/relationships/tags" Target="../tags/tag561.xml"/><Relationship Id="rId54" Type="http://schemas.openxmlformats.org/officeDocument/2006/relationships/tags" Target="../tags/tag574.xml"/><Relationship Id="rId62" Type="http://schemas.openxmlformats.org/officeDocument/2006/relationships/tags" Target="../tags/tag58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5" Type="http://schemas.openxmlformats.org/officeDocument/2006/relationships/tags" Target="../tags/tag535.xml"/><Relationship Id="rId23" Type="http://schemas.openxmlformats.org/officeDocument/2006/relationships/tags" Target="../tags/tag543.xml"/><Relationship Id="rId28" Type="http://schemas.openxmlformats.org/officeDocument/2006/relationships/tags" Target="../tags/tag548.xml"/><Relationship Id="rId36" Type="http://schemas.openxmlformats.org/officeDocument/2006/relationships/tags" Target="../tags/tag556.xml"/><Relationship Id="rId49" Type="http://schemas.openxmlformats.org/officeDocument/2006/relationships/tags" Target="../tags/tag569.xml"/><Relationship Id="rId57" Type="http://schemas.openxmlformats.org/officeDocument/2006/relationships/tags" Target="../tags/tag577.xml"/><Relationship Id="rId10" Type="http://schemas.openxmlformats.org/officeDocument/2006/relationships/tags" Target="../tags/tag530.xml"/><Relationship Id="rId31" Type="http://schemas.openxmlformats.org/officeDocument/2006/relationships/tags" Target="../tags/tag551.xml"/><Relationship Id="rId44" Type="http://schemas.openxmlformats.org/officeDocument/2006/relationships/tags" Target="../tags/tag564.xml"/><Relationship Id="rId52" Type="http://schemas.openxmlformats.org/officeDocument/2006/relationships/tags" Target="../tags/tag572.xml"/><Relationship Id="rId60" Type="http://schemas.openxmlformats.org/officeDocument/2006/relationships/tags" Target="../tags/tag580.xml"/><Relationship Id="rId65" Type="http://schemas.openxmlformats.org/officeDocument/2006/relationships/tags" Target="../tags/tag585.xml"/><Relationship Id="rId73" Type="http://schemas.openxmlformats.org/officeDocument/2006/relationships/image" Target="../media/image33.emf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39" Type="http://schemas.openxmlformats.org/officeDocument/2006/relationships/tags" Target="../tags/tag559.xml"/><Relationship Id="rId34" Type="http://schemas.openxmlformats.org/officeDocument/2006/relationships/tags" Target="../tags/tag554.xml"/><Relationship Id="rId50" Type="http://schemas.openxmlformats.org/officeDocument/2006/relationships/tags" Target="../tags/tag570.xml"/><Relationship Id="rId55" Type="http://schemas.openxmlformats.org/officeDocument/2006/relationships/tags" Target="../tags/tag575.xml"/><Relationship Id="rId7" Type="http://schemas.openxmlformats.org/officeDocument/2006/relationships/tags" Target="../tags/tag527.xml"/><Relationship Id="rId71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flickr.com/photos/44603071@N00/6230038481/in/photostrea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15856" y="-5234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Single-view Metrology and Cameras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868456" y="5176366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256" y="1290167"/>
            <a:ext cx="5410200" cy="4277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7906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Method 2: Use vanishing points</a:t>
            </a:r>
          </a:p>
          <a:p>
            <a:pPr lvl="1"/>
            <a:r>
              <a:rPr lang="en-US" dirty="0"/>
              <a:t>Find vanishing points corresponding to orthogonal directions</a:t>
            </a: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709867"/>
              </p:ext>
            </p:extLst>
          </p:nvPr>
        </p:nvGraphicFramePr>
        <p:xfrm>
          <a:off x="1790521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752381" imgH="7314286" progId="">
                  <p:embed/>
                </p:oleObj>
              </mc:Choice>
              <mc:Fallback>
                <p:oleObj name="Photo Editor Photo" r:id="rId2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521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2364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2364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2364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2364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2364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4804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4804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4804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4804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4804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289621" y="5499103"/>
            <a:ext cx="1673225" cy="1103313"/>
            <a:chOff x="4562" y="3120"/>
            <a:chExt cx="1054" cy="695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744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4744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91896" y="4997452"/>
            <a:ext cx="1433513" cy="1468438"/>
            <a:chOff x="28" y="2804"/>
            <a:chExt cx="903" cy="925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8584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5255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7325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6224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7184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9104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2904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329185" y="2546350"/>
            <a:ext cx="2557463" cy="923925"/>
            <a:chOff x="4080" y="1248"/>
            <a:chExt cx="1611" cy="582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6" y="4361587"/>
            <a:ext cx="3715666" cy="24619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610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	</a:t>
            </a:r>
            <a:r>
              <a:rPr lang="en-US" sz="2000" dirty="0"/>
              <a:t>Suppose you have estimated finite three vanishing points corresponding to orthogonal directions: </a:t>
            </a:r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solve for intrinsic matrix?  (assume K has three parameters)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The transpose of the rotation matrix is its inverse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Use the fact that the 3D directions are orthogonal</a:t>
            </a:r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recover the rotation matrix that is aligned with the 3D axes defined by these points?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In homogeneous coordinates, 3d point at infinity is (X, Y, Z, 0)</a:t>
            </a:r>
          </a:p>
          <a:p>
            <a:pPr marL="800100" lvl="2" indent="0">
              <a:buNone/>
            </a:pPr>
            <a:endParaRPr lang="en-US" sz="1600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04999" y="3759025"/>
            <a:ext cx="3922187" cy="2153877"/>
            <a:chOff x="1143000" y="3759025"/>
            <a:chExt cx="3922187" cy="2153877"/>
          </a:xfrm>
        </p:grpSpPr>
        <p:cxnSp>
          <p:nvCxnSpPr>
            <p:cNvPr id="8" name="Straight Arrow Connector 7"/>
            <p:cNvCxnSpPr/>
            <p:nvPr/>
          </p:nvCxnSpPr>
          <p:spPr>
            <a:xfrm rot="10800000">
              <a:off x="1143000" y="5892625"/>
              <a:ext cx="1295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219200" y="55116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>
                  <a:solidFill>
                    <a:srgbClr val="FF0000"/>
                  </a:solidFill>
                </a:rPr>
                <a:t>x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9600" y="552297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VP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z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1000" y="4989572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4191000" y="4140025"/>
              <a:ext cx="458788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495800" y="37590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>
                  <a:solidFill>
                    <a:srgbClr val="FF0000"/>
                  </a:solidFill>
                </a:rPr>
                <a:t>y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35523" y="13260"/>
            <a:ext cx="8229600" cy="914400"/>
          </a:xfrm>
        </p:spPr>
        <p:txBody>
          <a:bodyPr/>
          <a:lstStyle/>
          <a:p>
            <a:r>
              <a:rPr lang="en-US" dirty="0"/>
              <a:t>Take-home question (for later)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225629" y="6581001"/>
            <a:ext cx="1842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Photo from Garry Knight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Autofit/>
          </a:bodyPr>
          <a:lstStyle/>
          <a:p>
            <a:r>
              <a:rPr lang="en-US" sz="2400" dirty="0"/>
              <a:t>How can we measure the size of 3D objects from an image?</a:t>
            </a:r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0109" y="1524000"/>
            <a:ext cx="4495800" cy="43513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171535" y="15240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6400" y="1524000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85925" y="1524001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535737" y="1601788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11362" y="2840038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511674" y="2133600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875" y="1524000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676399" y="32861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71900" y="4448175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676399" y="28289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76399" y="23717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676399" y="19145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676399" y="1533525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676399" y="1533525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676399" y="1533525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676399" y="1533525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105149" y="4638675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8874" y="4819651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828800" y="5010150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4324350" y="4276726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952999" y="4114801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553074" y="3933825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162675" y="3771901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743699" y="3600450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258050" y="3457576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696199" y="3324225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502149" y="2133600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001837" y="284003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526212" y="158273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0161" y="1543050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659685" y="330517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659686" y="3209926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659685" y="3086100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59685" y="2962275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659685" y="2819400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659685" y="2238375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659685" y="1704975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602661" y="4791075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621835" y="4495801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50510" y="4276725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079161" y="4086226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555410" y="3971926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879260" y="3863975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174536" y="3800476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403136" y="3714751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622211" y="3657600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850810" y="3590926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069886" y="3533776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08011" y="3467101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460411" y="3429000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622335" y="3381375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774735" y="3333750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650411" y="1552575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5088686" y="1543050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850686" y="1552576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431711" y="1552576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812711" y="1552575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7146086" y="1552576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403261" y="1552575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584235" y="1552575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736636" y="1543051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071348" y="2836864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461623" y="2830514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985123" y="285908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7149260" y="2824164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04" y="1676401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447800"/>
            <a:ext cx="422980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7840" y="2667000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7676" y="2667000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54026" y="2671762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7677" y="1944687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743626" y="2411412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49364" y="2070100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90976" y="2281238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86664" y="2568576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78726" y="1558925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72476" y="2182812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84396" y="6256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7840" y="2678173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7676" y="2678173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54026" y="2682935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90952" y="2679761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915076" y="1203385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90952" y="1412935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915076" y="1184335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04902" y="2670235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800276" y="2768660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238676" y="2041586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7676" y="1886011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7184396" y="6256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E46E4C-0147-AAA6-CF98-CD5EB2FC3FD5}"/>
              </a:ext>
            </a:extLst>
          </p:cNvPr>
          <p:cNvCxnSpPr/>
          <p:nvPr/>
        </p:nvCxnSpPr>
        <p:spPr bwMode="auto">
          <a:xfrm flipH="1" flipV="1">
            <a:off x="10515600" y="2041585"/>
            <a:ext cx="762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views of a scene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3504794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71600" y="1752194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364412" y="2590394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71600" y="2209394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38700" y="1430858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2100" y="2002358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24600" y="1371194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endCxn id="15" idx="3"/>
          </p:cNvCxnSpPr>
          <p:nvPr/>
        </p:nvCxnSpPr>
        <p:spPr>
          <a:xfrm>
            <a:off x="6324600" y="2416426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241" y="2311475"/>
            <a:ext cx="190500" cy="898585"/>
            <a:chOff x="7660976" y="1355785"/>
            <a:chExt cx="388188" cy="1752600"/>
          </a:xfrm>
        </p:grpSpPr>
        <p:sp>
          <p:nvSpPr>
            <p:cNvPr id="16" name="Oval 15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314950" y="1910918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6476594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43000" y="4723994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135812" y="5562194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43000" y="5181194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575594" y="4706741"/>
            <a:ext cx="49530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33500" y="4974158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4600" y="4342994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324600" y="4828946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200650" y="4897958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endCxn id="22" idx="2"/>
          </p:cNvCxnSpPr>
          <p:nvPr/>
        </p:nvCxnSpPr>
        <p:spPr>
          <a:xfrm>
            <a:off x="4823244" y="2015872"/>
            <a:ext cx="491706" cy="9347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5" idx="3"/>
          </p:cNvCxnSpPr>
          <p:nvPr/>
        </p:nvCxnSpPr>
        <p:spPr>
          <a:xfrm flipV="1">
            <a:off x="4848046" y="5093080"/>
            <a:ext cx="386083" cy="19795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3"/>
            <a:endCxn id="35" idx="2"/>
          </p:cNvCxnSpPr>
          <p:nvPr/>
        </p:nvCxnSpPr>
        <p:spPr>
          <a:xfrm flipV="1">
            <a:off x="1326312" y="5012258"/>
            <a:ext cx="3874338" cy="1464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2" idx="3"/>
          </p:cNvCxnSpPr>
          <p:nvPr/>
        </p:nvCxnSpPr>
        <p:spPr>
          <a:xfrm flipV="1">
            <a:off x="1516812" y="2106040"/>
            <a:ext cx="3831616" cy="1367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581901" y="4742764"/>
            <a:ext cx="164775" cy="777240"/>
            <a:chOff x="7660976" y="1355785"/>
            <a:chExt cx="388188" cy="1752600"/>
          </a:xfrm>
        </p:grpSpPr>
        <p:sp>
          <p:nvSpPr>
            <p:cNvPr id="47" name="Oval 46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2401" y="34734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ground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59790" y="2677061"/>
            <a:ext cx="90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image plane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34000" y="110769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camera center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89620" y="1260092"/>
            <a:ext cx="144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Parallel to ground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98238" y="4105060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camera looks down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00335" y="92302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Image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366294" y="208431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horizon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05601" y="5562194"/>
            <a:ext cx="2246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slight foreshortening due to camera angle </a:t>
            </a:r>
          </a:p>
        </p:txBody>
      </p:sp>
    </p:spTree>
    <p:extLst>
      <p:ext uri="{BB962C8B-B14F-4D97-AF65-F5344CB8AC3E}">
        <p14:creationId xmlns:p14="http://schemas.microsoft.com/office/powerpoint/2010/main" val="209499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Pinhole Camera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5800" y="19812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Which is higher – the camera or the parachute?</a:t>
            </a:r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57400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9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495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038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95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95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4857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7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67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53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7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53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8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21014" y="4213226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2209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</a:rPr>
                <a:t>Least squares version</a:t>
              </a:r>
              <a:endParaRPr lang="en-US" sz="2400" baseline="-2500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>
                  <a:solidFill>
                    <a:srgbClr val="000000"/>
                  </a:solidFill>
                </a:rPr>
                <a:t>See notes by </a:t>
              </a:r>
              <a:r>
                <a:rPr lang="en-US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152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33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800" y="20574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giant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962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0863" y="3127376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334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9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9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3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a reference object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733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9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1" y="19812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283" y="920151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887083" y="2748951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88733" y="400625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53883" y="366335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92083" y="313630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149271" y="2918814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33183" y="40443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030083" y="36633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68283" y="31299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34997" y="2901351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399633004"/>
              </p:ext>
            </p:extLst>
          </p:nvPr>
        </p:nvGraphicFramePr>
        <p:xfrm>
          <a:off x="4163683" y="3074389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04840" imgH="469800" progId="Equation.3">
                  <p:embed/>
                </p:oleObj>
              </mc:Choice>
              <mc:Fallback>
                <p:oleObj name="Equation" r:id="rId19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683" y="3074389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63283" y="2063151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" y="5537422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796406918"/>
              </p:ext>
            </p:extLst>
          </p:nvPr>
        </p:nvGraphicFramePr>
        <p:xfrm>
          <a:off x="7745084" y="2901351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22080" imgH="914400" progId="Equation.3">
                  <p:embed/>
                </p:oleObj>
              </mc:Choice>
              <mc:Fallback>
                <p:oleObj name="Equation" r:id="rId21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5084" y="2901351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607657267"/>
              </p:ext>
            </p:extLst>
          </p:nvPr>
        </p:nvGraphicFramePr>
        <p:xfrm>
          <a:off x="5230483" y="4725389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104840" imgH="469800" progId="Equation.3">
                  <p:embed/>
                </p:oleObj>
              </mc:Choice>
              <mc:Fallback>
                <p:oleObj name="Equation" r:id="rId23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483" y="4725389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590675" y="3908454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76300" y="2492405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581651" y="2600355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5"/>
              </p:custDataLst>
              <p:extLst>
                <p:ext uri="{D42A27DB-BD31-4B8C-83A1-F6EECF244321}">
                  <p14:modId xmlns:p14="http://schemas.microsoft.com/office/powerpoint/2010/main" val="3515618005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5" imgW="927000" imgH="469800" progId="Equation.3">
                    <p:embed/>
                  </p:oleObj>
                </mc:Choice>
                <mc:Fallback>
                  <p:oleObj name="Equation" r:id="rId55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95650" y="4413280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60751" y="2219355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41700" y="3041680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3411538" y="1506567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590675" y="3908454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076451" y="5019705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219450" y="2524155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340100" y="4313268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40100" y="2454304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38450" y="342268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332164" y="3324254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781051" y="2492404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595938" y="1076354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7"/>
              </p:custDataLst>
              <p:extLst>
                <p:ext uri="{D42A27DB-BD31-4B8C-83A1-F6EECF244321}">
                  <p14:modId xmlns:p14="http://schemas.microsoft.com/office/powerpoint/2010/main" val="2233648635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7" imgW="977760" imgH="469800" progId="Equation.3">
                    <p:embed/>
                  </p:oleObj>
                </mc:Choice>
                <mc:Fallback>
                  <p:oleObj name="Equation" r:id="rId57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219450" y="1020792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797965867"/>
              </p:ext>
            </p:extLst>
          </p:nvPr>
        </p:nvGraphicFramePr>
        <p:xfrm>
          <a:off x="4286251" y="5114954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9" imgW="558720" imgH="914400" progId="Equation.3">
                  <p:embed/>
                </p:oleObj>
              </mc:Choice>
              <mc:Fallback>
                <p:oleObj name="Equation" r:id="rId59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1" y="5114954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869095776"/>
              </p:ext>
            </p:extLst>
          </p:nvPr>
        </p:nvGraphicFramePr>
        <p:xfrm>
          <a:off x="7410451" y="5267355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1" imgW="507960" imgH="711000" progId="Equation.3">
                  <p:embed/>
                </p:oleObj>
              </mc:Choice>
              <mc:Fallback>
                <p:oleObj name="Equation" r:id="rId61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0451" y="5267355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57250" y="5632480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410200" y="5648355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808412981"/>
              </p:ext>
            </p:extLst>
          </p:nvPr>
        </p:nvGraphicFramePr>
        <p:xfrm>
          <a:off x="7791451" y="116366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3" imgW="330120" imgH="393480" progId="Equation.3">
                  <p:embed/>
                </p:oleObj>
              </mc:Choice>
              <mc:Fallback>
                <p:oleObj name="Equation" r:id="rId63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451" y="116366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704237112"/>
              </p:ext>
            </p:extLst>
          </p:nvPr>
        </p:nvGraphicFramePr>
        <p:xfrm>
          <a:off x="7826376" y="268766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5" imgW="330120" imgH="393480" progId="Equation.3">
                  <p:embed/>
                </p:oleObj>
              </mc:Choice>
              <mc:Fallback>
                <p:oleObj name="Equation" r:id="rId65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76" y="268766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3600450" y="3438555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600451" y="359095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133600" y="17526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06364" y="26177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6200" y="26177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82550" y="26225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5638801" y="8763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19800" y="914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3733800" y="22098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705600" y="9906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705600" y="25908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495800" y="22860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95800" y="25908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096000" y="762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172200" y="76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72200" y="609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324600" y="45720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219200" y="17526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315200" y="19812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962400" y="2209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962400" y="38242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16764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2"/>
            </p:custDataLst>
          </p:nvPr>
        </p:nvGrpSpPr>
        <p:grpSpPr bwMode="auto">
          <a:xfrm>
            <a:off x="1176338" y="21478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229600" y="25590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938213" y="25685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572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2296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019800" y="4572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11201" y="1355726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74650" y="19732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6357939" y="1508126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176338" y="21812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172200" y="17954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1828801" y="5181601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7" imgW="927000" imgH="469800" progId="Equation.3">
                    <p:embed/>
                  </p:oleObj>
                </mc:Choice>
                <mc:Fallback>
                  <p:oleObj name="Equation" r:id="rId77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/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212920" y="42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133600" y="17526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06364" y="26177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6200" y="26177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82550" y="26225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638801" y="8763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19800" y="914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762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72200" y="76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72200" y="609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324600" y="45720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86200" y="16764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229600" y="25590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38213" y="25685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72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2296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019800" y="4572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11201" y="1355726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962400" y="3124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724400" y="3200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733800" y="3352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733800" y="32004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971800" y="31242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971800" y="30480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714750" y="1524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86200" y="1524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733800" y="26670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733800" y="21478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962400" y="10668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76600" y="26670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57200" y="51054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b="1" baseline="-25000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86200" y="1676401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200400" y="31384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86200" y="3124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212920" y="42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Assume that the man is 6 </a:t>
            </a:r>
            <a:r>
              <a:rPr lang="en-US" sz="2800" dirty="0" err="1"/>
              <a:t>ft</a:t>
            </a:r>
            <a:r>
              <a:rPr lang="en-US" sz="2800" dirty="0"/>
              <a:t> tall</a:t>
            </a:r>
          </a:p>
          <a:p>
            <a:pPr lvl="1"/>
            <a:r>
              <a:rPr lang="en-US" sz="2400" dirty="0"/>
              <a:t>What is the height of the front of the building?</a:t>
            </a:r>
          </a:p>
          <a:p>
            <a:pPr lvl="1"/>
            <a:r>
              <a:rPr lang="en-US" sz="2400" dirty="0"/>
              <a:t>What is the height of the camera?</a:t>
            </a:r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Beyond the pinhole: What about focus, aperture, DOF, FOV, etc?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00" y="2057400"/>
            <a:ext cx="7186550" cy="3926775"/>
            <a:chOff x="0" y="1038100"/>
            <a:chExt cx="7186550" cy="3926775"/>
          </a:xfrm>
        </p:grpSpPr>
        <p:sp>
          <p:nvSpPr>
            <p:cNvPr id="4" name="Rectangle 3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8" name="Rectangle 37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38" idx="0"/>
                <a:endCxn id="39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1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31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30" name="Straight Connector 29"/>
            <p:cNvCxnSpPr>
              <a:stCxn id="32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4958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906588" y="16002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68564" y="21510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24113" y="21193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41613" y="27273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68564" y="21510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468564" y="21510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73363" y="25241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60913" y="29146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239000" y="31686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Projection Matrix</a:t>
            </a:r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94089"/>
              </p:ext>
            </p:extLst>
          </p:nvPr>
        </p:nvGraphicFramePr>
        <p:xfrm>
          <a:off x="3409950" y="45720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92080" imgH="927000" progId="Equation.3">
                  <p:embed/>
                </p:oleObj>
              </mc:Choice>
              <mc:Fallback>
                <p:oleObj name="Equation" r:id="rId2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45720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867477"/>
              </p:ext>
            </p:extLst>
          </p:nvPr>
        </p:nvGraphicFramePr>
        <p:xfrm>
          <a:off x="172829" y="52530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29" y="52530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92450" y="54864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2650" y="1454151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88250" y="1377951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78650" y="25971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88250" y="25971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88250" y="2825751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512050" y="265747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826250" y="313055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93050" y="2216151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64450" y="130175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54450" y="2593976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216651" y="21399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316914" y="917576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45451" y="3873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267200"/>
            <a:ext cx="86868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A lens focuses parallel rays onto a single focal point</a:t>
            </a:r>
          </a:p>
          <a:p>
            <a:pPr eaLnBrk="1" hangingPunct="1"/>
            <a:r>
              <a:rPr lang="en-US" sz="2800" dirty="0"/>
              <a:t>focal point at a distance </a:t>
            </a:r>
            <a:r>
              <a:rPr lang="en-US" sz="2800" i="1" dirty="0"/>
              <a:t>f</a:t>
            </a:r>
            <a:r>
              <a:rPr lang="en-US" sz="2800" dirty="0"/>
              <a:t> beyond the plane of the lens</a:t>
            </a:r>
          </a:p>
          <a:p>
            <a:pPr eaLnBrk="1" hangingPunct="1"/>
            <a:r>
              <a:rPr lang="en-US" sz="2800" dirty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838201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838950" y="2409826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400800" y="2209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6172201" y="1736726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822450" y="2727326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886200" y="2133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7572375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4572000"/>
            <a:ext cx="77724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human eye is a camera</a:t>
            </a:r>
          </a:p>
          <a:p>
            <a:pPr lvl="1"/>
            <a:r>
              <a:rPr lang="en-US" b="1" dirty="0"/>
              <a:t>Iris</a:t>
            </a:r>
            <a:r>
              <a:rPr lang="en-US" dirty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/>
              <a:t>Pupil</a:t>
            </a:r>
            <a:r>
              <a:rPr lang="en-US" dirty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endParaRPr lang="en-US" sz="1800" dirty="0"/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9144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20107" y="6596390"/>
            <a:ext cx="5323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Figure: Fig. 1.1, Principles of Digital Image Synthesis, Volume 1.  Andrew </a:t>
            </a:r>
            <a:r>
              <a:rPr lang="en-US" sz="1100" dirty="0" err="1"/>
              <a:t>Glassner</a:t>
            </a:r>
            <a:endParaRPr lang="en-US" sz="11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with lenses</a:t>
            </a:r>
          </a:p>
        </p:txBody>
      </p:sp>
      <p:pic>
        <p:nvPicPr>
          <p:cNvPr id="746498" name="Picture 2" descr="Lens3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6" y="1371600"/>
            <a:ext cx="8158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\frac{1}{S_1} + \frac{1}{S_2} = \frac{1}{f}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40" y="5451244"/>
            <a:ext cx="2305485" cy="9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4024" y="4711461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Lens focal length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0132" y="1048435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Distance to sensor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732" y="1048434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Distance to 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9983" y="5451244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Equation for objects in focus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2755" y="6474024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http://en.wikipedia.org/wiki/File:Lens3.svg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5860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9728" y="4800599"/>
            <a:ext cx="7772400" cy="1611314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/>
              <a:t>	Changing the aperture size or focusing distance affects depth of field</a:t>
            </a:r>
          </a:p>
          <a:p>
            <a:pPr lvl="1" eaLnBrk="1" hangingPunct="1">
              <a:buNone/>
            </a:pPr>
            <a:r>
              <a:rPr lang="en-US" sz="2400" dirty="0"/>
              <a:t>	f-number (f/#) =</a:t>
            </a:r>
            <a:r>
              <a:rPr lang="en-US" sz="2400" dirty="0" err="1"/>
              <a:t>focal_length</a:t>
            </a:r>
            <a:r>
              <a:rPr lang="en-US" sz="2400" dirty="0"/>
              <a:t> / </a:t>
            </a:r>
            <a:r>
              <a:rPr lang="en-US" sz="2400" dirty="0" err="1"/>
              <a:t>aperture_diameter</a:t>
            </a:r>
            <a:r>
              <a:rPr lang="en-US" sz="2400" dirty="0"/>
              <a:t> (e.g., f/16 means that the focal length is 16 times the diameter)</a:t>
            </a:r>
          </a:p>
          <a:p>
            <a:pPr lvl="1" eaLnBrk="1" hangingPunct="1">
              <a:buNone/>
            </a:pPr>
            <a:r>
              <a:rPr lang="en-US" sz="2400" dirty="0"/>
              <a:t>	When you change the f-number, you are changing the aperture</a:t>
            </a:r>
          </a:p>
          <a:p>
            <a:pPr lvl="1" eaLnBrk="1" hangingPunct="1">
              <a:buNone/>
            </a:pPr>
            <a:r>
              <a:rPr lang="en-US" sz="2900" dirty="0"/>
              <a:t>Depth of Field = range around focused distance that leads to smaller than threshold circle of confusion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178" y="12954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43028" y="1371599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43028" y="3047999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4728" y="2971799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4728" y="1066799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25728" y="2438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25728" y="4343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3581400" y="6538912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6003" y="-40783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1600200"/>
            <a:ext cx="381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71179" y="120070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of Field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71600" y="3276600"/>
            <a:ext cx="1600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93339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4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1161147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aperture  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895489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aperture = large DOF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28705" y="4313"/>
            <a:ext cx="20152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Photo credit: Philip </a:t>
            </a:r>
            <a:r>
              <a:rPr lang="en-US" sz="1050" dirty="0" err="1"/>
              <a:t>Greenspun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40552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542991" y="1089803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26853" y="5117885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effects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4134" y="6488003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Figure: 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Optics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Eugene Hecht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66222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19914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24134" y="6488003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Figure: 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Optics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Eugene Hecht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049694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Photographer’s Great Compromise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9" y="10668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spatial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Broader field of view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temporal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		More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0878" y="10668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0105" y="2131737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length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4021" y="3713679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aperture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0106" y="4952605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Shorten exposure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020" y="5373747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Lengthen exposure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4020" y="4033801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aperture</a:t>
            </a: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46121" y="21466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410521" y="58354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46121" y="51834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325351" y="44954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31292" y="23313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46122" y="28204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80106" y="2589618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focal length</a:t>
            </a: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46122" y="3944512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422869" y="10668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42355" y="2146678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Light, FOV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64562" y="2626269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19991" y="3731158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03883" y="4079967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46668" y="4991483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18337" y="5419914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Temporal Res</a:t>
            </a:r>
          </a:p>
        </p:txBody>
      </p:sp>
    </p:spTree>
    <p:extLst>
      <p:ext uri="{BB962C8B-B14F-4D97-AF65-F5344CB8AC3E}">
        <p14:creationId xmlns:p14="http://schemas.microsoft.com/office/powerpoint/2010/main" val="2185295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6" y="1256581"/>
            <a:ext cx="46482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Can calibrate using grid or VP</a:t>
            </a:r>
          </a:p>
          <a:p>
            <a:endParaRPr lang="en-US" dirty="0"/>
          </a:p>
          <a:p>
            <a:r>
              <a:rPr lang="en-US" dirty="0"/>
              <a:t>Can measure relative sizes using VP</a:t>
            </a:r>
          </a:p>
          <a:p>
            <a:endParaRPr lang="en-US" dirty="0"/>
          </a:p>
          <a:p>
            <a:r>
              <a:rPr lang="en-US" dirty="0"/>
              <a:t>Effects of focal length, aperture</a:t>
            </a:r>
          </a:p>
        </p:txBody>
      </p:sp>
      <p:pic>
        <p:nvPicPr>
          <p:cNvPr id="4" name="Picture 2" descr="Flower Dew Droplets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943600" y="4914180"/>
            <a:ext cx="2730667" cy="1743076"/>
          </a:xfrm>
          <a:prstGeom prst="rect">
            <a:avLst/>
          </a:prstGeom>
          <a:noFill/>
        </p:spPr>
      </p:pic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702467" y="222434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05200"/>
              <a:chOff x="3696" y="768"/>
              <a:chExt cx="432" cy="2208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1968"/>
                <a:chOff x="3888" y="912"/>
                <a:chExt cx="240" cy="1968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464466" y="951781"/>
            <a:ext cx="1752600" cy="1444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over take-home questions from today</a:t>
            </a:r>
          </a:p>
          <a:p>
            <a:r>
              <a:rPr lang="en-US" dirty="0"/>
              <a:t>Tricks with focal length: focus stacking and dolly zoom</a:t>
            </a:r>
          </a:p>
          <a:p>
            <a:r>
              <a:rPr lang="en-US" dirty="0"/>
              <a:t>Single-view 3D Reconstruction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>
            <a:normAutofit/>
          </a:bodyPr>
          <a:lstStyle/>
          <a:p>
            <a:r>
              <a:rPr lang="en-US" dirty="0"/>
              <a:t>Suppose the camera axis is in the direction of (x=0, y=0, z=1) in its own coordinate system.  What is the camera axis in world coordinates given the extrinsic parameters </a:t>
            </a:r>
            <a:r>
              <a:rPr lang="en-US" b="1" i="1" dirty="0"/>
              <a:t>R</a:t>
            </a:r>
            <a:r>
              <a:rPr lang="en-US" dirty="0"/>
              <a:t>, </a:t>
            </a:r>
            <a:r>
              <a:rPr lang="en-US" b="1" i="1" dirty="0"/>
              <a:t>t</a:t>
            </a:r>
          </a:p>
          <a:p>
            <a:endParaRPr lang="en-US" b="1" i="1" dirty="0"/>
          </a:p>
          <a:p>
            <a:r>
              <a:rPr lang="en-US" dirty="0"/>
              <a:t>Suppose a camera at height y=</a:t>
            </a:r>
            <a:r>
              <a:rPr lang="en-US" i="1" dirty="0"/>
              <a:t>h (x=0,z=0) </a:t>
            </a:r>
            <a:r>
              <a:rPr lang="en-US" dirty="0"/>
              <a:t>observes a point at </a:t>
            </a:r>
            <a:r>
              <a:rPr lang="en-US" i="1" dirty="0"/>
              <a:t>(</a:t>
            </a:r>
            <a:r>
              <a:rPr lang="en-US" i="1" dirty="0" err="1"/>
              <a:t>u,v</a:t>
            </a:r>
            <a:r>
              <a:rPr lang="en-US" i="1" dirty="0"/>
              <a:t>) </a:t>
            </a:r>
            <a:r>
              <a:rPr lang="en-US" dirty="0"/>
              <a:t>known to be on the ground (</a:t>
            </a:r>
            <a:r>
              <a:rPr lang="en-US" i="1" dirty="0"/>
              <a:t>y</a:t>
            </a:r>
            <a:r>
              <a:rPr lang="en-US" dirty="0"/>
              <a:t>=0). Assume </a:t>
            </a:r>
            <a:r>
              <a:rPr lang="en-US" i="1" dirty="0"/>
              <a:t>R</a:t>
            </a:r>
            <a:r>
              <a:rPr lang="en-US" dirty="0"/>
              <a:t> is identity.  What is the 3D position of the point in terms of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u</a:t>
            </a:r>
            <a:r>
              <a:rPr lang="en-US" i="1" baseline="-25000" dirty="0"/>
              <a:t>0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i="1" baseline="-25000" dirty="0"/>
              <a:t>0</a:t>
            </a:r>
            <a:r>
              <a:rPr lang="en-US" dirty="0"/>
              <a:t>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842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763000" cy="5135563"/>
          </a:xfrm>
        </p:spPr>
        <p:txBody>
          <a:bodyPr/>
          <a:lstStyle/>
          <a:p>
            <a:pPr>
              <a:buNone/>
            </a:pPr>
            <a:r>
              <a:rPr lang="en-US" dirty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 review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4363" y="6581001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</a:t>
            </a:r>
            <a:r>
              <a:rPr lang="en-US" sz="1200" dirty="0">
                <a:hlinkClick r:id="rId2"/>
              </a:rPr>
              <a:t>Kathy from Flickr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520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Vanishing Points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0204" y="951601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48606"/>
              </p:ext>
            </p:extLst>
          </p:nvPr>
        </p:nvGraphicFramePr>
        <p:xfrm>
          <a:off x="1766080" y="2551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752381" imgH="7314286" progId="">
                  <p:embed/>
                </p:oleObj>
              </mc:Choice>
              <mc:Fallback>
                <p:oleObj name="Photo Editor Photo" r:id="rId2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080" y="2551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99204" y="3161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99204" y="4456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99204" y="4075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99204" y="4456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99204" y="4228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23604" y="4609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23604" y="3542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23604" y="4304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23604" y="4533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23604" y="3999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265180" y="4914003"/>
            <a:ext cx="1673225" cy="1103313"/>
            <a:chOff x="4562" y="3120"/>
            <a:chExt cx="1054" cy="695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23004" y="4456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3004" y="2704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67455" y="4412352"/>
            <a:ext cx="1433513" cy="1468438"/>
            <a:chOff x="28" y="2804"/>
            <a:chExt cx="903" cy="925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61404" y="1942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28117" y="1942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48817" y="1942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37804" y="1942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47404" y="1942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66604" y="1942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204604" y="1942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304744" y="1637400"/>
            <a:ext cx="2557463" cy="923925"/>
            <a:chOff x="4080" y="1248"/>
            <a:chExt cx="1611" cy="582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3005" y="6590401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How can we calibrate the camera?</a:t>
            </a:r>
          </a:p>
          <a:p>
            <a:endParaRPr lang="en-US" dirty="0"/>
          </a:p>
          <a:p>
            <a:r>
              <a:rPr lang="en-US" dirty="0"/>
              <a:t>How can we measure the size of objects in the world from an image?</a:t>
            </a:r>
          </a:p>
          <a:p>
            <a:endParaRPr lang="en-US" dirty="0"/>
          </a:p>
          <a:p>
            <a:r>
              <a:rPr lang="en-US" dirty="0"/>
              <a:t>What about other camera properties: focal length, field of view, depth of field, aperture, f-number?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calibrate the camera?</a:t>
            </a:r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6717313"/>
              </p:ext>
            </p:extLst>
          </p:nvPr>
        </p:nvGraphicFramePr>
        <p:xfrm>
          <a:off x="21336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12800" imgH="927000" progId="Equation.3">
                  <p:embed/>
                </p:oleObj>
              </mc:Choice>
              <mc:Fallback>
                <p:oleObj name="Equation" r:id="rId3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77031"/>
              </p:ext>
            </p:extLst>
          </p:nvPr>
        </p:nvGraphicFramePr>
        <p:xfrm>
          <a:off x="2209801" y="1676399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1676399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n-US" dirty="0"/>
              <a:t>	Method 1: Use an object (calibration grid) with known geometry</a:t>
            </a:r>
          </a:p>
          <a:p>
            <a:pPr lvl="1"/>
            <a:r>
              <a:rPr lang="en-US" dirty="0"/>
              <a:t>Correspond image points to 3d points</a:t>
            </a:r>
          </a:p>
          <a:p>
            <a:pPr lvl="1"/>
            <a:r>
              <a:rPr lang="en-US" dirty="0"/>
              <a:t>Get least squares solution (or non-linear solution)</a:t>
            </a:r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3888765"/>
              </p:ext>
            </p:extLst>
          </p:nvPr>
        </p:nvGraphicFramePr>
        <p:xfrm>
          <a:off x="4637089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09680" imgH="927000" progId="Equation.3">
                  <p:embed/>
                </p:oleObj>
              </mc:Choice>
              <mc:Fallback>
                <p:oleObj name="Equation" r:id="rId5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9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31393</TotalTime>
  <Words>1363</Words>
  <Application>Microsoft Office PowerPoint</Application>
  <PresentationFormat>Widescreen</PresentationFormat>
  <Paragraphs>323</Paragraphs>
  <Slides>39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Myriad Roman</vt:lpstr>
      <vt:lpstr>Tahoma</vt:lpstr>
      <vt:lpstr>Times New Roman</vt:lpstr>
      <vt:lpstr>Lecture1 - Introduction - CP Fall 2010</vt:lpstr>
      <vt:lpstr>Custom Design</vt:lpstr>
      <vt:lpstr>mosaic</vt:lpstr>
      <vt:lpstr>1_Lecture1 - Introduction - CP Fall 2010</vt:lpstr>
      <vt:lpstr>Equation</vt:lpstr>
      <vt:lpstr>Photo Editor Photo</vt:lpstr>
      <vt:lpstr>Single-view Metrology and Cameras</vt:lpstr>
      <vt:lpstr>Review: Pinhole Camera</vt:lpstr>
      <vt:lpstr>Review: Projection Matrix</vt:lpstr>
      <vt:lpstr>Take-home question review</vt:lpstr>
      <vt:lpstr>Take-home question review</vt:lpstr>
      <vt:lpstr>Review: Vanishing Points</vt:lpstr>
      <vt:lpstr>This class</vt:lpstr>
      <vt:lpstr>How to calibrate the camera?</vt:lpstr>
      <vt:lpstr>Calibrating the Camera</vt:lpstr>
      <vt:lpstr>Calibrating the Camera</vt:lpstr>
      <vt:lpstr>Take-home question (for later)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Two views of a scene</vt:lpstr>
      <vt:lpstr>PowerPoint Presentation</vt:lpstr>
      <vt:lpstr>Computing vanishing points (from lines)</vt:lpstr>
      <vt:lpstr>Measuring height without a giant ruler</vt:lpstr>
      <vt:lpstr>The cross ratio</vt:lpstr>
      <vt:lpstr>Measuring height</vt:lpstr>
      <vt:lpstr>Measuring height</vt:lpstr>
      <vt:lpstr>Measuring height</vt:lpstr>
      <vt:lpstr>Take-home question</vt:lpstr>
      <vt:lpstr>Beyond the pinhole: What about focus, aperture, DOF, FOV, etc?</vt:lpstr>
      <vt:lpstr>Adding a lens</vt:lpstr>
      <vt:lpstr>Focal length, aperture, depth of field</vt:lpstr>
      <vt:lpstr>The eye</vt:lpstr>
      <vt:lpstr>Focus with lenses</vt:lpstr>
      <vt:lpstr>The aperture and depth of field</vt:lpstr>
      <vt:lpstr>Varying the aperture </vt:lpstr>
      <vt:lpstr>Shrinking the aperture</vt:lpstr>
      <vt:lpstr>Shrinking the aperture</vt:lpstr>
      <vt:lpstr>The Photographer’s Great Compromise</vt:lpstr>
      <vt:lpstr>Things to remember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105</cp:revision>
  <cp:lastPrinted>2022-10-04T01:22:40Z</cp:lastPrinted>
  <dcterms:created xsi:type="dcterms:W3CDTF">2010-08-30T03:58:01Z</dcterms:created>
  <dcterms:modified xsi:type="dcterms:W3CDTF">2022-10-04T15:33:28Z</dcterms:modified>
</cp:coreProperties>
</file>